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9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1628800"/>
            <a:ext cx="633670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Применение игровых </a:t>
            </a:r>
            <a:r>
              <a:rPr lang="ru-RU" sz="4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обучении английскому языку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начальной школе.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формирование навыков устной речи посредством использования игровых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методик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уроках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английского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языка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03040" y="-212774"/>
            <a:ext cx="8245424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lang="ru-RU" sz="4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адачи:                             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32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обосновать </a:t>
            </a:r>
            <a:r>
              <a:rPr kumimoji="0" lang="ru-RU" sz="320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</a:t>
            </a:r>
            <a:r>
              <a:rPr kumimoji="0" lang="ru-RU" sz="32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педагогическую и методическую ценность</a:t>
            </a:r>
            <a:r>
              <a:rPr kumimoji="0" lang="ru-RU" sz="32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применения игровых технологий</a:t>
            </a:r>
            <a:r>
              <a:rPr kumimoji="0" lang="ru-RU" sz="32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- </a:t>
            </a:r>
            <a:r>
              <a:rPr kumimoji="0" lang="ru-RU" sz="32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необходимость применения  игр на уроках английского языка как средство формирования навыков устной речи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kumimoji="0" lang="ru-RU" sz="32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выявить формы и способы игровой деятельности, влияющие на тот или иной аспект процесса познания.</a:t>
            </a:r>
            <a:endParaRPr kumimoji="0" lang="ru-RU" sz="320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02340" y="69594"/>
            <a:ext cx="723409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E T I G R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Tea, ice-cream, green, egg, rabbit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tiger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5400" b="1" dirty="0" smtClean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140968"/>
            <a:ext cx="5020394" cy="3717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395536" y="1988840"/>
            <a:ext cx="8208912" cy="21602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за внимание!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95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2015-01-26T16:05:21Z</dcterms:created>
  <dcterms:modified xsi:type="dcterms:W3CDTF">2015-01-29T16:41:45Z</dcterms:modified>
</cp:coreProperties>
</file>