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1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A50620-3798-4462-8B34-1FC80FA7A99B}" type="datetimeFigureOut">
              <a:rPr lang="ru-RU" smtClean="0"/>
              <a:pPr/>
              <a:t>18.01.2015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FAC523-BC34-4E5B-853C-CA2B7F100D6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A50620-3798-4462-8B34-1FC80FA7A99B}" type="datetimeFigureOut">
              <a:rPr lang="ru-RU" smtClean="0"/>
              <a:pPr/>
              <a:t>18.01.2015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FAC523-BC34-4E5B-853C-CA2B7F100D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A50620-3798-4462-8B34-1FC80FA7A99B}" type="datetimeFigureOut">
              <a:rPr lang="ru-RU" smtClean="0"/>
              <a:pPr/>
              <a:t>18.01.2015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FAC523-BC34-4E5B-853C-CA2B7F100D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A50620-3798-4462-8B34-1FC80FA7A99B}" type="datetimeFigureOut">
              <a:rPr lang="ru-RU" smtClean="0"/>
              <a:pPr/>
              <a:t>18.01.2015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FAC523-BC34-4E5B-853C-CA2B7F100D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A50620-3798-4462-8B34-1FC80FA7A99B}" type="datetimeFigureOut">
              <a:rPr lang="ru-RU" smtClean="0"/>
              <a:pPr/>
              <a:t>18.01.2015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FAC523-BC34-4E5B-853C-CA2B7F100D6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A50620-3798-4462-8B34-1FC80FA7A99B}" type="datetimeFigureOut">
              <a:rPr lang="ru-RU" smtClean="0"/>
              <a:pPr/>
              <a:t>18.01.2015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FAC523-BC34-4E5B-853C-CA2B7F100D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A50620-3798-4462-8B34-1FC80FA7A99B}" type="datetimeFigureOut">
              <a:rPr lang="ru-RU" smtClean="0"/>
              <a:pPr/>
              <a:t>18.01.2015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FAC523-BC34-4E5B-853C-CA2B7F100D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A50620-3798-4462-8B34-1FC80FA7A99B}" type="datetimeFigureOut">
              <a:rPr lang="ru-RU" smtClean="0"/>
              <a:pPr/>
              <a:t>18.01.2015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FAC523-BC34-4E5B-853C-CA2B7F100D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A50620-3798-4462-8B34-1FC80FA7A99B}" type="datetimeFigureOut">
              <a:rPr lang="ru-RU" smtClean="0"/>
              <a:pPr/>
              <a:t>18.01.2015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FAC523-BC34-4E5B-853C-CA2B7F100D6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A50620-3798-4462-8B34-1FC80FA7A99B}" type="datetimeFigureOut">
              <a:rPr lang="ru-RU" smtClean="0"/>
              <a:pPr/>
              <a:t>18.01.2015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FAC523-BC34-4E5B-853C-CA2B7F100D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A50620-3798-4462-8B34-1FC80FA7A99B}" type="datetimeFigureOut">
              <a:rPr lang="ru-RU" smtClean="0"/>
              <a:pPr/>
              <a:t>18.01.2015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FAC523-BC34-4E5B-853C-CA2B7F100D6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DFA50620-3798-4462-8B34-1FC80FA7A99B}" type="datetimeFigureOut">
              <a:rPr lang="ru-RU" smtClean="0"/>
              <a:pPr/>
              <a:t>18.01.2015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9CFAC523-BC34-4E5B-853C-CA2B7F100D6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85852" y="571480"/>
            <a:ext cx="7429552" cy="1643074"/>
          </a:xfrm>
        </p:spPr>
        <p:txBody>
          <a:bodyPr>
            <a:noAutofit/>
          </a:bodyPr>
          <a:lstStyle/>
          <a:p>
            <a:r>
              <a:rPr lang="ru-RU" sz="5400" b="1" dirty="0" smtClean="0">
                <a:latin typeface="Impact" pitchFamily="34" charset="0"/>
              </a:rPr>
              <a:t>Труд  красит  человека!</a:t>
            </a:r>
            <a:endParaRPr lang="ru-RU" sz="5400" b="1" dirty="0">
              <a:latin typeface="Impact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643306" y="3929066"/>
            <a:ext cx="4557722" cy="1752600"/>
          </a:xfrm>
        </p:spPr>
        <p:txBody>
          <a:bodyPr>
            <a:normAutofit/>
          </a:bodyPr>
          <a:lstStyle/>
          <a:p>
            <a:r>
              <a:rPr lang="ru-RU" sz="4000" dirty="0">
                <a:latin typeface="Monotype Corsiva" pitchFamily="66" charset="0"/>
              </a:rPr>
              <a:t>Землю красит солнце, </a:t>
            </a:r>
            <a:endParaRPr lang="ru-RU" sz="4000" dirty="0" smtClean="0">
              <a:latin typeface="Monotype Corsiva" pitchFamily="66" charset="0"/>
            </a:endParaRPr>
          </a:p>
          <a:p>
            <a:r>
              <a:rPr lang="ru-RU" sz="4000" dirty="0" smtClean="0">
                <a:latin typeface="Monotype Corsiva" pitchFamily="66" charset="0"/>
              </a:rPr>
              <a:t>а </a:t>
            </a:r>
            <a:r>
              <a:rPr lang="ru-RU" sz="4000" dirty="0">
                <a:latin typeface="Monotype Corsiva" pitchFamily="66" charset="0"/>
              </a:rPr>
              <a:t>человека — труд.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85852" y="571480"/>
            <a:ext cx="2350574" cy="121444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latin typeface="Monotype Corsiva" pitchFamily="66" charset="0"/>
              </a:rPr>
              <a:t>Плуг</a:t>
            </a:r>
            <a:endParaRPr lang="ru-RU" dirty="0">
              <a:latin typeface="Monotype Corsiva" pitchFamily="66" charset="0"/>
            </a:endParaRPr>
          </a:p>
        </p:txBody>
      </p:sp>
      <p:pic>
        <p:nvPicPr>
          <p:cNvPr id="1026" name="Picture 2" descr="Древности Алтая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3000372"/>
            <a:ext cx="5629275" cy="3352801"/>
          </a:xfrm>
          <a:prstGeom prst="rect">
            <a:avLst/>
          </a:prstGeom>
          <a:noFill/>
        </p:spPr>
      </p:pic>
      <p:pic>
        <p:nvPicPr>
          <p:cNvPr id="1028" name="Picture 4" descr="Нехилая железяка REIBERT.info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29058" y="428604"/>
            <a:ext cx="4762500" cy="24098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5422408" cy="1143000"/>
          </a:xfrm>
        </p:spPr>
        <p:txBody>
          <a:bodyPr/>
          <a:lstStyle/>
          <a:p>
            <a:r>
              <a:rPr lang="ru-RU" dirty="0" smtClean="0"/>
              <a:t>Книга «Домострой»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143504" y="1600200"/>
            <a:ext cx="3543296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b="1" dirty="0" smtClean="0"/>
              <a:t>   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Домостро́й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  —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книга, являющаяся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сборником правил, советов и наставлений по всем направлениям жизни человека и семьи, включая общественные, семейные, хозяйственные и религиозные вопросы</a:t>
            </a:r>
          </a:p>
        </p:txBody>
      </p:sp>
      <p:pic>
        <p:nvPicPr>
          <p:cNvPr id="6146" name="Picture 2" descr="Книга &quot;Домострой (подарочное издание)&quot; - купить книгу ISBN 978-5-4319-0005-1 с доставкой по почте в интернет-магазине OZON.ru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1714488"/>
            <a:ext cx="3786214" cy="421484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Пословицы о труде: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447800"/>
            <a:ext cx="7422672" cy="412434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Деревья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смотри в плодах,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…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Терпенье и труд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…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Под лежачий камень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…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Маленькое дело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…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Не сиди сложа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руки - ….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Не спеши языком-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…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Любишь кататься-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…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Делу время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,…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Ищи невесту не в хороводе,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…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6279664" cy="725470"/>
          </a:xfrm>
        </p:spPr>
        <p:txBody>
          <a:bodyPr>
            <a:normAutofit fontScale="90000"/>
          </a:bodyPr>
          <a:lstStyle/>
          <a:p>
            <a:r>
              <a:rPr lang="ru-RU" dirty="0" err="1" smtClean="0"/>
              <a:t>Иоан</a:t>
            </a:r>
            <a:r>
              <a:rPr lang="ru-RU" dirty="0" smtClean="0"/>
              <a:t> Златоуст.</a:t>
            </a:r>
            <a:endParaRPr lang="ru-RU" dirty="0"/>
          </a:p>
        </p:txBody>
      </p:sp>
      <p:pic>
        <p:nvPicPr>
          <p:cNvPr id="7170" name="Picture 2" descr="немного обо всем - Архимандрит Дорофей (Дбар) : Подготовлена полная академическая биография святого Иоанна Златоуст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14479" y="1428736"/>
            <a:ext cx="6272603" cy="44291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Что это за искусство?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Это самое необходимое искусство, которому научил человека сам Бог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Это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самое нужное искусство, ибо необходимо и царю, и вельможе, и бедняку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Оно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не заставляет ни лгать, ни красть, ни обманывать, тогда, как другие искусства редко обходятся без греха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Всякое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искусство, всякая профессия кормит только самого работника, а эта профессия – питает всех.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285728"/>
            <a:ext cx="4065086" cy="1143000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ЗЕМЛЕДЕЛИЕ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БЫТ ДРЕВНИХ ЛИТОВЦЕВ &quot; Союз русских Литвы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628" y="357166"/>
            <a:ext cx="3916482" cy="3000396"/>
          </a:xfrm>
          <a:prstGeom prst="rect">
            <a:avLst/>
          </a:prstGeom>
          <a:ln w="190500" cap="sq">
            <a:solidFill>
              <a:schemeClr val="accent2">
                <a:lumMod val="60000"/>
                <a:lumOff val="40000"/>
              </a:schemeClr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1028" name="Picture 4" descr="Молодежный портал Карелии - Новость - подробнее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14414" y="1571612"/>
            <a:ext cx="3857652" cy="2571768"/>
          </a:xfrm>
          <a:prstGeom prst="rect">
            <a:avLst/>
          </a:prstGeom>
          <a:ln w="190500" cap="sq">
            <a:solidFill>
              <a:schemeClr val="accent2">
                <a:lumMod val="60000"/>
                <a:lumOff val="40000"/>
              </a:schemeClr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1030" name="Picture 6" descr="&quot;пырей&quot;. Все новости, помеченные &quot;пырей&quot; - МЕТАТЕКА - Новости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714744" y="3786190"/>
            <a:ext cx="3786214" cy="2835044"/>
          </a:xfrm>
          <a:prstGeom prst="rect">
            <a:avLst/>
          </a:prstGeom>
          <a:ln w="190500" cap="sq">
            <a:solidFill>
              <a:schemeClr val="accent2">
                <a:lumMod val="60000"/>
                <a:lumOff val="40000"/>
              </a:schemeClr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728" y="785794"/>
            <a:ext cx="7498080" cy="4800600"/>
          </a:xfrm>
        </p:spPr>
        <p:txBody>
          <a:bodyPr/>
          <a:lstStyle/>
          <a:p>
            <a:pPr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 «Стыдиться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можно и должно не какой-либо работы, хотя бы самой нечистой, а только одного: праздной жизни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».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600" dirty="0" smtClean="0"/>
              <a:t>                                             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Л.Н. Толстой </a:t>
            </a:r>
            <a:endParaRPr lang="ru-RU" sz="36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2624142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46</TotalTime>
  <Words>136</Words>
  <Application>Microsoft Office PowerPoint</Application>
  <PresentationFormat>Экран (4:3)</PresentationFormat>
  <Paragraphs>21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Солнцестояние</vt:lpstr>
      <vt:lpstr>Труд  красит  человека!</vt:lpstr>
      <vt:lpstr>Слайд 2</vt:lpstr>
      <vt:lpstr>Книга «Домострой»</vt:lpstr>
      <vt:lpstr>Пословицы о труде:</vt:lpstr>
      <vt:lpstr>Иоан Златоуст.</vt:lpstr>
      <vt:lpstr>Что это за искусство?</vt:lpstr>
      <vt:lpstr>ЗЕМЛЕДЕЛИЕ</vt:lpstr>
      <vt:lpstr>Слайд 8</vt:lpstr>
      <vt:lpstr>Слайд 9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Труд красит человека!</dc:title>
  <dc:creator>Admin</dc:creator>
  <cp:lastModifiedBy>Admin</cp:lastModifiedBy>
  <cp:revision>6</cp:revision>
  <dcterms:created xsi:type="dcterms:W3CDTF">2015-01-16T16:26:39Z</dcterms:created>
  <dcterms:modified xsi:type="dcterms:W3CDTF">2015-01-18T18:53:34Z</dcterms:modified>
</cp:coreProperties>
</file>