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86" r:id="rId2"/>
    <p:sldId id="291" r:id="rId3"/>
    <p:sldId id="256" r:id="rId4"/>
    <p:sldId id="264" r:id="rId5"/>
    <p:sldId id="265" r:id="rId6"/>
    <p:sldId id="269" r:id="rId7"/>
    <p:sldId id="292" r:id="rId8"/>
    <p:sldId id="293" r:id="rId9"/>
    <p:sldId id="285" r:id="rId10"/>
    <p:sldId id="272" r:id="rId11"/>
    <p:sldId id="294" r:id="rId12"/>
    <p:sldId id="295" r:id="rId13"/>
    <p:sldId id="296" r:id="rId14"/>
    <p:sldId id="297" r:id="rId15"/>
    <p:sldId id="298" r:id="rId16"/>
    <p:sldId id="299" r:id="rId17"/>
    <p:sldId id="290" r:id="rId18"/>
    <p:sldId id="300" r:id="rId19"/>
    <p:sldId id="280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61F7B-42E4-4538-A490-B5A78BD44796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595BA-F0C0-4EDD-BE58-F28181630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hyperlink" Target="http://nuinu.1celeb.ru/russkie-telki-foto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2" Type="http://schemas.openxmlformats.org/officeDocument/2006/relationships/hyperlink" Target="http://art116.ru/sites/default/files/styles/large/public/orkest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скр ключ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1727200" cy="1709737"/>
          </a:xfrm>
          <a:prstGeom prst="rect">
            <a:avLst/>
          </a:prstGeom>
          <a:noFill/>
        </p:spPr>
      </p:pic>
      <p:pic>
        <p:nvPicPr>
          <p:cNvPr id="4" name="Picture 4" descr="http://forumsmile.ru/u/8/2/2/8228d65689df8d065ab267ddc95cada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643446"/>
            <a:ext cx="1098356" cy="857256"/>
          </a:xfrm>
          <a:prstGeom prst="rect">
            <a:avLst/>
          </a:prstGeom>
          <a:noFill/>
        </p:spPr>
      </p:pic>
      <p:pic>
        <p:nvPicPr>
          <p:cNvPr id="5" name="Picture 2" descr="Анимации. открытка-улыбка">
            <a:hlinkClick r:id="rId4" tooltip="Картинка улыбки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0"/>
            <a:ext cx="7000924" cy="60908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Медные духовые оркестры были порождены Промышленной революцией.">
            <a:hlinkClick r:id="rId2" tooltip="&quot;Оркестр Бригхауса и Растрика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85926"/>
            <a:ext cx="6007448" cy="3857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64291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Медные духовые инструменты - величие оркестра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im3-tub-ru.yandex.net/i?id=69443304-21-7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643578"/>
            <a:ext cx="164307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3-tub-ru.yandex.net/i?id=12344026-47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4279" y="4234821"/>
            <a:ext cx="1571638" cy="817253"/>
          </a:xfrm>
          <a:prstGeom prst="rect">
            <a:avLst/>
          </a:prstGeom>
          <a:noFill/>
        </p:spPr>
      </p:pic>
      <p:pic>
        <p:nvPicPr>
          <p:cNvPr id="6" name="Picture 8" descr="http://im3-tub-ru.yandex.net/i?id=331818894-44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57364"/>
            <a:ext cx="1428728" cy="1879906"/>
          </a:xfrm>
          <a:prstGeom prst="rect">
            <a:avLst/>
          </a:prstGeom>
          <a:noFill/>
        </p:spPr>
      </p:pic>
      <p:pic>
        <p:nvPicPr>
          <p:cNvPr id="7" name="Picture 6" descr="http://im8-tub-ru.yandex.net/i?id=57034292-66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49271" y="3009183"/>
            <a:ext cx="2071702" cy="13397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286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Успех мне в группе медных обеспечен.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Еще я есть в домах, где топят печи.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Сквозь весь оркестр пробьется голос мой –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Никто не устоит перед…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8" descr="QUESTION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429000"/>
            <a:ext cx="1578745" cy="1499808"/>
          </a:xfrm>
          <a:prstGeom prst="rect">
            <a:avLst/>
          </a:prstGeom>
          <a:noFill/>
        </p:spPr>
      </p:pic>
      <p:pic>
        <p:nvPicPr>
          <p:cNvPr id="5" name="Picture 9" descr="нот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876"/>
            <a:ext cx="863600" cy="1333500"/>
          </a:xfrm>
          <a:prstGeom prst="rect">
            <a:avLst/>
          </a:prstGeom>
          <a:noFill/>
        </p:spPr>
      </p:pic>
      <p:pic>
        <p:nvPicPr>
          <p:cNvPr id="6" name="Picture 6" descr="нотка1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57562"/>
            <a:ext cx="358775" cy="704850"/>
          </a:xfrm>
          <a:prstGeom prst="rect">
            <a:avLst/>
          </a:prstGeom>
          <a:noFill/>
        </p:spPr>
      </p:pic>
      <p:pic>
        <p:nvPicPr>
          <p:cNvPr id="7" name="Picture 6" descr="нотка1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143248"/>
            <a:ext cx="358775" cy="704850"/>
          </a:xfrm>
          <a:prstGeom prst="rect">
            <a:avLst/>
          </a:prstGeom>
          <a:noFill/>
        </p:spPr>
      </p:pic>
      <p:pic>
        <p:nvPicPr>
          <p:cNvPr id="8" name="Picture 6" descr="нотка1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072074"/>
            <a:ext cx="358775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 мед тягучий голос сочно льется,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Как будто гулким эхом отдается.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Сперва охотой очень увлекалась,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Потом певуньей славной оказалась… 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6" descr="36_14_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581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нотка1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357694"/>
            <a:ext cx="358775" cy="704850"/>
          </a:xfrm>
          <a:prstGeom prst="rect">
            <a:avLst/>
          </a:prstGeom>
          <a:noFill/>
        </p:spPr>
      </p:pic>
      <p:pic>
        <p:nvPicPr>
          <p:cNvPr id="5" name="Picture 6" descr="нотка1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357562"/>
            <a:ext cx="358775" cy="704850"/>
          </a:xfrm>
          <a:prstGeom prst="rect">
            <a:avLst/>
          </a:prstGeom>
          <a:noFill/>
        </p:spPr>
      </p:pic>
      <p:pic>
        <p:nvPicPr>
          <p:cNvPr id="6" name="Picture 6" descr="нотка1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429132"/>
            <a:ext cx="358775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 завоет – в дрожь бросает.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Часто воем всех пугает.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Рявкнуть может – о-го-го!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Есть кулиса у него… 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Картинка 734 из 5644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2"/>
            <a:ext cx="4756162" cy="34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357562"/>
            <a:ext cx="358775" cy="704850"/>
          </a:xfrm>
          <a:prstGeom prst="rect">
            <a:avLst/>
          </a:prstGeom>
          <a:noFill/>
        </p:spPr>
      </p:pic>
      <p:pic>
        <p:nvPicPr>
          <p:cNvPr id="6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00438"/>
            <a:ext cx="358775" cy="704850"/>
          </a:xfrm>
          <a:prstGeom prst="rect">
            <a:avLst/>
          </a:prstGeom>
          <a:noFill/>
        </p:spPr>
      </p:pic>
      <p:pic>
        <p:nvPicPr>
          <p:cNvPr id="7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714884"/>
            <a:ext cx="358775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Это позднее дитя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Всех переросло шутя.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Голос низкий и с одышкой –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И тяжеловата слишком… 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Картинка 39 из 5652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00372"/>
            <a:ext cx="50720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71876"/>
            <a:ext cx="358775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42852"/>
            <a:ext cx="778674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Песенка про оркестр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1.На заре лесные птицы начинают петь.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скрипка ухитрится птицей зазвенеть.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Чтобы ели не шумели, а закат погас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 смычком виолончели вступит контрабас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Припев: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Могут инструменты эти рассказать про всё на свете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Подождите, и окрест зазвучит оркестр – 2 раза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2.Голосок певучей флейты радостно поёт.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Вдруг услышишь рядом с ней ты, как ворчит фагот.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весёлых, и сердитых знает белый свет,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Но, конечно примирит их солнечный кларнет.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Припев: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Могут инструменты эти рассказать про всё на свете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уже звучит окрест маленький  оркестр – 2 раза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3.Если росами сверкает мягкая трава.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побудку нам играет? – звонкая труба.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Приглушённо и покорно, отзываясь ей,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Эхо тает, как валторна в глубине полей.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Припев: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Могут инструменты эти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ассказать про всё на свете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уже звучит окрест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ебольшой  оркестр – 2 раза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857364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Представьте, что вас заколдовал волшебник, 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но представил на выбор превращение 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в любой инструмент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симфонического оркестра. 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Какой инструмент вы бы предпочли? 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Передайте жестами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«звучание» этого инструмента.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771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Музыкальная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минутка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5" name="Picture 8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286388"/>
            <a:ext cx="38100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wiki/files/66/Bach-Trompete_06.08.2008_12-46-40_2304x3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32147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а 2 из 11894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0070C0"/>
                </a:solidFill>
              </a:rPr>
              <a:t>Я на уроке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Слушал внимательно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Активно поднимал руку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Правильно отвечал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Справился со всеми заданиями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Соблюдал порядок в тетради и на столе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1116013" y="274638"/>
            <a:ext cx="705643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Карта самооценки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214950"/>
            <a:ext cx="1428760" cy="141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Franklin Gothic Book" pitchFamily="34" charset="0"/>
              </a:rPr>
              <a:t>Оркестр</a:t>
            </a:r>
            <a:r>
              <a:rPr lang="ru-RU" sz="4400" b="1" dirty="0" smtClean="0">
                <a:latin typeface="Franklin Gothic Book" pitchFamily="34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Franklin Gothic Book" pitchFamily="34" charset="0"/>
              </a:rPr>
              <a:t>–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Franklin Gothic Book" pitchFamily="34" charset="0"/>
              </a:rPr>
              <a:t>коллектив музыкантов,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Franklin Gothic Book" pitchFamily="34" charset="0"/>
              </a:rPr>
              <a:t>играющих вместе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Franklin Gothic Book" pitchFamily="34" charset="0"/>
              </a:rPr>
              <a:t>на различных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Franklin Gothic Book" pitchFamily="34" charset="0"/>
              </a:rPr>
              <a:t>музыкальных инструментах.</a:t>
            </a:r>
            <a:endParaRPr lang="ru-RU" sz="44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pic>
        <p:nvPicPr>
          <p:cNvPr id="3" name="Рисунок 2" descr="Картинка 442 из 565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256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a12600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52"/>
            <a:ext cx="3741741" cy="54308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5643578"/>
            <a:ext cx="4420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Спасибо за работу!</a:t>
            </a: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57232"/>
            <a:ext cx="358775" cy="704850"/>
          </a:xfrm>
          <a:prstGeom prst="rect">
            <a:avLst/>
          </a:prstGeom>
          <a:noFill/>
        </p:spPr>
      </p:pic>
      <p:pic>
        <p:nvPicPr>
          <p:cNvPr id="6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358775" cy="704850"/>
          </a:xfrm>
          <a:prstGeom prst="rect">
            <a:avLst/>
          </a:prstGeom>
          <a:noFill/>
        </p:spPr>
      </p:pic>
      <p:pic>
        <p:nvPicPr>
          <p:cNvPr id="7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358775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8572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Тайны</a:t>
            </a:r>
          </a:p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 симфонического</a:t>
            </a:r>
          </a:p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 оркестра 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3" name="Picture 6" descr="нотка1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643314"/>
            <a:ext cx="358775" cy="704850"/>
          </a:xfrm>
          <a:prstGeom prst="rect">
            <a:avLst/>
          </a:prstGeom>
          <a:noFill/>
        </p:spPr>
      </p:pic>
      <p:pic>
        <p:nvPicPr>
          <p:cNvPr id="4" name="Picture 6" descr="нотка1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714884"/>
            <a:ext cx="358775" cy="704850"/>
          </a:xfrm>
          <a:prstGeom prst="rect">
            <a:avLst/>
          </a:prstGeom>
          <a:noFill/>
        </p:spPr>
      </p:pic>
      <p:pic>
        <p:nvPicPr>
          <p:cNvPr id="5" name="Picture 6" descr="нотка1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57166"/>
            <a:ext cx="358775" cy="704850"/>
          </a:xfrm>
          <a:prstGeom prst="rect">
            <a:avLst/>
          </a:prstGeom>
          <a:noFill/>
        </p:spPr>
      </p:pic>
      <p:pic>
        <p:nvPicPr>
          <p:cNvPr id="6" name="Picture 6" descr="нотка1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572008"/>
            <a:ext cx="358775" cy="704850"/>
          </a:xfrm>
          <a:prstGeom prst="rect">
            <a:avLst/>
          </a:prstGeom>
          <a:noFill/>
        </p:spPr>
      </p:pic>
      <p:pic>
        <p:nvPicPr>
          <p:cNvPr id="7" name="Picture 6" descr="нотка1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357826"/>
            <a:ext cx="358775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крипка K. Schraiber V-30 1/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857256" cy="1669979"/>
          </a:xfrm>
          <a:prstGeom prst="rect">
            <a:avLst/>
          </a:prstGeom>
          <a:noFill/>
        </p:spPr>
      </p:pic>
      <p:pic>
        <p:nvPicPr>
          <p:cNvPr id="26628" name="Picture 4" descr="Скрипка K. Schraiber V-30 1/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1071570" cy="2087474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8/8c/Cello_front_side.jpg/79px-Cello_front_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428868"/>
            <a:ext cx="2069318" cy="3143272"/>
          </a:xfrm>
          <a:prstGeom prst="rect">
            <a:avLst/>
          </a:prstGeom>
          <a:noFill/>
        </p:spPr>
      </p:pic>
      <p:pic>
        <p:nvPicPr>
          <p:cNvPr id="26632" name="Picture 8" descr="http://upload.wikimedia.org/wikipedia/commons/thumb/d/d3/AGK_bass1_full.jpg/85px-AGK_bass1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14422"/>
            <a:ext cx="2985511" cy="4214842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720" y="500042"/>
            <a:ext cx="89146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Струнная смычковая группа инструментов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6000768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скрипка,  альт, виолончель,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6000768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   контрабас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38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деревянные духовые инструменты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5604" name="Picture 4" descr="Картинка 102 из 2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714488"/>
            <a:ext cx="3214709" cy="2041777"/>
          </a:xfrm>
          <a:prstGeom prst="rect">
            <a:avLst/>
          </a:prstGeom>
          <a:noFill/>
        </p:spPr>
      </p:pic>
      <p:pic>
        <p:nvPicPr>
          <p:cNvPr id="25608" name="Picture 8" descr="Картинка 7 из 277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14488"/>
            <a:ext cx="2500330" cy="21596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72264" y="3286124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гобой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3143248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кларнет</a:t>
            </a:r>
            <a:endParaRPr lang="ru-RU" sz="3200" b="1" dirty="0"/>
          </a:p>
        </p:txBody>
      </p:sp>
      <p:pic>
        <p:nvPicPr>
          <p:cNvPr id="9" name="Picture 6" descr="Картинка 163 из 21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143380"/>
            <a:ext cx="2762269" cy="207170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5008" y="5500702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флейта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2" name="Picture 2" descr="Картинка 113 из 252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00504"/>
            <a:ext cx="3714776" cy="25977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10800000" flipV="1">
            <a:off x="1214414" y="5746923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     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6000768"/>
            <a:ext cx="1152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фагот</a:t>
            </a:r>
            <a:endParaRPr lang="ru-RU" sz="32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69443304-21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043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m3-tub-ru.yandex.net/i?id=12344026-4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4279" y="4234821"/>
            <a:ext cx="1571638" cy="817253"/>
          </a:xfrm>
          <a:prstGeom prst="rect">
            <a:avLst/>
          </a:prstGeom>
          <a:noFill/>
        </p:spPr>
      </p:pic>
      <p:pic>
        <p:nvPicPr>
          <p:cNvPr id="21510" name="Picture 6" descr="http://im8-tub-ru.yandex.net/i?id=57034292-6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334915" y="3132945"/>
            <a:ext cx="3176600" cy="2054201"/>
          </a:xfrm>
          <a:prstGeom prst="rect">
            <a:avLst/>
          </a:prstGeom>
          <a:noFill/>
        </p:spPr>
      </p:pic>
      <p:pic>
        <p:nvPicPr>
          <p:cNvPr id="21512" name="Picture 8" descr="http://im3-tub-ru.yandex.net/i?id=331818894-4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500438"/>
            <a:ext cx="1628786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71501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труба,  тромбон, валторна,           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00042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Медные  духовые  инструменты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571501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туба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3-tub-ru.yandex.net/i?id=12344026-4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15241" y="2456999"/>
            <a:ext cx="4879754" cy="2537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214554"/>
            <a:ext cx="26307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труба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7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786322"/>
            <a:ext cx="358775" cy="704850"/>
          </a:xfrm>
          <a:prstGeom prst="rect">
            <a:avLst/>
          </a:prstGeom>
          <a:noFill/>
        </p:spPr>
      </p:pic>
      <p:pic>
        <p:nvPicPr>
          <p:cNvPr id="8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857892"/>
            <a:ext cx="358775" cy="704850"/>
          </a:xfrm>
          <a:prstGeom prst="rect">
            <a:avLst/>
          </a:prstGeom>
          <a:noFill/>
        </p:spPr>
      </p:pic>
      <p:pic>
        <p:nvPicPr>
          <p:cNvPr id="9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429264"/>
            <a:ext cx="358775" cy="704850"/>
          </a:xfrm>
          <a:prstGeom prst="rect">
            <a:avLst/>
          </a:prstGeom>
          <a:noFill/>
        </p:spPr>
      </p:pic>
      <p:pic>
        <p:nvPicPr>
          <p:cNvPr id="10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358775" cy="704850"/>
          </a:xfrm>
          <a:prstGeom prst="rect">
            <a:avLst/>
          </a:prstGeom>
          <a:noFill/>
        </p:spPr>
      </p:pic>
      <p:pic>
        <p:nvPicPr>
          <p:cNvPr id="11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71546"/>
            <a:ext cx="358775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8-tub-ru.yandex.net/i?id=57034292-66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03746" y="2197059"/>
            <a:ext cx="5157713" cy="3335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2714620"/>
            <a:ext cx="2057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70C0"/>
                </a:solidFill>
              </a:rPr>
              <a:t>туба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358775" cy="704850"/>
          </a:xfrm>
          <a:prstGeom prst="rect">
            <a:avLst/>
          </a:prstGeom>
          <a:noFill/>
        </p:spPr>
      </p:pic>
      <p:pic>
        <p:nvPicPr>
          <p:cNvPr id="5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857232"/>
            <a:ext cx="358775" cy="704850"/>
          </a:xfrm>
          <a:prstGeom prst="rect">
            <a:avLst/>
          </a:prstGeom>
          <a:noFill/>
        </p:spPr>
      </p:pic>
      <p:pic>
        <p:nvPicPr>
          <p:cNvPr id="6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358775" cy="704850"/>
          </a:xfrm>
          <a:prstGeom prst="rect">
            <a:avLst/>
          </a:prstGeom>
          <a:noFill/>
        </p:spPr>
      </p:pic>
      <p:pic>
        <p:nvPicPr>
          <p:cNvPr id="7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58775" cy="704850"/>
          </a:xfrm>
          <a:prstGeom prst="rect">
            <a:avLst/>
          </a:prstGeom>
          <a:noFill/>
        </p:spPr>
      </p:pic>
      <p:pic>
        <p:nvPicPr>
          <p:cNvPr id="8" name="Picture 6" descr="нотка1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14290"/>
            <a:ext cx="358775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100727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Медные духовые инструменты: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     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     труба, 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     тромбон, 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     валторна, 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     туба.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im3-tub-ru.yandex.net/i?id=12344026-4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08032" y="1763944"/>
            <a:ext cx="1099044" cy="571504"/>
          </a:xfrm>
          <a:prstGeom prst="rect">
            <a:avLst/>
          </a:prstGeom>
          <a:noFill/>
        </p:spPr>
      </p:pic>
      <p:pic>
        <p:nvPicPr>
          <p:cNvPr id="4" name="Picture 8" descr="http://im3-tub-ru.yandex.net/i?id=331818894-44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43116"/>
            <a:ext cx="760100" cy="1000132"/>
          </a:xfrm>
          <a:prstGeom prst="rect">
            <a:avLst/>
          </a:prstGeom>
          <a:noFill/>
        </p:spPr>
      </p:pic>
      <p:pic>
        <p:nvPicPr>
          <p:cNvPr id="5" name="Рисунок 4" descr="http://im3-tub-ru.yandex.net/i?id=69443304-21-7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071810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8-tub-ru.yandex.net/i?id=57034292-66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937141" y="4202435"/>
            <a:ext cx="1143008" cy="73914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399</TotalTime>
  <Words>336</Words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2011-10-13T15:34:06Z</dcterms:created>
  <dcterms:modified xsi:type="dcterms:W3CDTF">2012-10-19T04:10:15Z</dcterms:modified>
</cp:coreProperties>
</file>