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623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58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9159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768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2432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348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464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81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4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97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0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480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38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13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809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919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30DD9-4208-4E67-9649-4706F08D3FC7}" type="datetimeFigureOut">
              <a:rPr lang="ru-RU" smtClean="0"/>
              <a:t>26.08.2013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C3A2A76-7F55-4DB6-8D54-2CFA6C6E1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258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в обучении математике.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 Корнеевой И. В. учителя математики МБОУ «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Баюновоключевская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32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рефлексии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Деятельностная</a:t>
            </a:r>
            <a:r>
              <a:rPr lang="ru-RU" sz="3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учащихся способности к рефлексии коррекционно-контрольного типа и реализации коррекционной нормы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цель: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и тренинг изученных понятий, алгоритмов и т.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9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на доске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 </a:t>
                </a:r>
                <a14:m>
                  <m:oMath xmlns:m="http://schemas.openxmlformats.org/officeDocument/2006/math"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sSup>
                      <m:sSupPr>
                        <m:ctrlPr>
                          <a:rPr lang="ru-RU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−7+7</m:t>
                    </m:r>
                  </m:oMath>
                </a14:m>
                <a:endParaRPr lang="en-US" sz="3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 </a:t>
                </a:r>
                <a14:m>
                  <m:oMath xmlns:m="http://schemas.openxmlformats.org/officeDocument/2006/math"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ru-RU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𝑎𝑏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 </a:t>
                </a:r>
                <a14:m>
                  <m:oMath xmlns:m="http://schemas.openxmlformats.org/officeDocument/2006/math"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sSup>
                      <m:sSupPr>
                        <m:ctrlPr>
                          <a:rPr lang="ru-RU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−4−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−7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</m:oMath>
                </a14:m>
                <a:endParaRPr lang="ru-RU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642" t="-22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5213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карточках для работы в парах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−5,2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+3,2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𝑥𝑦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+7</m:t>
                        </m:r>
                      </m:e>
                    </m:d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+7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𝑥𝑦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−9</m:t>
                        </m:r>
                      </m:e>
                    </m:d>
                  </m:oMath>
                </a14:m>
                <a:endParaRPr lang="ru-RU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642" t="-22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8227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карточках для работы в парах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−1−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+5=0</m:t>
                    </m:r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7−2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=16</m:t>
                    </m:r>
                  </m:oMath>
                </a14:m>
                <a:endParaRPr lang="ru-RU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642" t="-22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1350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карточках для работы в группах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буквенных выражений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+4 </m:t>
                    </m:r>
                  </m:oMath>
                </a14:m>
                <a:r>
                  <a:rPr lang="en-US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+7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−6</m:t>
                    </m:r>
                  </m:oMath>
                </a14:m>
                <a:r>
                  <a:rPr lang="en-US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составить всевозможные суммы и разности и в полученных выражениях привести подобные слагаемые.</a:t>
                </a:r>
                <a:endParaRPr lang="ru-RU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642" t="-2258" r="-27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0528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ли ты слушал товарища?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Смог ли доказать правильность своего выбора?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нет, то почему?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получилось, что было трудно? Почему?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сделать, чтобы работа была успешной?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805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общеметодологической направленности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Деятельностная</a:t>
            </a:r>
            <a:r>
              <a:rPr lang="ru-RU" sz="3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учащихся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новому способу действия, связанному с построением структуры изученных понятий и алгоритмов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цель: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теоретических основ построения содержательно- методических линий</a:t>
            </a:r>
            <a:endParaRPr lang="ru-RU" sz="32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590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развивающего контроля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Деятельностная</a:t>
            </a:r>
            <a:r>
              <a:rPr lang="ru-RU" sz="4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</a:t>
            </a: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учащихся </a:t>
            </a: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</a:t>
            </a: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осуществлению контрольной функции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цель: </a:t>
            </a: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и самоконтроль изученных понятий и алгоритмов</a:t>
            </a:r>
            <a:endParaRPr lang="ru-RU" sz="40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11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77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Сруктура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урока с позиций системно-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создает проблемную ситуацию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принимает проблемную ситуацию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выявляют проблему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управляет поисковой деятельностью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осуществляет самостоятельный поиск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результатов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3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уроков по целеполаганию: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«открытия» нового знания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рефлексии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общеметодологической направленности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развивающего контроля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851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«открытия» нового знания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Деятельностная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способности учащихся к новому способу действия</a:t>
            </a:r>
          </a:p>
          <a:p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цель: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понятийной базы за счет включения в нее новых элементов</a:t>
            </a:r>
            <a:endParaRPr lang="ru-RU" sz="32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749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7 класс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 подобных слагаемых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изучение программой отведено 3 часа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68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Примеры, записанные на доске: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а) 17</m:t>
                    </m:r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∙2+17∙8</m:t>
                    </m:r>
                  </m:oMath>
                </a14:m>
                <a:endParaRPr lang="ru-RU" sz="32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0,2</m:t>
                    </m:r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ctrlPr>
                          <a:rPr lang="ru-RU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+0,2∙12</m:t>
                    </m:r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ru-RU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+8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en-US" sz="3200" b="0" i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+8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</m:oMath>
                  </m:oMathPara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−12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𝑎𝑐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−8</m:t>
                          </m:r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𝑎𝑐</m:t>
                          </m:r>
                        </m:e>
                      </m:d>
                    </m:oMath>
                  </m:oMathPara>
                </a14:m>
                <a:endParaRPr lang="ru-RU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3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2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+8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+8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</m:oMath>
                  </m:oMathPara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𝑎𝑏𝑐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𝑏𝑐𝑑</m:t>
                      </m:r>
                    </m:oMath>
                  </m:oMathPara>
                </a14:m>
                <a:endParaRPr 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</a:t>
                </a:r>
                <a:r>
                  <a:rPr lang="ru-RU" sz="3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14:m>
                  <m:oMath xmlns:m="http://schemas.openxmlformats.org/officeDocument/2006/math">
                    <m:r>
                      <a:rPr lang="ru-RU" sz="28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−12</m:t>
                    </m:r>
                    <m:sSup>
                      <m:sSupPr>
                        <m:ctrlPr>
                          <a:rPr lang="ru-RU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+8</m:t>
                    </m:r>
                    <m:r>
                      <a:rPr lang="en-US" sz="28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800" b="0" i="1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+12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</m:oMath>
                  </m:oMathPara>
                </a14:m>
                <a:endParaRPr 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𝑥𝑦𝑧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𝑦𝑧𝑥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𝑥𝑧𝑦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𝑧𝑥𝑦</m:t>
                      </m:r>
                    </m:oMath>
                  </m:oMathPara>
                </a14:m>
                <a:endParaRPr 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+1−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+1+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3395" t="-22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69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учебной деятельности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Зафиксировать новое содержание, изученное на уроке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собственную деятельность на уроке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Зафиксировать неразрешенные затруднения 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219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7 класс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Одночлены и многочлены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назавают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одночленом?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называют коэффициентом одночлена?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называют многочленом?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многочлен называют многочленом стандартного вида?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называют свободным членом многочлена?</a:t>
            </a:r>
          </a:p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по-вашему похожи одночлены и многочлены?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911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и начала анализа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класс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Утвеждение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функция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непрерывна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отрезке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она достигает на нем и своего наибольшего, и своего наименьшего значений.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91683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</TotalTime>
  <Words>400</Words>
  <Application>Microsoft Office PowerPoint</Application>
  <PresentationFormat>Широкоэкранный</PresentationFormat>
  <Paragraphs>77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Cambria Math</vt:lpstr>
      <vt:lpstr>Century Gothic</vt:lpstr>
      <vt:lpstr>Times New Roman</vt:lpstr>
      <vt:lpstr>Wingdings 3</vt:lpstr>
      <vt:lpstr>Легкий дым</vt:lpstr>
      <vt:lpstr>Системно-деятельностный подход в обучении математике. </vt:lpstr>
      <vt:lpstr>Сруктура урока с позиций системно-деятельностного подхода</vt:lpstr>
      <vt:lpstr>Распределение уроков по целеполаганию:</vt:lpstr>
      <vt:lpstr>Урок «открытия» нового знания</vt:lpstr>
      <vt:lpstr>Алгебра 7 класс Приведение подобных слагаемых</vt:lpstr>
      <vt:lpstr>Примеры, записанные на доске:</vt:lpstr>
      <vt:lpstr>Рефлексия учебной деятельности</vt:lpstr>
      <vt:lpstr>Алгебра 7 класс Одночлены и многочлены</vt:lpstr>
      <vt:lpstr>Алгебра и начала анализа 10 класс   </vt:lpstr>
      <vt:lpstr>Урок рефлексии</vt:lpstr>
      <vt:lpstr>Записи на доске</vt:lpstr>
      <vt:lpstr>Задания на карточках для работы в парах</vt:lpstr>
      <vt:lpstr>Задания на карточках для работы в парах</vt:lpstr>
      <vt:lpstr>Задания на карточках для работы в группах</vt:lpstr>
      <vt:lpstr>Самооценка</vt:lpstr>
      <vt:lpstr>Урок общеметодологической направленности</vt:lpstr>
      <vt:lpstr>Урок развивающего контроля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Системно-деятельностный подход в обучении математике. </dc:title>
  <dc:creator>ирина пк</dc:creator>
  <cp:lastModifiedBy>ирина пк</cp:lastModifiedBy>
  <cp:revision>12</cp:revision>
  <dcterms:created xsi:type="dcterms:W3CDTF">2013-08-26T12:25:47Z</dcterms:created>
  <dcterms:modified xsi:type="dcterms:W3CDTF">2013-08-26T14:12:05Z</dcterms:modified>
</cp:coreProperties>
</file>