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15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56A7F9-168B-404F-9181-0CF21769DC49}" type="datetimeFigureOut">
              <a:rPr lang="ru-RU"/>
              <a:pPr>
                <a:defRPr/>
              </a:pPr>
              <a:t>27.02.2011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F8F5AB-DDE2-455F-A115-29503CC1BA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90F9CB-62C8-4FA8-9548-F9BCE5053B3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D499FF-702D-4ACF-B184-E6720C92EAF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3DE5AD-FF29-4369-A673-555AEFE188E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314287-850A-408C-920D-251F58877F0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2B4BF-0CF8-4198-A5FB-F95015D0E073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43BF6-5B53-4327-B545-214B69ABF506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DF709-988B-4640-9C3E-A0F6D5A2BC28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990B28-B2BA-454E-8E97-6F61D61521B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B9877-7F1D-47B6-B2C9-5EF69F884E04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2D4690-8499-48FF-8B01-CFD3F6E2DEB3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BCD95A-A1C3-4693-AAE1-8C8656FD8477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122F7-F209-4598-94CE-F766DADF1E38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78D53-56F4-4C0E-B734-0E529F48D271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B3AE0-4401-4571-BE87-10FFBF3A8A31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54EFD-4003-4C2E-9772-1B722B0E434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412DB-B4D0-430A-8945-1626194EA97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A3932-20C7-466B-9720-EB0838899B3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9D5F3A-3450-4DEB-B890-BF6BA147B73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6D7E32-3A72-4963-9934-2E192C347CD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2009E1-84BB-4313-9B1E-40BBDF8FCDC0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785FAE-B8DD-4536-B4F0-E43E4AA3CE12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64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BAA9-4189-4ABB-A5BD-EEB5E538E5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9AE9-099E-47C3-9CE0-E6CD44712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3A85A-EC4E-4197-A8D1-09A0D9C2B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8478-8803-4615-831A-423FFC4EA2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07C0-9A68-45EA-8552-9E05B445E2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04CA-815C-4CF4-B483-3E3E2A760E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EBAC-B821-4493-8998-0FEF27FCD2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17637-69C2-4373-8598-B9CEF17A1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DCF3-0FF6-471C-A856-1A4BF226E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8F19-F30A-41A1-94C9-D6DD2685C2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0BB0-1479-47BB-9664-BEB6CCE888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7C23-F810-494B-9998-D77673CCFB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7BDA-4499-4F82-A929-81BAFC6D62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12CB-1627-4E6F-B965-250A3B360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5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4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5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A7B052C-52A8-486A-9EA2-EDE0372D4F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FF00"/>
                </a:solidFill>
              </a:rPr>
              <a:t>Деловой стиль</a:t>
            </a:r>
            <a:r>
              <a:rPr lang="ru-RU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0066"/>
                </a:solidFill>
                <a:effectLst/>
              </a:rPr>
              <a:t>Внешний вид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Чулки, колготы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Желательно телесного цвета</a:t>
            </a:r>
          </a:p>
          <a:p>
            <a:pPr eaLnBrk="1" hangingPunct="1">
              <a:defRPr/>
            </a:pPr>
            <a:r>
              <a:rPr lang="ru-RU" sz="2800" dirty="0" smtClean="0"/>
              <a:t>Ни какого рисунка (розочки, горошины, клеточки, полоски)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Украшения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Металлы: золото, серебро, позолоченные украшения, дорогая бижутерия.</a:t>
            </a:r>
          </a:p>
          <a:p>
            <a:pPr eaLnBrk="1" hangingPunct="1">
              <a:defRPr/>
            </a:pPr>
            <a:r>
              <a:rPr lang="ru-RU" sz="2400" dirty="0" smtClean="0"/>
              <a:t>Камни: полудрагоценные (опал, яшма, нефрит, бирюза, цирконий и т.д.) не более 1 см. в диаметре </a:t>
            </a:r>
          </a:p>
          <a:p>
            <a:pPr eaLnBrk="1" hangingPunct="1">
              <a:defRPr/>
            </a:pPr>
            <a:r>
              <a:rPr lang="ru-RU" sz="2400" dirty="0" smtClean="0"/>
              <a:t>Форма: лаконичная, простая 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13316" name="Picture 5" descr="украшения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700213"/>
            <a:ext cx="4176713" cy="4392612"/>
          </a:xfr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Украшения не рекомендуется</a:t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Большие украшения</a:t>
            </a:r>
          </a:p>
          <a:p>
            <a:pPr eaLnBrk="1" hangingPunct="1">
              <a:defRPr/>
            </a:pPr>
            <a:r>
              <a:rPr lang="ru-RU" sz="2800" dirty="0" smtClean="0"/>
              <a:t>Дешевая бижутерия</a:t>
            </a:r>
          </a:p>
          <a:p>
            <a:pPr eaLnBrk="1" hangingPunct="1">
              <a:defRPr/>
            </a:pPr>
            <a:r>
              <a:rPr lang="ru-RU" sz="2800" dirty="0" smtClean="0"/>
              <a:t>Крупный камень</a:t>
            </a:r>
          </a:p>
          <a:p>
            <a:pPr eaLnBrk="1" hangingPunct="1">
              <a:defRPr/>
            </a:pPr>
            <a:r>
              <a:rPr lang="ru-RU" sz="2800" dirty="0" smtClean="0"/>
              <a:t>Висячие серьги, звенящие браслеты</a:t>
            </a:r>
          </a:p>
        </p:txBody>
      </p:sp>
      <p:pic>
        <p:nvPicPr>
          <p:cNvPr id="14340" name="Picture 6" descr="alg_resize_luxury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3860800"/>
            <a:ext cx="2924175" cy="2189163"/>
          </a:xfrm>
          <a:noFill/>
        </p:spPr>
      </p:pic>
      <p:pic>
        <p:nvPicPr>
          <p:cNvPr id="14341" name="Picture 7" descr="1206209185___mous__y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860800"/>
            <a:ext cx="2447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1272201390_podsnegnik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860800"/>
            <a:ext cx="2641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Аксессуары</a:t>
            </a:r>
            <a:r>
              <a:rPr lang="ru-RU" dirty="0" smtClean="0"/>
              <a:t>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Аксессуары – сумка, визитка, портмоне, папка или кейс, футляр для очков и др. – предпочтительны из натуральной кожи, но не из кожи змеи, крокодила и т. п. </a:t>
            </a:r>
          </a:p>
          <a:p>
            <a:pPr eaLnBrk="1" hangingPunct="1">
              <a:defRPr/>
            </a:pPr>
            <a:r>
              <a:rPr lang="ru-RU" sz="1600" dirty="0" smtClean="0"/>
              <a:t>Цвет – черный, темно-синий, никаких ярких расцветок. </a:t>
            </a:r>
          </a:p>
        </p:txBody>
      </p:sp>
      <p:pic>
        <p:nvPicPr>
          <p:cNvPr id="15364" name="Picture 6" descr="24-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57938" y="857250"/>
            <a:ext cx="2357437" cy="2428875"/>
          </a:xfrm>
          <a:noFill/>
        </p:spPr>
      </p:pic>
      <p:pic>
        <p:nvPicPr>
          <p:cNvPr id="15365" name="Picture 8" descr="portfel-zhenskij-wanlima-559-423-che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5004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118080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714750"/>
            <a:ext cx="3384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 descr="прп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1428750"/>
            <a:ext cx="178593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9" descr="лор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6433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Макияж 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подчеркивать достоинства и  скрывать дефекты</a:t>
            </a:r>
          </a:p>
          <a:p>
            <a:pPr eaLnBrk="1" hangingPunct="1">
              <a:defRPr/>
            </a:pPr>
            <a:r>
              <a:rPr lang="uk-UA" sz="2800" dirty="0" smtClean="0"/>
              <a:t> </a:t>
            </a:r>
            <a:r>
              <a:rPr lang="ru-RU" sz="2800" dirty="0" smtClean="0"/>
              <a:t>гармонировать с одеждой</a:t>
            </a:r>
          </a:p>
          <a:p>
            <a:pPr eaLnBrk="1" hangingPunct="1">
              <a:defRPr/>
            </a:pPr>
            <a:r>
              <a:rPr lang="ru-RU" sz="2800" dirty="0" smtClean="0"/>
              <a:t>Должен быть не «видимым»</a:t>
            </a:r>
            <a:endParaRPr lang="uk-UA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16388" name="Picture 6" descr="1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341438"/>
            <a:ext cx="3824287" cy="46799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Макияж не рекомендуется</a:t>
            </a:r>
          </a:p>
        </p:txBody>
      </p:sp>
      <p:pic>
        <p:nvPicPr>
          <p:cNvPr id="17411" name="Picture 9" descr="394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286250"/>
            <a:ext cx="2590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mac_barbie_make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285875"/>
            <a:ext cx="305593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8" descr="1254594911_16815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357313"/>
            <a:ext cx="2971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Маникюр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Рекомендуется «французский  маникюр»</a:t>
            </a:r>
          </a:p>
          <a:p>
            <a:pPr eaLnBrk="1" hangingPunct="1">
              <a:defRPr/>
            </a:pPr>
            <a:r>
              <a:rPr lang="ru-RU" sz="2800" dirty="0" smtClean="0"/>
              <a:t>Маникюр обязателен, а покрытие лаком ногтей по желанию</a:t>
            </a:r>
          </a:p>
        </p:txBody>
      </p:sp>
      <p:pic>
        <p:nvPicPr>
          <p:cNvPr id="18436" name="Picture 7" descr="1200328258876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628775"/>
            <a:ext cx="3816350" cy="2808288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Маникюр не рекомендуется</a:t>
            </a:r>
          </a:p>
        </p:txBody>
      </p:sp>
      <p:pic>
        <p:nvPicPr>
          <p:cNvPr id="19459" name="Picture 10" descr="2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643063"/>
            <a:ext cx="3397250" cy="4530725"/>
          </a:xfrm>
          <a:noFill/>
        </p:spPr>
      </p:pic>
      <p:pic>
        <p:nvPicPr>
          <p:cNvPr id="19460" name="Picture 11" descr="1282722330_115628754_3-----12827223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357313"/>
            <a:ext cx="4429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Парфюмерия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229600" cy="2000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Духи, туалетная вода и прочие средства парфюмерии должны чувствоваться слегка и только при приближении.</a:t>
            </a:r>
          </a:p>
        </p:txBody>
      </p:sp>
      <p:pic>
        <p:nvPicPr>
          <p:cNvPr id="20484" name="Рисунок 5" descr="пав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714750"/>
            <a:ext cx="30718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парф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643313"/>
            <a:ext cx="3062287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Прическа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285875"/>
            <a:ext cx="4500562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Должна быть по моде, но есть определенные ограничения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Длина распущенных волос не должна спускаться ниже плеч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«Ширина» волос тоже должна быть в разумных пределах </a:t>
            </a:r>
          </a:p>
        </p:txBody>
      </p:sp>
      <p:pic>
        <p:nvPicPr>
          <p:cNvPr id="21508" name="Рисунок 5" descr="апрп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214438"/>
            <a:ext cx="19383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Содержимое 4" descr="жэд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71563" y="1643063"/>
            <a:ext cx="1928812" cy="2559050"/>
          </a:xfrm>
        </p:spPr>
      </p:pic>
      <p:pic>
        <p:nvPicPr>
          <p:cNvPr id="21510" name="Рисунок 6" descr="яч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3714750"/>
            <a:ext cx="1928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FF00"/>
                </a:solidFill>
              </a:rPr>
              <a:t>Внешний вид</a:t>
            </a:r>
          </a:p>
        </p:txBody>
      </p:sp>
      <p:pic>
        <p:nvPicPr>
          <p:cNvPr id="4099" name="Picture 7" descr="6fa2ae14-7b1c-4efd-9512-d0475052e02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196975"/>
            <a:ext cx="7993063" cy="5184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Прическа не рекомендуется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Длинные распущенные волосы</a:t>
            </a:r>
          </a:p>
          <a:p>
            <a:pPr eaLnBrk="1" hangingPunct="1">
              <a:defRPr/>
            </a:pPr>
            <a:r>
              <a:rPr lang="ru-RU" sz="2400" dirty="0" smtClean="0"/>
              <a:t>Большое количество лака, геля, мусса</a:t>
            </a:r>
          </a:p>
          <a:p>
            <a:pPr eaLnBrk="1" hangingPunct="1">
              <a:defRPr/>
            </a:pPr>
            <a:r>
              <a:rPr lang="ru-RU" sz="2400" dirty="0" smtClean="0"/>
              <a:t>Креативная стрижка</a:t>
            </a:r>
          </a:p>
          <a:p>
            <a:pPr eaLnBrk="1" hangingPunct="1">
              <a:defRPr/>
            </a:pPr>
            <a:r>
              <a:rPr lang="ru-RU" sz="2400" dirty="0" smtClean="0"/>
              <a:t>Не фиксированная форма прически</a:t>
            </a:r>
            <a:r>
              <a:rPr lang="ru-RU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2532" name="Содержимое 6" descr="жд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3714750"/>
            <a:ext cx="1822450" cy="2601913"/>
          </a:xfrm>
        </p:spPr>
      </p:pic>
      <p:pic>
        <p:nvPicPr>
          <p:cNvPr id="22533" name="Содержимое 7" descr="ить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0" y="3571875"/>
            <a:ext cx="2057400" cy="2571750"/>
          </a:xfrm>
        </p:spPr>
      </p:pic>
      <p:pic>
        <p:nvPicPr>
          <p:cNvPr id="22534" name="Рисунок 5" descr="220099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3786188"/>
            <a:ext cx="207168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6" descr="medium_sovremennaja-molodezhnaja-strizhka-foto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643313"/>
            <a:ext cx="22082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785813" y="1000125"/>
            <a:ext cx="77866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Женский образ в деловом мире характеризуется умеренностью во всем. Уместно вспомнить польскую поговорку: «Из всех чувств самое главное – чувство меры».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20091017-01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000250"/>
            <a:ext cx="297656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01c6c1f72c83afcce03ccf1e83ddf9f8_6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642938"/>
            <a:ext cx="2914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" descr="_54780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34004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7900987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FF0066"/>
                </a:solidFill>
              </a:rPr>
              <a:t>Одежда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FFFF00"/>
                </a:solidFill>
              </a:rPr>
              <a:t>Деловой стиль базируется на международном стандарте, в котором ценятся сдержанность, высокое качество одежды, отсутствие ярких, приковывающих внимание аксессуаров. И центральным элементом является костюм.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5124" name="Содержимое 8" descr="204623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5" y="1500188"/>
            <a:ext cx="4333875" cy="4724400"/>
          </a:xfrm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FF00"/>
                </a:solidFill>
              </a:rPr>
              <a:t>Костюм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784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Цвет: серый, черный, темно-синий, баклажановый, коричневый, бежевый, оливковый.</a:t>
            </a:r>
          </a:p>
          <a:p>
            <a:pPr eaLnBrk="1" hangingPunct="1">
              <a:defRPr/>
            </a:pPr>
            <a:r>
              <a:rPr lang="ru-RU" sz="2000" dirty="0" smtClean="0"/>
              <a:t>Рисунок: клетка, полоска, без рисунка.</a:t>
            </a:r>
          </a:p>
          <a:p>
            <a:pPr eaLnBrk="1" hangingPunct="1">
              <a:defRPr/>
            </a:pPr>
            <a:r>
              <a:rPr lang="ru-RU" sz="2000" dirty="0" smtClean="0"/>
              <a:t>Ткань: высококачественная натуральная ( шерсть, твид, лен с пропиткой).</a:t>
            </a:r>
          </a:p>
          <a:p>
            <a:pPr eaLnBrk="1" hangingPunct="1">
              <a:defRPr/>
            </a:pPr>
            <a:r>
              <a:rPr lang="ru-RU" sz="2000" dirty="0" smtClean="0"/>
              <a:t>Крой: полуприлегающий, классический, изысканный отделка и декор.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6148" name="Picture 5" descr="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052513"/>
            <a:ext cx="2519362" cy="4824412"/>
          </a:xfrm>
          <a:noFill/>
        </p:spPr>
      </p:pic>
      <p:pic>
        <p:nvPicPr>
          <p:cNvPr id="6149" name="Picture 6" descr="g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636838"/>
            <a:ext cx="21955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Костюм не рекомендуется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296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Ткань с блеском, яркий большой рисунок.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Сильное облегание, платья с большими вырезами.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Кожаный жакет, элементы  спортивной и военной одежды (погончики, хлястики, накладные карманы), джинсовая одежда.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Юбка выше колена больше на одну ладонь.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  <p:pic>
        <p:nvPicPr>
          <p:cNvPr id="7172" name="Содержимое 6" descr="974ca47fde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857500"/>
            <a:ext cx="2281237" cy="3422650"/>
          </a:xfrm>
        </p:spPr>
      </p:pic>
      <p:pic>
        <p:nvPicPr>
          <p:cNvPr id="7173" name="Рисунок 7" descr="4046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214688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8" descr="00120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2571750"/>
            <a:ext cx="2571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FF00"/>
                </a:solidFill>
              </a:rPr>
              <a:t>Блуза</a:t>
            </a:r>
            <a:r>
              <a:rPr lang="ru-RU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Цвет: белый, голубой, все пастельные цвета, темно-синий, баклажановый, бежевый оливковый, бургунди.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Рисунок: клетка, полоска, геометрический рисунок, пейс-лейз (турецкий огурец), без рисунка.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Высококачественная натуральная: хлопок, шелк, вискоза, крепдешин, шифон.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Крой: полуприлегающий классический, минимум отделки и декора.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  <p:pic>
        <p:nvPicPr>
          <p:cNvPr id="8196" name="Picture 5" descr="1259_big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04025" y="981075"/>
            <a:ext cx="2008188" cy="2620963"/>
          </a:xfrm>
          <a:noFill/>
        </p:spPr>
      </p:pic>
      <p:pic>
        <p:nvPicPr>
          <p:cNvPr id="8197" name="Picture 6" descr="img_16169_940x7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786063"/>
            <a:ext cx="25923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Блуза не рекомендуется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229600" cy="218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Прозрачные блузы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Яркие расцветки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Рюши, стразы, бисер, яркий декор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Глубокий вырез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Топы на бретельках, укороченные топы</a:t>
            </a:r>
          </a:p>
        </p:txBody>
      </p:sp>
      <p:pic>
        <p:nvPicPr>
          <p:cNvPr id="9220" name="Picture 10" descr="563376_w640_h640_3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3141663"/>
            <a:ext cx="2160587" cy="2592387"/>
          </a:xfrm>
          <a:noFill/>
        </p:spPr>
      </p:pic>
      <p:pic>
        <p:nvPicPr>
          <p:cNvPr id="9221" name="Picture 11" descr="big_product_f7b957f8b5ad464896ff23ddf453ecd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141663"/>
            <a:ext cx="21605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vse_goroda_ukrainy-bluzka_kupit_bluzu_zhenskaya_bluzka_560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141663"/>
            <a:ext cx="2016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Обувь</a:t>
            </a:r>
            <a:r>
              <a:rPr lang="ru-RU" dirty="0" smtClean="0"/>
              <a:t> 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Цвет: черный, темно-синий, коричневый, темно-коричневый, бордовый, бежевый (для лета)</a:t>
            </a:r>
          </a:p>
          <a:p>
            <a:pPr eaLnBrk="1" hangingPunct="1">
              <a:defRPr/>
            </a:pPr>
            <a:r>
              <a:rPr lang="ru-RU" sz="2400" dirty="0" smtClean="0"/>
              <a:t> Материал: гладкая кожа, незаметная выделка.</a:t>
            </a:r>
          </a:p>
          <a:p>
            <a:pPr eaLnBrk="1" hangingPunct="1">
              <a:defRPr/>
            </a:pPr>
            <a:r>
              <a:rPr lang="ru-RU" sz="2400" dirty="0" smtClean="0"/>
              <a:t>Форма: классическая форма , устойчивый каблук.</a:t>
            </a:r>
          </a:p>
        </p:txBody>
      </p:sp>
      <p:pic>
        <p:nvPicPr>
          <p:cNvPr id="10244" name="Picture 7" descr="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2349500"/>
            <a:ext cx="2233612" cy="3382963"/>
          </a:xfrm>
          <a:noFill/>
        </p:spPr>
      </p:pic>
      <p:pic>
        <p:nvPicPr>
          <p:cNvPr id="10245" name="Picture 8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2926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1266568566_74041151_2----12665685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989138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Обувь не рекомендуется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229600" cy="2189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Излишний декор (стразы, бантики и т.д.)</a:t>
            </a:r>
          </a:p>
          <a:p>
            <a:pPr eaLnBrk="1" hangingPunct="1">
              <a:defRPr/>
            </a:pPr>
            <a:r>
              <a:rPr lang="ru-RU" sz="2800" dirty="0" smtClean="0"/>
              <a:t>Кожа змеи, крокодила</a:t>
            </a:r>
          </a:p>
          <a:p>
            <a:pPr eaLnBrk="1" hangingPunct="1">
              <a:defRPr/>
            </a:pPr>
            <a:r>
              <a:rPr lang="ru-RU" sz="2800" dirty="0" smtClean="0"/>
              <a:t>Пляжные сандалии, сабо, мюли</a:t>
            </a:r>
          </a:p>
        </p:txBody>
      </p:sp>
      <p:pic>
        <p:nvPicPr>
          <p:cNvPr id="11268" name="Picture 10" descr="2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49525" y="3716338"/>
            <a:ext cx="1776413" cy="2665412"/>
          </a:xfrm>
          <a:noFill/>
        </p:spPr>
      </p:pic>
      <p:pic>
        <p:nvPicPr>
          <p:cNvPr id="11269" name="Picture 11" descr="12817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84538"/>
            <a:ext cx="20875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97200"/>
            <a:ext cx="1774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мюл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2997200"/>
            <a:ext cx="20621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216</TotalTime>
  <Words>540</Words>
  <Application>Microsoft Office PowerPoint</Application>
  <PresentationFormat>Экран (4:3)</PresentationFormat>
  <Paragraphs>91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Wingdings</vt:lpstr>
      <vt:lpstr>Calibri</vt:lpstr>
      <vt:lpstr>Лучи</vt:lpstr>
      <vt:lpstr>Деловой стиль </vt:lpstr>
      <vt:lpstr>Внешний вид</vt:lpstr>
      <vt:lpstr>Одежда</vt:lpstr>
      <vt:lpstr>Костюм</vt:lpstr>
      <vt:lpstr>Костюм не рекомендуется</vt:lpstr>
      <vt:lpstr>Блуза </vt:lpstr>
      <vt:lpstr>Блуза не рекомендуется</vt:lpstr>
      <vt:lpstr>Обувь </vt:lpstr>
      <vt:lpstr>Обувь не рекомендуется</vt:lpstr>
      <vt:lpstr>Чулки, колготы</vt:lpstr>
      <vt:lpstr>Украшения </vt:lpstr>
      <vt:lpstr>Украшения не рекомендуется </vt:lpstr>
      <vt:lpstr>Аксессуары </vt:lpstr>
      <vt:lpstr>Макияж </vt:lpstr>
      <vt:lpstr>Макияж не рекомендуется</vt:lpstr>
      <vt:lpstr>Маникюр</vt:lpstr>
      <vt:lpstr>Маникюр не рекомендуется</vt:lpstr>
      <vt:lpstr>Парфюмерия </vt:lpstr>
      <vt:lpstr>Прическа </vt:lpstr>
      <vt:lpstr>Прическа не рекомендуется</vt:lpstr>
      <vt:lpstr>Слайд 21</vt:lpstr>
      <vt:lpstr>Слайд 22</vt:lpstr>
    </vt:vector>
  </TitlesOfParts>
  <Company>МОУ "МУК"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стиль </dc:title>
  <dc:creator>Каширский А.П.</dc:creator>
  <cp:lastModifiedBy>User</cp:lastModifiedBy>
  <cp:revision>16</cp:revision>
  <dcterms:created xsi:type="dcterms:W3CDTF">2011-02-17T11:25:06Z</dcterms:created>
  <dcterms:modified xsi:type="dcterms:W3CDTF">2011-02-27T08:14:07Z</dcterms:modified>
</cp:coreProperties>
</file>