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4" autoAdjust="0"/>
    <p:restoredTop sz="86377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7D7545-B375-4B60-B809-C238554F7E6B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737D4F-8B2B-403B-A5CE-071A17AE7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6016" y="1196752"/>
            <a:ext cx="4427984" cy="36353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"Использование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технологий при проведении внеклассных занятий с воспитанниками с ОВЗ.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41008_154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142844" y="1340768"/>
            <a:ext cx="4374216" cy="43742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1201_140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5284623" cy="396346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214422"/>
            <a:ext cx="7572428" cy="44291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Цель коррекционной работы  – коррекция имеющихся нарушений в сочетании с развитием сенсорных и психических функций.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6858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технологии – это система мер , включающая взаимосвязь и взаимодействие всех факторов образовательной среды, направленной на сохранение здоровья ребенка  на всех этапах учебно-воспитательного процесса и развития.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58072" cy="289464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Следуя концепции </a:t>
            </a:r>
            <a:r>
              <a:rPr lang="ru-RU" sz="1800" dirty="0" err="1" smtClean="0">
                <a:solidFill>
                  <a:schemeClr val="bg1"/>
                </a:solidFill>
              </a:rPr>
              <a:t>здоровьесберегающего</a:t>
            </a:r>
            <a:r>
              <a:rPr lang="ru-RU" sz="1800" dirty="0" smtClean="0">
                <a:solidFill>
                  <a:schemeClr val="bg1"/>
                </a:solidFill>
              </a:rPr>
              <a:t> образования, использую следующие направления деятельности: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- </a:t>
            </a:r>
            <a:r>
              <a:rPr lang="ru-RU" sz="1800" dirty="0" err="1" smtClean="0">
                <a:solidFill>
                  <a:schemeClr val="bg1"/>
                </a:solidFill>
              </a:rPr>
              <a:t>здоровьесберегающее</a:t>
            </a:r>
            <a:r>
              <a:rPr lang="ru-RU" sz="1800" dirty="0" smtClean="0">
                <a:solidFill>
                  <a:schemeClr val="bg1"/>
                </a:solidFill>
              </a:rPr>
              <a:t> обучение (построение внеклассных занятий и мероприятий на здоровье сберегающей основе);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- </a:t>
            </a:r>
            <a:r>
              <a:rPr lang="ru-RU" sz="1800" dirty="0" smtClean="0">
                <a:solidFill>
                  <a:schemeClr val="bg1"/>
                </a:solidFill>
              </a:rPr>
              <a:t>активизация физической деятельности; (Прогулки,  подвижные игры, экскурсии на свежем воздухе, спортивных секции ( у нас теннис), утренняя физзарядка, </a:t>
            </a:r>
            <a:r>
              <a:rPr lang="ru-RU" sz="1800" dirty="0" err="1" smtClean="0">
                <a:solidFill>
                  <a:schemeClr val="bg1"/>
                </a:solidFill>
              </a:rPr>
              <a:t>физминутка</a:t>
            </a:r>
            <a:r>
              <a:rPr lang="ru-RU" sz="1800" dirty="0" smtClean="0">
                <a:solidFill>
                  <a:schemeClr val="bg1"/>
                </a:solidFill>
              </a:rPr>
              <a:t> на самоподготовке).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0141008_182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8321" y="3214688"/>
            <a:ext cx="2303859" cy="3071812"/>
          </a:xfrm>
        </p:spPr>
      </p:pic>
      <p:pic>
        <p:nvPicPr>
          <p:cNvPr id="6" name="Содержимое 5" descr="20141008_1825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3" y="3464719"/>
            <a:ext cx="3429000" cy="25717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3286124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это один из обязательных, продуманных элементов в непосредственной образовательной деятельности.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Больший эффект будет от сочетания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различного вида. Детям нравятся несложные упражнения, сопровождающиеся стихами и, по возможности, связанные с темой и содержанием деятельности. Главное, чтобы движения были просты, доступны и интересны каждому ребенку, они должны быть достаточно интенсивны, влиять  на многие группы мышц, но не быть чрезмерными.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20141201_140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573016"/>
            <a:ext cx="5438978" cy="316835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85926"/>
            <a:ext cx="7429552" cy="314327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 следующие виды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Оздоровительно- гигиенические.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Зрительная гимнастика, пальчиковая гимнастика, чистый и проветренный класс, соответствующее освещение 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Двигательно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речевые . В эту группу входят дыхательная и артикуляционная гимнастика.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Подражательные (имитация птиц, животных).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Физкультурно-спортивные.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упражнения.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Танцевально-ритмические. (Часто выполняем под счет, движения произвольные).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это позволяет как настроить детей на работу, так и отдохнуть.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1201_143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869160"/>
            <a:ext cx="3723896" cy="17905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29510" cy="21088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соблюдение санитарно-гигиенических норм и правил;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141201_192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996952"/>
            <a:ext cx="4312278" cy="336100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86634" cy="1751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пропаганда здорового образа жизни.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141201_192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0566" y="2643188"/>
            <a:ext cx="2859881" cy="38131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7286676" cy="2037390"/>
          </a:xfrm>
        </p:spPr>
        <p:txBody>
          <a:bodyPr>
            <a:normAutofit fontScale="90000"/>
          </a:bodyPr>
          <a:lstStyle/>
          <a:p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технологии формируют внимательное отношение детей к своему организму, воспитывают понимание ценности человеческой жизни, закладывают основы здорового образа жизни, умение ценить свою жизнь и жизнь окружающих.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141201_193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071810"/>
            <a:ext cx="3364426" cy="34290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136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Тема: "Использование здоровьесберегающих технологий при проведении внеклассных занятий с воспитанниками с ОВЗ. </vt:lpstr>
      <vt:lpstr>Цель коррекционной работы  – коррекция имеющихся нарушений в сочетании с развитием сенсорных и психических функций. </vt:lpstr>
      <vt:lpstr>Здоровьесберегающие технологии – это система мер , включающая взаимосвязь и взаимодействие всех факторов образовательной среды, направленной на сохранение здоровья ребенка  на всех этапах учебно-воспитательного процесса и развития.</vt:lpstr>
      <vt:lpstr>Следуя концепции здоровьесберегающего образования, использую следующие направления деятельности: - здоровьесберегающее обучение (построение внеклассных занятий и мероприятий на здоровье сберегающей основе); - активизация физической деятельности; (Прогулки,  подвижные игры, экскурсии на свежем воздухе, спортивных секции ( у нас теннис), утренняя физзарядка, физминутка на самоподготовке).    </vt:lpstr>
      <vt:lpstr>Физминутка - это один из обязательных, продуманных элементов в непосредственной образовательной деятельности.  Больший эффект будет от сочетания физминуток различного вида. Детям нравятся несложные упражнения, сопровождающиеся стихами и, по возможности, связанные с темой и содержанием деятельности. Главное, чтобы движения были просты, доступны и интересны каждому ребенку, они должны быть достаточно интенсивны, влиять  на многие группы мышц, но не быть чрезмерными.</vt:lpstr>
      <vt:lpstr>Использую следующие виды физминуток: 1. Оздоровительно- гигиенические. Зрительная гимнастика, пальчиковая гимнастика, чистый и проветренный класс, соответствующее освещение и т.д 2. Двигательно – речевые . В эту группу входят дыхательная и артикуляционная гимнастика. 3. Подражательные (имитация птиц, животных). 4. Физкультурно-спортивные. Общеразвивающие упражнения. 5. Танцевально-ритмические. (Часто выполняем под счет, движения произвольные).  Все это позволяет как настроить детей на работу, так и отдохнуть. </vt:lpstr>
      <vt:lpstr>- соблюдение санитарно-гигиенических норм и правил;  </vt:lpstr>
      <vt:lpstr>- пропаганда здорового образа жизни. </vt:lpstr>
      <vt:lpstr>Здоровьесберегающие технологии формируют внимательное отношение детей к своему организму, воспитывают понимание ценности человеческой жизни, закладывают основы здорового образа жизни, умение ценить свою жизнь и жизнь окружающих.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Вано</dc:creator>
  <cp:lastModifiedBy>ФОТОПАРК</cp:lastModifiedBy>
  <cp:revision>16</cp:revision>
  <dcterms:created xsi:type="dcterms:W3CDTF">2014-11-30T19:25:23Z</dcterms:created>
  <dcterms:modified xsi:type="dcterms:W3CDTF">2014-12-02T10:50:31Z</dcterms:modified>
</cp:coreProperties>
</file>