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60" r:id="rId2"/>
    <p:sldId id="261" r:id="rId3"/>
    <p:sldId id="262" r:id="rId4"/>
    <p:sldId id="267" r:id="rId5"/>
    <p:sldId id="268" r:id="rId6"/>
    <p:sldId id="269" r:id="rId7"/>
    <p:sldId id="270" r:id="rId8"/>
    <p:sldId id="271" r:id="rId9"/>
    <p:sldId id="272" r:id="rId10"/>
    <p:sldId id="259" r:id="rId11"/>
    <p:sldId id="273" r:id="rId12"/>
    <p:sldId id="275" r:id="rId13"/>
    <p:sldId id="263" r:id="rId14"/>
    <p:sldId id="276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678" autoAdjust="0"/>
    <p:restoredTop sz="94660"/>
  </p:normalViewPr>
  <p:slideViewPr>
    <p:cSldViewPr>
      <p:cViewPr varScale="1">
        <p:scale>
          <a:sx n="69" d="100"/>
          <a:sy n="69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-13"/>
              <a:ext cx="816" cy="3988"/>
              <a:chOff x="4944" y="-13"/>
              <a:chExt cx="816" cy="3988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-13"/>
                <a:ext cx="480" cy="1444"/>
                <a:chOff x="5280" y="-13"/>
                <a:chExt cx="480" cy="1444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97" y="-14"/>
                  <a:ext cx="174" cy="176"/>
                  <a:chOff x="1787" y="323"/>
                  <a:chExt cx="1690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787" y="323"/>
                    <a:ext cx="1690" cy="2560"/>
                    <a:chOff x="1787" y="323"/>
                    <a:chExt cx="1690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24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787" y="381"/>
                      <a:ext cx="864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9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72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79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544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3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8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/>
            </a:p>
          </p:txBody>
        </p:sp>
      </p:grpSp>
      <p:sp>
        <p:nvSpPr>
          <p:cNvPr id="51257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58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E397F-DA85-4153-A75A-C7B67C4F2D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99EC8-C0AB-488B-AA51-8691727F22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11148-911F-4941-AAD2-628430E89A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219075" y="227013"/>
            <a:ext cx="7477125" cy="58689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B3880-0898-479B-9209-6EC8D2B60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FB837-339F-4DEA-8805-D856F70275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6930D-D4AA-40F9-A15D-2BDC91675F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C24BF-24F6-46D4-96F3-DEE9B23D3F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C88C3-C57D-4E05-9C4E-482B937701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3AFC7-093F-4967-AC50-5851E54E05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89B31-3ACB-4656-9ABF-13384DA810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5C3D0-CE6D-4D0E-858B-4EE265E819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1DC88-FCCC-4765-A90C-C8599AC13D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2DF99-DF1F-4E3A-8047-BF4E0A33A7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0179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50180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50181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0186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240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50187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783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5018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0189" name="Freeform 13"/>
                  <p:cNvSpPr>
                    <a:spLocks/>
                  </p:cNvSpPr>
                  <p:nvPr/>
                </p:nvSpPr>
                <p:spPr bwMode="auto">
                  <a:xfrm>
                    <a:off x="2726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0190" name="Freeform 14"/>
                  <p:cNvSpPr>
                    <a:spLocks/>
                  </p:cNvSpPr>
                  <p:nvPr/>
                </p:nvSpPr>
                <p:spPr bwMode="auto">
                  <a:xfrm>
                    <a:off x="2794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0191" name="Freeform 15"/>
                  <p:cNvSpPr>
                    <a:spLocks/>
                  </p:cNvSpPr>
                  <p:nvPr/>
                </p:nvSpPr>
                <p:spPr bwMode="auto">
                  <a:xfrm>
                    <a:off x="2541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0192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019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50222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223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224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225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6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226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6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227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228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229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230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50231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232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0235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236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237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A2A916F9-2281-4887-BF92-76E850019F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  <p:sldLayoutId id="214748384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8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9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\&#1056;&#1072;&#1073;&#1086;&#1095;&#1080;&#1081;%20&#1089;&#1090;&#1086;&#1083;\&#1048;&#1089;&#1087;&#1086;&#1074;&#1077;&#1076;&#1100;%20&#1076;&#1091;&#1096;&#1080;\04%20-%20&#1060;.%20&#1064;&#1086;&#1087;&#1077;&#1085;.%20&#1069;&#1090;&#1102;&#1076;%20&#8470;%2012%20&#171;&#1056;&#1077;&#1074;&#1086;&#1083;&#1102;&#1094;&#1080;&#1086;&#1085;&#1085;&#1099;&#1081;&#187;%20..mp3" TargetMode="Externa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file:///C:\Documents%20and%20Settings\Admin\&#1056;&#1072;&#1073;&#1086;&#1095;&#1080;&#1081;%20&#1089;&#1090;&#1086;&#1083;\&#1048;&#1089;&#1087;&#1086;&#1074;&#1077;&#1076;&#1100;%20&#1076;&#1091;&#1096;&#1080;\&#1059;&#1075;&#1072;&#1076;&#1072;&#1081;&#1082;&#1072;\&#1055;&#1088;&#1077;&#1083;&#1102;&#1076;&#1080;&#1103;%20&#8470;%2020%20&#1064;&#1086;&#1087;&#1077;&#1085;.mp3" TargetMode="External"/><Relationship Id="rId7" Type="http://schemas.openxmlformats.org/officeDocument/2006/relationships/image" Target="../media/image11.png"/><Relationship Id="rId2" Type="http://schemas.openxmlformats.org/officeDocument/2006/relationships/audio" Target="file:///C:\Documents%20and%20Settings\Admin\&#1056;&#1072;&#1073;&#1086;&#1095;&#1080;&#1081;%20&#1089;&#1090;&#1086;&#1083;\&#1048;&#1089;&#1087;&#1086;&#1074;&#1077;&#1076;&#1100;%20&#1076;&#1091;&#1096;&#1080;\&#1059;&#1075;&#1072;&#1076;&#1072;&#1081;&#1082;&#1072;\&#1101;&#1090;&#1102;&#1076;%20&#8470;12%20&#1064;&#1086;&#1087;&#1077;&#1085;.mp3" TargetMode="External"/><Relationship Id="rId1" Type="http://schemas.openxmlformats.org/officeDocument/2006/relationships/audio" Target="file:///C:\Documents%20and%20Settings\Admin\&#1056;&#1072;&#1073;&#1086;&#1095;&#1080;&#1081;%20&#1089;&#1090;&#1086;&#1083;\&#1048;&#1089;&#1087;&#1086;&#1074;&#1077;&#1076;&#1100;%20&#1076;&#1091;&#1096;&#1080;\&#1059;&#1075;&#1072;&#1076;&#1072;&#1081;&#1082;&#1072;\&#1052;&#1072;&#1079;&#1091;&#1088;&#1082;&#1072;%20&#1083;&#1103;%20&#1084;&#1080;&#1085;&#1086;&#1088;%20&#1064;&#1086;&#1087;&#1077;&#1085;.mp3" TargetMode="External"/><Relationship Id="rId6" Type="http://schemas.openxmlformats.org/officeDocument/2006/relationships/slideLayout" Target="../slideLayouts/slideLayout13.xml"/><Relationship Id="rId5" Type="http://schemas.openxmlformats.org/officeDocument/2006/relationships/audio" Target="file:///C:\Documents%20and%20Settings\Admin\&#1056;&#1072;&#1073;&#1086;&#1095;&#1080;&#1081;%20&#1089;&#1090;&#1086;&#1083;\&#1048;&#1089;&#1087;&#1086;&#1074;&#1077;&#1076;&#1100;%20&#1076;&#1091;&#1096;&#1080;\&#1059;&#1075;&#1072;&#1076;&#1072;&#1081;&#1082;&#1072;\&#1055;&#1086;&#1083;&#1086;&#1085;&#1077;&#1079;%20&#1064;&#1086;&#1087;&#1077;&#1085;.mp3" TargetMode="External"/><Relationship Id="rId4" Type="http://schemas.openxmlformats.org/officeDocument/2006/relationships/audio" Target="file:///C:\Documents%20and%20Settings\Admin\&#1056;&#1072;&#1073;&#1086;&#1095;&#1080;&#1081;%20&#1089;&#1090;&#1086;&#1083;\&#1048;&#1089;&#1087;&#1086;&#1074;&#1077;&#1076;&#1100;%20&#1076;&#1091;&#1096;&#1080;\&#1059;&#1075;&#1072;&#1076;&#1072;&#1081;&#1082;&#1072;\&#1055;&#1088;&#1077;&#1083;&#1102;&#1076;&#1080;&#1103;%20&#8470;7%20&#1064;&#1086;&#1087;&#1077;&#1085;.mp3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Documents%20and%20Settings\Admin\&#1056;&#1072;&#1073;&#1086;&#1095;&#1080;&#1081;%20&#1089;&#1090;&#1086;&#1083;\&#1048;&#1089;&#1087;&#1086;&#1074;&#1077;&#1076;&#1100;%20&#1076;&#1091;&#1096;&#1080;\&#1042;&#1086;&#1082;&#1072;&#1083;&#1080;&#1079;.wmv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Admin\&#1056;&#1072;&#1073;&#1086;&#1095;&#1080;&#1081;%20&#1089;&#1090;&#1086;&#1083;\&#1048;&#1089;&#1087;&#1086;&#1074;&#1077;&#1076;&#1100;%20&#1076;&#1091;&#1096;&#1080;\&#1060;&#1080;&#1083;&#1100;&#1084;.wm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Documents%20and%20Settings\Admin\&#1056;&#1072;&#1073;&#1086;&#1095;&#1080;&#1081;%20&#1089;&#1090;&#1086;&#1083;\&#1048;&#1089;&#1087;&#1086;&#1074;&#1077;&#1076;&#1100;%20&#1076;&#1091;&#1096;&#1080;\02%20-%20&#1060;.%20&#1064;&#1086;&#1087;&#1077;&#1085;.%20&#1055;&#1088;&#1077;&#1083;&#1102;&#1076;&#1080;&#1103;%20&#8470;%207..mp3" TargetMode="External"/><Relationship Id="rId1" Type="http://schemas.openxmlformats.org/officeDocument/2006/relationships/audio" Target="file:///C:\Documents%20and%20Settings\Admin\&#1056;&#1072;&#1073;&#1086;&#1095;&#1080;&#1081;%20&#1089;&#1090;&#1086;&#1083;\&#1048;&#1089;&#1087;&#1086;&#1074;&#1077;&#1076;&#1100;%20&#1076;&#1091;&#1096;&#1080;\03%20-%20&#1060;.%20&#1064;&#1086;&#1087;&#1077;&#1085;.%20&#1055;&#1088;&#1077;&#1083;&#1102;&#1076;&#1080;&#1103;%20&#8470;%2020..mp3" TargetMode="Externa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Documents%20and%20Settings\Admin\&#1056;&#1072;&#1073;&#1086;&#1095;&#1080;&#1081;%20&#1089;&#1090;&#1086;&#1083;\&#1048;&#1089;&#1087;&#1086;&#1074;&#1077;&#1076;&#1100;%20&#1076;&#1091;&#1096;&#1080;\07%20-%20&#1060;.%20&#1064;&#1086;&#1087;&#1077;&#1085;.%20&#1052;&#1072;&#1079;&#1091;&#1088;&#1082;&#1072;,%20&#1089;&#1086;&#1095;.%2068%20&#8470;%202.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42938" y="1285875"/>
            <a:ext cx="7119937" cy="5184775"/>
          </a:xfrm>
        </p:spPr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53252" name="WordArt 4"/>
          <p:cNvSpPr>
            <a:spLocks noChangeArrowheads="1" noChangeShapeType="1" noTextEdit="1"/>
          </p:cNvSpPr>
          <p:nvPr/>
        </p:nvSpPr>
        <p:spPr bwMode="auto">
          <a:xfrm>
            <a:off x="468313" y="692150"/>
            <a:ext cx="6911975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Исповедь души</a:t>
            </a:r>
          </a:p>
        </p:txBody>
      </p:sp>
      <p:sp>
        <p:nvSpPr>
          <p:cNvPr id="53253" name="WordArt 5"/>
          <p:cNvSpPr>
            <a:spLocks noChangeArrowheads="1" noChangeShapeType="1" noTextEdit="1"/>
          </p:cNvSpPr>
          <p:nvPr/>
        </p:nvSpPr>
        <p:spPr bwMode="auto">
          <a:xfrm>
            <a:off x="3635375" y="2276475"/>
            <a:ext cx="3527425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Этюд №12 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11188" y="1844675"/>
            <a:ext cx="5761037" cy="4537075"/>
            <a:chOff x="385" y="1162"/>
            <a:chExt cx="3629" cy="2858"/>
          </a:xfrm>
        </p:grpSpPr>
        <p:sp>
          <p:nvSpPr>
            <p:cNvPr id="3083" name="WordArt 7"/>
            <p:cNvSpPr>
              <a:spLocks noChangeArrowheads="1" noChangeShapeType="1" noTextEdit="1"/>
            </p:cNvSpPr>
            <p:nvPr/>
          </p:nvSpPr>
          <p:spPr bwMode="auto">
            <a:xfrm>
              <a:off x="385" y="3748"/>
              <a:ext cx="3629" cy="27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i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800000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Ф. Шопен (1810 - 1849)</a:t>
              </a:r>
            </a:p>
          </p:txBody>
        </p:sp>
        <p:pic>
          <p:nvPicPr>
            <p:cNvPr id="3084" name="Picture 8" descr="f965b5defad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1" y="1162"/>
              <a:ext cx="1673" cy="2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3257" name="WordArt 9"/>
          <p:cNvSpPr>
            <a:spLocks noChangeArrowheads="1" noChangeShapeType="1" noTextEdit="1"/>
          </p:cNvSpPr>
          <p:nvPr/>
        </p:nvSpPr>
        <p:spPr bwMode="auto">
          <a:xfrm>
            <a:off x="3635375" y="3933825"/>
            <a:ext cx="3816350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"Революционный"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11188" y="1844675"/>
            <a:ext cx="5761037" cy="4537075"/>
            <a:chOff x="385" y="1162"/>
            <a:chExt cx="3629" cy="2858"/>
          </a:xfrm>
        </p:grpSpPr>
        <p:sp>
          <p:nvSpPr>
            <p:cNvPr id="3081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385" y="3748"/>
              <a:ext cx="3629" cy="27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i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800000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Ф. Шопен (1810 - 1849)</a:t>
              </a:r>
            </a:p>
          </p:txBody>
        </p:sp>
        <p:pic>
          <p:nvPicPr>
            <p:cNvPr id="3082" name="Picture 14" descr="f965b5defad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1" y="1162"/>
              <a:ext cx="1673" cy="2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4" name="04 - Ф. Шопен. Этюд № 12 «Революционный» .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072063" y="321468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178649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53252" grpId="0" animBg="1"/>
      <p:bldP spid="53253" grpId="0" animBg="1"/>
      <p:bldP spid="5325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sz="2800" smtClean="0"/>
          </a:p>
          <a:p>
            <a:pPr eaLnBrk="1" hangingPunct="1">
              <a:buFontTx/>
              <a:buNone/>
            </a:pPr>
            <a:endParaRPr lang="ru-RU" sz="2800" smtClean="0"/>
          </a:p>
        </p:txBody>
      </p:sp>
      <p:sp>
        <p:nvSpPr>
          <p:cNvPr id="12292" name="Text Box 14"/>
          <p:cNvSpPr txBox="1">
            <a:spLocks noChangeArrowheads="1"/>
          </p:cNvSpPr>
          <p:nvPr/>
        </p:nvSpPr>
        <p:spPr bwMode="auto">
          <a:xfrm>
            <a:off x="1403350" y="620713"/>
            <a:ext cx="6121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2293" name="Text Box 15"/>
          <p:cNvSpPr txBox="1">
            <a:spLocks noChangeArrowheads="1"/>
          </p:cNvSpPr>
          <p:nvPr/>
        </p:nvSpPr>
        <p:spPr bwMode="auto">
          <a:xfrm>
            <a:off x="1331913" y="404813"/>
            <a:ext cx="5184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9272" name="Group 56"/>
          <p:cNvGraphicFramePr>
            <a:graphicFrameLocks noGrp="1"/>
          </p:cNvGraphicFramePr>
          <p:nvPr>
            <p:ph sz="half" idx="2"/>
          </p:nvPr>
        </p:nvGraphicFramePr>
        <p:xfrm>
          <a:off x="250825" y="1557338"/>
          <a:ext cx="7129463" cy="4967289"/>
        </p:xfrm>
        <a:graphic>
          <a:graphicData uri="http://schemas.openxmlformats.org/drawingml/2006/table">
            <a:tbl>
              <a:tblPr/>
              <a:tblGrid>
                <a:gridCol w="1584325"/>
                <a:gridCol w="5545138"/>
              </a:tblGrid>
              <a:tr h="993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5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14" name="WordArt 16"/>
          <p:cNvSpPr>
            <a:spLocks noChangeArrowheads="1" noChangeShapeType="1" noTextEdit="1"/>
          </p:cNvSpPr>
          <p:nvPr/>
        </p:nvSpPr>
        <p:spPr bwMode="auto">
          <a:xfrm>
            <a:off x="179388" y="549275"/>
            <a:ext cx="7345362" cy="793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Угадай мелодию?!</a:t>
            </a:r>
          </a:p>
        </p:txBody>
      </p:sp>
      <p:sp>
        <p:nvSpPr>
          <p:cNvPr id="12315" name="WordArt 19"/>
          <p:cNvSpPr>
            <a:spLocks noChangeArrowheads="1" noChangeShapeType="1" noTextEdit="1"/>
          </p:cNvSpPr>
          <p:nvPr/>
        </p:nvSpPr>
        <p:spPr bwMode="auto">
          <a:xfrm>
            <a:off x="1979613" y="1628775"/>
            <a:ext cx="4897437" cy="793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Этюд №12 Ф. Шопен</a:t>
            </a:r>
          </a:p>
        </p:txBody>
      </p:sp>
      <p:sp>
        <p:nvSpPr>
          <p:cNvPr id="12316" name="WordArt 47"/>
          <p:cNvSpPr>
            <a:spLocks noChangeArrowheads="1" noChangeShapeType="1" noTextEdit="1"/>
          </p:cNvSpPr>
          <p:nvPr/>
        </p:nvSpPr>
        <p:spPr bwMode="auto">
          <a:xfrm>
            <a:off x="1979613" y="2636838"/>
            <a:ext cx="5256212" cy="793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Прелюдия №20 Ф. Шопен</a:t>
            </a:r>
          </a:p>
        </p:txBody>
      </p:sp>
      <p:sp>
        <p:nvSpPr>
          <p:cNvPr id="12317" name="WordArt 48"/>
          <p:cNvSpPr>
            <a:spLocks noChangeArrowheads="1" noChangeShapeType="1" noTextEdit="1"/>
          </p:cNvSpPr>
          <p:nvPr/>
        </p:nvSpPr>
        <p:spPr bwMode="auto">
          <a:xfrm>
            <a:off x="2051050" y="3644900"/>
            <a:ext cx="4968875" cy="793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Мазурка  Ф. Шопен</a:t>
            </a:r>
          </a:p>
        </p:txBody>
      </p:sp>
      <p:sp>
        <p:nvSpPr>
          <p:cNvPr id="12318" name="WordArt 49"/>
          <p:cNvSpPr>
            <a:spLocks noChangeArrowheads="1" noChangeShapeType="1" noTextEdit="1"/>
          </p:cNvSpPr>
          <p:nvPr/>
        </p:nvSpPr>
        <p:spPr bwMode="auto">
          <a:xfrm>
            <a:off x="2124075" y="4652963"/>
            <a:ext cx="4826000" cy="793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Полонез Ф. Шопен</a:t>
            </a:r>
          </a:p>
        </p:txBody>
      </p:sp>
      <p:sp>
        <p:nvSpPr>
          <p:cNvPr id="12319" name="WordArt 50"/>
          <p:cNvSpPr>
            <a:spLocks noChangeArrowheads="1" noChangeShapeType="1" noTextEdit="1"/>
          </p:cNvSpPr>
          <p:nvPr/>
        </p:nvSpPr>
        <p:spPr bwMode="auto">
          <a:xfrm>
            <a:off x="2124075" y="5589588"/>
            <a:ext cx="4968875" cy="793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Прелюдия № 7 Ф. Шопен</a:t>
            </a:r>
          </a:p>
        </p:txBody>
      </p:sp>
      <p:sp>
        <p:nvSpPr>
          <p:cNvPr id="12320" name="Text Box 51"/>
          <p:cNvSpPr txBox="1">
            <a:spLocks noChangeArrowheads="1"/>
          </p:cNvSpPr>
          <p:nvPr/>
        </p:nvSpPr>
        <p:spPr bwMode="auto">
          <a:xfrm>
            <a:off x="323850" y="1628775"/>
            <a:ext cx="565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1.</a:t>
            </a:r>
            <a:r>
              <a:rPr lang="ru-RU" sz="3600" b="1" i="1"/>
              <a:t> </a:t>
            </a:r>
            <a:endParaRPr lang="ru-RU" sz="3200" i="1"/>
          </a:p>
        </p:txBody>
      </p:sp>
      <p:sp>
        <p:nvSpPr>
          <p:cNvPr id="12321" name="Text Box 52"/>
          <p:cNvSpPr txBox="1">
            <a:spLocks noChangeArrowheads="1"/>
          </p:cNvSpPr>
          <p:nvPr/>
        </p:nvSpPr>
        <p:spPr bwMode="auto">
          <a:xfrm>
            <a:off x="250825" y="2708275"/>
            <a:ext cx="576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/>
              <a:t>2.</a:t>
            </a:r>
            <a:r>
              <a:rPr lang="ru-RU" sz="3600" b="1" i="1"/>
              <a:t> </a:t>
            </a:r>
            <a:endParaRPr lang="ru-RU" sz="3200" i="1"/>
          </a:p>
        </p:txBody>
      </p:sp>
      <p:sp>
        <p:nvSpPr>
          <p:cNvPr id="12322" name="Text Box 53"/>
          <p:cNvSpPr txBox="1">
            <a:spLocks noChangeArrowheads="1"/>
          </p:cNvSpPr>
          <p:nvPr/>
        </p:nvSpPr>
        <p:spPr bwMode="auto">
          <a:xfrm>
            <a:off x="250825" y="3716338"/>
            <a:ext cx="576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/>
              <a:t>3.</a:t>
            </a:r>
            <a:r>
              <a:rPr lang="ru-RU" sz="3600" b="1" i="1"/>
              <a:t> </a:t>
            </a:r>
            <a:endParaRPr lang="ru-RU" sz="3200" i="1"/>
          </a:p>
        </p:txBody>
      </p:sp>
      <p:sp>
        <p:nvSpPr>
          <p:cNvPr id="12323" name="Text Box 54"/>
          <p:cNvSpPr txBox="1">
            <a:spLocks noChangeArrowheads="1"/>
          </p:cNvSpPr>
          <p:nvPr/>
        </p:nvSpPr>
        <p:spPr bwMode="auto">
          <a:xfrm>
            <a:off x="250825" y="4724400"/>
            <a:ext cx="576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/>
              <a:t>4.</a:t>
            </a:r>
            <a:r>
              <a:rPr lang="ru-RU" sz="3600" b="1" i="1"/>
              <a:t> </a:t>
            </a:r>
            <a:endParaRPr lang="ru-RU" sz="3200" i="1"/>
          </a:p>
        </p:txBody>
      </p:sp>
      <p:sp>
        <p:nvSpPr>
          <p:cNvPr id="12324" name="Text Box 55"/>
          <p:cNvSpPr txBox="1">
            <a:spLocks noChangeArrowheads="1"/>
          </p:cNvSpPr>
          <p:nvPr/>
        </p:nvSpPr>
        <p:spPr bwMode="auto">
          <a:xfrm>
            <a:off x="250825" y="5661025"/>
            <a:ext cx="576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/>
              <a:t>5.</a:t>
            </a:r>
            <a:r>
              <a:rPr lang="ru-RU" sz="3600" b="1" i="1"/>
              <a:t> </a:t>
            </a:r>
            <a:endParaRPr lang="ru-RU" sz="3200" i="1"/>
          </a:p>
        </p:txBody>
      </p:sp>
      <p:sp>
        <p:nvSpPr>
          <p:cNvPr id="9274" name="AutoShape 58"/>
          <p:cNvSpPr>
            <a:spLocks noChangeArrowheads="1"/>
          </p:cNvSpPr>
          <p:nvPr/>
        </p:nvSpPr>
        <p:spPr bwMode="auto">
          <a:xfrm rot="3165675">
            <a:off x="830263" y="3008313"/>
            <a:ext cx="2520950" cy="215900"/>
          </a:xfrm>
          <a:prstGeom prst="rightArrow">
            <a:avLst>
              <a:gd name="adj1" fmla="val 50000"/>
              <a:gd name="adj2" fmla="val 291912"/>
            </a:avLst>
          </a:prstGeom>
          <a:solidFill>
            <a:schemeClr val="bg1"/>
          </a:solidFill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75" name="AutoShape 59"/>
          <p:cNvSpPr>
            <a:spLocks noChangeArrowheads="1"/>
          </p:cNvSpPr>
          <p:nvPr/>
        </p:nvSpPr>
        <p:spPr bwMode="auto">
          <a:xfrm rot="-2942471">
            <a:off x="1250156" y="2443957"/>
            <a:ext cx="1512887" cy="215900"/>
          </a:xfrm>
          <a:prstGeom prst="rightArrow">
            <a:avLst>
              <a:gd name="adj1" fmla="val 50000"/>
              <a:gd name="adj2" fmla="val 175184"/>
            </a:avLst>
          </a:prstGeom>
          <a:solidFill>
            <a:schemeClr val="bg1"/>
          </a:solidFill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76" name="AutoShape 60"/>
          <p:cNvSpPr>
            <a:spLocks noChangeArrowheads="1"/>
          </p:cNvSpPr>
          <p:nvPr/>
        </p:nvSpPr>
        <p:spPr bwMode="auto">
          <a:xfrm rot="-2942471">
            <a:off x="1259681" y="3356769"/>
            <a:ext cx="1512888" cy="215900"/>
          </a:xfrm>
          <a:prstGeom prst="rightArrow">
            <a:avLst>
              <a:gd name="adj1" fmla="val 50000"/>
              <a:gd name="adj2" fmla="val 175184"/>
            </a:avLst>
          </a:prstGeom>
          <a:solidFill>
            <a:schemeClr val="bg1"/>
          </a:solidFill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78" name="AutoShape 62"/>
          <p:cNvSpPr>
            <a:spLocks noChangeArrowheads="1"/>
          </p:cNvSpPr>
          <p:nvPr/>
        </p:nvSpPr>
        <p:spPr bwMode="auto">
          <a:xfrm rot="2345253">
            <a:off x="1258888" y="5445125"/>
            <a:ext cx="1512887" cy="215900"/>
          </a:xfrm>
          <a:prstGeom prst="rightArrow">
            <a:avLst>
              <a:gd name="adj1" fmla="val 50000"/>
              <a:gd name="adj2" fmla="val 175184"/>
            </a:avLst>
          </a:prstGeom>
          <a:solidFill>
            <a:schemeClr val="bg1"/>
          </a:solidFill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77" name="AutoShape 61"/>
          <p:cNvSpPr>
            <a:spLocks noChangeArrowheads="1"/>
          </p:cNvSpPr>
          <p:nvPr/>
        </p:nvSpPr>
        <p:spPr bwMode="auto">
          <a:xfrm rot="-2942471">
            <a:off x="1259681" y="5230019"/>
            <a:ext cx="1512888" cy="215900"/>
          </a:xfrm>
          <a:prstGeom prst="rightArrow">
            <a:avLst>
              <a:gd name="adj1" fmla="val 50000"/>
              <a:gd name="adj2" fmla="val 175184"/>
            </a:avLst>
          </a:prstGeom>
          <a:solidFill>
            <a:schemeClr val="bg1"/>
          </a:solidFill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3" name="Мазурка ля минор Шопен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785786" y="1857364"/>
            <a:ext cx="304800" cy="304800"/>
          </a:xfrm>
          <a:prstGeom prst="rect">
            <a:avLst/>
          </a:prstGeom>
        </p:spPr>
      </p:pic>
      <p:pic>
        <p:nvPicPr>
          <p:cNvPr id="34" name="этюд №12 Шопен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/>
          <a:stretch>
            <a:fillRect/>
          </a:stretch>
        </p:blipFill>
        <p:spPr>
          <a:xfrm>
            <a:off x="785786" y="2857496"/>
            <a:ext cx="304800" cy="304800"/>
          </a:xfrm>
          <a:prstGeom prst="rect">
            <a:avLst/>
          </a:prstGeom>
        </p:spPr>
      </p:pic>
      <p:pic>
        <p:nvPicPr>
          <p:cNvPr id="35" name="Прелюдия № 20 Шопен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7"/>
          <a:stretch>
            <a:fillRect/>
          </a:stretch>
        </p:blipFill>
        <p:spPr>
          <a:xfrm>
            <a:off x="785786" y="3857628"/>
            <a:ext cx="304800" cy="304800"/>
          </a:xfrm>
          <a:prstGeom prst="rect">
            <a:avLst/>
          </a:prstGeom>
        </p:spPr>
      </p:pic>
      <p:pic>
        <p:nvPicPr>
          <p:cNvPr id="36" name="Прелюдия №7 Шопен.mp3">
            <a:hlinkClick r:id="" action="ppaction://media"/>
          </p:cNvPr>
          <p:cNvPicPr>
            <a:picLocks noRot="1" noChangeAspect="1"/>
          </p:cNvPicPr>
          <p:nvPr>
            <a:audioFile r:link="rId4"/>
          </p:nvPr>
        </p:nvPicPr>
        <p:blipFill>
          <a:blip r:embed="rId7"/>
          <a:stretch>
            <a:fillRect/>
          </a:stretch>
        </p:blipFill>
        <p:spPr>
          <a:xfrm>
            <a:off x="785786" y="4929198"/>
            <a:ext cx="304800" cy="304800"/>
          </a:xfrm>
          <a:prstGeom prst="rect">
            <a:avLst/>
          </a:prstGeom>
        </p:spPr>
      </p:pic>
      <p:pic>
        <p:nvPicPr>
          <p:cNvPr id="37" name="Полонез Шопен.mp3">
            <a:hlinkClick r:id="" action="ppaction://media"/>
          </p:cNvPr>
          <p:cNvPicPr>
            <a:picLocks noRot="1" noChangeAspect="1"/>
          </p:cNvPicPr>
          <p:nvPr>
            <a:audioFile r:link="rId5"/>
          </p:nvPr>
        </p:nvPicPr>
        <p:blipFill>
          <a:blip r:embed="rId7"/>
          <a:stretch>
            <a:fillRect/>
          </a:stretch>
        </p:blipFill>
        <p:spPr>
          <a:xfrm>
            <a:off x="785786" y="585789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2000"/>
                                        <p:tgtEl>
                                          <p:spTgt spid="9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9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" dur="31201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audio>
              <p:cMediaNode>
                <p:cTn id="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34466" fill="hold"/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audio>
              <p:cMediaNode>
                <p:cTn id="3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29059" fill="hold"/>
                                        <p:tgtEl>
                                          <p:spTgt spid="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audio>
              <p:cMediaNode>
                <p:cTn id="4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"/>
                </p:tgtEl>
              </p:cMediaNode>
            </p:audio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0" dur="19028" fill="hold"/>
                                        <p:tgtEl>
                                          <p:spTgt spid="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audio>
              <p:cMediaNode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"/>
                </p:tgtEl>
              </p:cMediaNode>
            </p:audio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6" dur="16441" fill="hold"/>
                                        <p:tgtEl>
                                          <p:spTgt spid="3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audio>
              <p:cMediaNode>
                <p:cTn id="5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"/>
                </p:tgtEl>
              </p:cMediaNode>
            </p:audio>
          </p:childTnLst>
        </p:cTn>
      </p:par>
    </p:tnLst>
    <p:bldLst>
      <p:bldP spid="9274" grpId="0" animBg="1"/>
      <p:bldP spid="9275" grpId="0" animBg="1"/>
      <p:bldP spid="9276" grpId="0" animBg="1"/>
      <p:bldP spid="9278" grpId="0" animBg="1"/>
      <p:bldP spid="927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268413"/>
            <a:ext cx="7119937" cy="5184775"/>
          </a:xfrm>
        </p:spPr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2061" name="WordArt 13"/>
          <p:cNvSpPr>
            <a:spLocks noChangeArrowheads="1" noChangeShapeType="1" noTextEdit="1"/>
          </p:cNvSpPr>
          <p:nvPr/>
        </p:nvSpPr>
        <p:spPr bwMode="auto">
          <a:xfrm>
            <a:off x="468313" y="692150"/>
            <a:ext cx="6911975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Исповедь души</a:t>
            </a:r>
          </a:p>
        </p:txBody>
      </p:sp>
      <p:sp>
        <p:nvSpPr>
          <p:cNvPr id="2063" name="WordArt 15"/>
          <p:cNvSpPr>
            <a:spLocks noChangeArrowheads="1" noChangeShapeType="1" noTextEdit="1"/>
          </p:cNvSpPr>
          <p:nvPr/>
        </p:nvSpPr>
        <p:spPr bwMode="auto">
          <a:xfrm>
            <a:off x="4140200" y="2349500"/>
            <a:ext cx="3095625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"Вокализ"</a:t>
            </a:r>
          </a:p>
          <a:p>
            <a:pPr algn="ctr"/>
            <a:r>
              <a:rPr lang="ru-RU" sz="28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1915 г.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95288" y="1844675"/>
            <a:ext cx="5976937" cy="4537075"/>
            <a:chOff x="249" y="1162"/>
            <a:chExt cx="3765" cy="2858"/>
          </a:xfrm>
        </p:grpSpPr>
        <p:pic>
          <p:nvPicPr>
            <p:cNvPr id="13318" name="Picture 12" descr="4014099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9" y="1162"/>
              <a:ext cx="2100" cy="25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19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385" y="3748"/>
              <a:ext cx="3629" cy="27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i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800000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С. В. Рахманинов (1873 - 1943)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" grpId="0" animBg="1"/>
      <p:bldP spid="206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13"/>
          <p:cNvSpPr>
            <a:spLocks noChangeArrowheads="1" noChangeShapeType="1" noTextEdit="1"/>
          </p:cNvSpPr>
          <p:nvPr/>
        </p:nvSpPr>
        <p:spPr bwMode="auto">
          <a:xfrm>
            <a:off x="468313" y="692150"/>
            <a:ext cx="6911975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Исповедь души</a:t>
            </a:r>
          </a:p>
        </p:txBody>
      </p:sp>
      <p:pic>
        <p:nvPicPr>
          <p:cNvPr id="4" name="Вокализ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88" y="2000250"/>
            <a:ext cx="71437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395288" y="1700213"/>
            <a:ext cx="6913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1403350" y="1557338"/>
            <a:ext cx="403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6326" name="WordArt 6"/>
          <p:cNvSpPr>
            <a:spLocks noChangeArrowheads="1" noChangeShapeType="1" noTextEdit="1"/>
          </p:cNvSpPr>
          <p:nvPr/>
        </p:nvSpPr>
        <p:spPr bwMode="auto">
          <a:xfrm>
            <a:off x="0" y="260350"/>
            <a:ext cx="7596188" cy="1439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i="1" kern="1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"Что мы РОДИНОЙ зовем"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95288" y="1700213"/>
            <a:ext cx="6913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1403350" y="1557338"/>
            <a:ext cx="403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6388" name="WordArt 6"/>
          <p:cNvSpPr>
            <a:spLocks noChangeArrowheads="1" noChangeShapeType="1" noTextEdit="1"/>
          </p:cNvSpPr>
          <p:nvPr/>
        </p:nvSpPr>
        <p:spPr bwMode="auto">
          <a:xfrm>
            <a:off x="0" y="260350"/>
            <a:ext cx="7596188" cy="1439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i="1" kern="1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"Что мы РОДИНОЙ зовем"</a:t>
            </a:r>
          </a:p>
        </p:txBody>
      </p:sp>
      <p:pic>
        <p:nvPicPr>
          <p:cNvPr id="6" name="Фильм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1500" y="1928813"/>
            <a:ext cx="65722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WordArt 3"/>
          <p:cNvSpPr>
            <a:spLocks noChangeArrowheads="1" noChangeShapeType="1" noTextEdit="1"/>
          </p:cNvSpPr>
          <p:nvPr/>
        </p:nvSpPr>
        <p:spPr bwMode="auto">
          <a:xfrm>
            <a:off x="3419475" y="1341438"/>
            <a:ext cx="4105275" cy="865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 Прелюдия № 20</a:t>
            </a:r>
          </a:p>
        </p:txBody>
      </p:sp>
      <p:sp>
        <p:nvSpPr>
          <p:cNvPr id="54276" name="WordArt 4"/>
          <p:cNvSpPr>
            <a:spLocks noChangeArrowheads="1" noChangeShapeType="1" noTextEdit="1"/>
          </p:cNvSpPr>
          <p:nvPr/>
        </p:nvSpPr>
        <p:spPr bwMode="auto">
          <a:xfrm>
            <a:off x="3635375" y="3284538"/>
            <a:ext cx="3600450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Прелюдия №7</a:t>
            </a:r>
          </a:p>
        </p:txBody>
      </p:sp>
      <p:grpSp>
        <p:nvGrpSpPr>
          <p:cNvPr id="4100" name="Group 7"/>
          <p:cNvGrpSpPr>
            <a:grpSpLocks/>
          </p:cNvGrpSpPr>
          <p:nvPr/>
        </p:nvGrpSpPr>
        <p:grpSpPr bwMode="auto">
          <a:xfrm>
            <a:off x="323850" y="1125538"/>
            <a:ext cx="5761038" cy="4537075"/>
            <a:chOff x="385" y="1162"/>
            <a:chExt cx="3629" cy="2858"/>
          </a:xfrm>
        </p:grpSpPr>
        <p:sp>
          <p:nvSpPr>
            <p:cNvPr id="4103" name="WordArt 8"/>
            <p:cNvSpPr>
              <a:spLocks noChangeArrowheads="1" noChangeShapeType="1" noTextEdit="1"/>
            </p:cNvSpPr>
            <p:nvPr/>
          </p:nvSpPr>
          <p:spPr bwMode="auto">
            <a:xfrm>
              <a:off x="385" y="3748"/>
              <a:ext cx="3629" cy="27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i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800000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Ф. Шопен (1810 - 1849)</a:t>
              </a:r>
            </a:p>
          </p:txBody>
        </p:sp>
        <p:pic>
          <p:nvPicPr>
            <p:cNvPr id="4104" name="Picture 9" descr="f965b5defad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1" y="1162"/>
              <a:ext cx="1673" cy="2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1" name="03 - Ф. Шопен. Прелюдия № 20.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5214938" y="250031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02 - Ф. Шопен. Прелюдия № 7.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5286375" y="44291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108798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46966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54275" grpId="0" animBg="1"/>
      <p:bldP spid="5427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323850" y="1341438"/>
            <a:ext cx="2519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5301" name="WordArt 5"/>
          <p:cNvSpPr>
            <a:spLocks noChangeArrowheads="1" noChangeShapeType="1" noTextEdit="1"/>
          </p:cNvSpPr>
          <p:nvPr/>
        </p:nvSpPr>
        <p:spPr bwMode="auto">
          <a:xfrm>
            <a:off x="395288" y="1125538"/>
            <a:ext cx="6911975" cy="180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Польский народный танец. </a:t>
            </a:r>
          </a:p>
          <a:p>
            <a:pPr algn="ctr"/>
            <a:r>
              <a:rPr lang="ru-RU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Возник у мазуров</a:t>
            </a:r>
          </a:p>
        </p:txBody>
      </p:sp>
      <p:sp>
        <p:nvSpPr>
          <p:cNvPr id="5124" name="Text Box 12"/>
          <p:cNvSpPr txBox="1">
            <a:spLocks noChangeArrowheads="1"/>
          </p:cNvSpPr>
          <p:nvPr/>
        </p:nvSpPr>
        <p:spPr bwMode="auto">
          <a:xfrm>
            <a:off x="5508625" y="549275"/>
            <a:ext cx="1943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5651500" y="549275"/>
            <a:ext cx="1946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126" name="WordArt 15"/>
          <p:cNvSpPr>
            <a:spLocks noChangeArrowheads="1" noChangeShapeType="1" noTextEdit="1"/>
          </p:cNvSpPr>
          <p:nvPr/>
        </p:nvSpPr>
        <p:spPr bwMode="auto">
          <a:xfrm>
            <a:off x="5292725" y="1700213"/>
            <a:ext cx="201612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000" i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8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127" name="Text Box 16"/>
          <p:cNvSpPr txBox="1">
            <a:spLocks noChangeArrowheads="1"/>
          </p:cNvSpPr>
          <p:nvPr/>
        </p:nvSpPr>
        <p:spPr bwMode="auto">
          <a:xfrm>
            <a:off x="5219700" y="1557338"/>
            <a:ext cx="1871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128" name="Text Box 22"/>
          <p:cNvSpPr txBox="1">
            <a:spLocks noChangeArrowheads="1"/>
          </p:cNvSpPr>
          <p:nvPr/>
        </p:nvSpPr>
        <p:spPr bwMode="auto">
          <a:xfrm>
            <a:off x="827088" y="260350"/>
            <a:ext cx="2659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/>
              <a:t>1. Вопрос:</a:t>
            </a:r>
            <a:r>
              <a:rPr lang="ru-RU" sz="3200" i="1"/>
              <a:t> </a:t>
            </a:r>
          </a:p>
        </p:txBody>
      </p:sp>
      <p:sp>
        <p:nvSpPr>
          <p:cNvPr id="5129" name="Text Box 25"/>
          <p:cNvSpPr txBox="1">
            <a:spLocks noChangeArrowheads="1"/>
          </p:cNvSpPr>
          <p:nvPr/>
        </p:nvSpPr>
        <p:spPr bwMode="auto">
          <a:xfrm>
            <a:off x="0" y="4581525"/>
            <a:ext cx="395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 i="1"/>
          </a:p>
        </p:txBody>
      </p:sp>
      <p:sp>
        <p:nvSpPr>
          <p:cNvPr id="5130" name="Text Box 26"/>
          <p:cNvSpPr txBox="1">
            <a:spLocks noChangeArrowheads="1"/>
          </p:cNvSpPr>
          <p:nvPr/>
        </p:nvSpPr>
        <p:spPr bwMode="auto">
          <a:xfrm>
            <a:off x="0" y="5949950"/>
            <a:ext cx="395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 i="1"/>
          </a:p>
        </p:txBody>
      </p:sp>
      <p:sp>
        <p:nvSpPr>
          <p:cNvPr id="55336" name="WordArt 40"/>
          <p:cNvSpPr>
            <a:spLocks noChangeArrowheads="1" noChangeShapeType="1" noTextEdit="1"/>
          </p:cNvSpPr>
          <p:nvPr/>
        </p:nvSpPr>
        <p:spPr bwMode="auto">
          <a:xfrm>
            <a:off x="4356100" y="3716338"/>
            <a:ext cx="25209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Мазурка</a:t>
            </a:r>
          </a:p>
        </p:txBody>
      </p:sp>
      <p:sp>
        <p:nvSpPr>
          <p:cNvPr id="55337" name="WordArt 41"/>
          <p:cNvSpPr>
            <a:spLocks noChangeArrowheads="1" noChangeShapeType="1" noTextEdit="1"/>
          </p:cNvSpPr>
          <p:nvPr/>
        </p:nvSpPr>
        <p:spPr bwMode="auto">
          <a:xfrm>
            <a:off x="4356100" y="4581525"/>
            <a:ext cx="1943100" cy="501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Галоп</a:t>
            </a:r>
          </a:p>
        </p:txBody>
      </p:sp>
      <p:sp>
        <p:nvSpPr>
          <p:cNvPr id="55338" name="WordArt 42"/>
          <p:cNvSpPr>
            <a:spLocks noChangeArrowheads="1" noChangeShapeType="1" noTextEdit="1"/>
          </p:cNvSpPr>
          <p:nvPr/>
        </p:nvSpPr>
        <p:spPr bwMode="auto">
          <a:xfrm>
            <a:off x="4500563" y="5516563"/>
            <a:ext cx="1655762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Вальс</a:t>
            </a:r>
          </a:p>
        </p:txBody>
      </p:sp>
      <p:sp>
        <p:nvSpPr>
          <p:cNvPr id="5134" name="Rectangle 47"/>
          <p:cNvSpPr>
            <a:spLocks noChangeArrowheads="1"/>
          </p:cNvSpPr>
          <p:nvPr/>
        </p:nvSpPr>
        <p:spPr bwMode="auto">
          <a:xfrm>
            <a:off x="250825" y="3284538"/>
            <a:ext cx="7273925" cy="3313112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5" name="Text Box 48"/>
          <p:cNvSpPr txBox="1">
            <a:spLocks noChangeArrowheads="1"/>
          </p:cNvSpPr>
          <p:nvPr/>
        </p:nvSpPr>
        <p:spPr bwMode="auto">
          <a:xfrm>
            <a:off x="468313" y="3429000"/>
            <a:ext cx="29083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/>
              <a:t> Варианты </a:t>
            </a:r>
          </a:p>
          <a:p>
            <a:r>
              <a:rPr lang="ru-RU" sz="3600" b="1" i="1"/>
              <a:t>Ответов:</a:t>
            </a:r>
            <a:endParaRPr lang="ru-RU" sz="32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5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5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5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5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5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5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5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5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5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 animBg="1"/>
      <p:bldP spid="55336" grpId="0" animBg="1"/>
      <p:bldP spid="55337" grpId="0" animBg="1"/>
      <p:bldP spid="553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23850" y="1341438"/>
            <a:ext cx="2519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5508625" y="549275"/>
            <a:ext cx="1943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5651500" y="549275"/>
            <a:ext cx="1946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6149" name="WordArt 6"/>
          <p:cNvSpPr>
            <a:spLocks noChangeArrowheads="1" noChangeShapeType="1" noTextEdit="1"/>
          </p:cNvSpPr>
          <p:nvPr/>
        </p:nvSpPr>
        <p:spPr bwMode="auto">
          <a:xfrm>
            <a:off x="5292725" y="1700213"/>
            <a:ext cx="201612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000" i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8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5219700" y="1557338"/>
            <a:ext cx="1871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6151" name="Text Box 8"/>
          <p:cNvSpPr txBox="1">
            <a:spLocks noChangeArrowheads="1"/>
          </p:cNvSpPr>
          <p:nvPr/>
        </p:nvSpPr>
        <p:spPr bwMode="auto">
          <a:xfrm>
            <a:off x="827088" y="260350"/>
            <a:ext cx="2659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/>
              <a:t>2. Вопрос:</a:t>
            </a:r>
            <a:r>
              <a:rPr lang="ru-RU" sz="3200" i="1"/>
              <a:t> </a:t>
            </a:r>
          </a:p>
        </p:txBody>
      </p:sp>
      <p:sp>
        <p:nvSpPr>
          <p:cNvPr id="6152" name="Text Box 9"/>
          <p:cNvSpPr txBox="1">
            <a:spLocks noChangeArrowheads="1"/>
          </p:cNvSpPr>
          <p:nvPr/>
        </p:nvSpPr>
        <p:spPr bwMode="auto">
          <a:xfrm>
            <a:off x="0" y="4581525"/>
            <a:ext cx="395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 i="1"/>
          </a:p>
        </p:txBody>
      </p:sp>
      <p:sp>
        <p:nvSpPr>
          <p:cNvPr id="6153" name="Text Box 10"/>
          <p:cNvSpPr txBox="1">
            <a:spLocks noChangeArrowheads="1"/>
          </p:cNvSpPr>
          <p:nvPr/>
        </p:nvSpPr>
        <p:spPr bwMode="auto">
          <a:xfrm>
            <a:off x="0" y="5949950"/>
            <a:ext cx="395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 i="1"/>
          </a:p>
        </p:txBody>
      </p:sp>
      <p:sp>
        <p:nvSpPr>
          <p:cNvPr id="60427" name="WordArt 11"/>
          <p:cNvSpPr>
            <a:spLocks noChangeArrowheads="1" noChangeShapeType="1" noTextEdit="1"/>
          </p:cNvSpPr>
          <p:nvPr/>
        </p:nvSpPr>
        <p:spPr bwMode="auto">
          <a:xfrm>
            <a:off x="4356100" y="3716338"/>
            <a:ext cx="25209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Прелюдия</a:t>
            </a:r>
          </a:p>
        </p:txBody>
      </p:sp>
      <p:sp>
        <p:nvSpPr>
          <p:cNvPr id="60428" name="WordArt 12"/>
          <p:cNvSpPr>
            <a:spLocks noChangeArrowheads="1" noChangeShapeType="1" noTextEdit="1"/>
          </p:cNvSpPr>
          <p:nvPr/>
        </p:nvSpPr>
        <p:spPr bwMode="auto">
          <a:xfrm>
            <a:off x="4356100" y="4581525"/>
            <a:ext cx="1943100" cy="501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Полонез</a:t>
            </a:r>
          </a:p>
        </p:txBody>
      </p:sp>
      <p:sp>
        <p:nvSpPr>
          <p:cNvPr id="60429" name="WordArt 13"/>
          <p:cNvSpPr>
            <a:spLocks noChangeArrowheads="1" noChangeShapeType="1" noTextEdit="1"/>
          </p:cNvSpPr>
          <p:nvPr/>
        </p:nvSpPr>
        <p:spPr bwMode="auto">
          <a:xfrm>
            <a:off x="4500563" y="5516563"/>
            <a:ext cx="1655762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Полька</a:t>
            </a:r>
          </a:p>
        </p:txBody>
      </p:sp>
      <p:sp>
        <p:nvSpPr>
          <p:cNvPr id="6157" name="Rectangle 14"/>
          <p:cNvSpPr>
            <a:spLocks noChangeArrowheads="1"/>
          </p:cNvSpPr>
          <p:nvPr/>
        </p:nvSpPr>
        <p:spPr bwMode="auto">
          <a:xfrm>
            <a:off x="250825" y="3284538"/>
            <a:ext cx="7273925" cy="3313112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8" name="Text Box 15"/>
          <p:cNvSpPr txBox="1">
            <a:spLocks noChangeArrowheads="1"/>
          </p:cNvSpPr>
          <p:nvPr/>
        </p:nvSpPr>
        <p:spPr bwMode="auto">
          <a:xfrm>
            <a:off x="468313" y="3429000"/>
            <a:ext cx="29083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/>
              <a:t> Варианты </a:t>
            </a:r>
          </a:p>
          <a:p>
            <a:r>
              <a:rPr lang="ru-RU" sz="3600" b="1" i="1"/>
              <a:t>Ответов:</a:t>
            </a:r>
            <a:endParaRPr lang="ru-RU" sz="3200" i="1"/>
          </a:p>
        </p:txBody>
      </p:sp>
      <p:sp>
        <p:nvSpPr>
          <p:cNvPr id="60432" name="WordArt 16"/>
          <p:cNvSpPr>
            <a:spLocks noChangeArrowheads="1" noChangeShapeType="1" noTextEdit="1"/>
          </p:cNvSpPr>
          <p:nvPr/>
        </p:nvSpPr>
        <p:spPr bwMode="auto">
          <a:xfrm>
            <a:off x="395288" y="1052513"/>
            <a:ext cx="6769100" cy="1655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Торжественный танец - </a:t>
            </a:r>
          </a:p>
          <a:p>
            <a:pPr algn="ctr"/>
            <a:r>
              <a:rPr lang="ru-RU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шествие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0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7" grpId="0" animBg="1"/>
      <p:bldP spid="60428" grpId="0" animBg="1"/>
      <p:bldP spid="60429" grpId="0" animBg="1"/>
      <p:bldP spid="604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23850" y="1341438"/>
            <a:ext cx="2519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5508625" y="549275"/>
            <a:ext cx="1943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651500" y="549275"/>
            <a:ext cx="1946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5292725" y="1700213"/>
            <a:ext cx="201612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000" i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8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219700" y="1557338"/>
            <a:ext cx="1871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827088" y="260350"/>
            <a:ext cx="2659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/>
              <a:t>3. Вопрос:</a:t>
            </a:r>
            <a:r>
              <a:rPr lang="ru-RU" sz="3200" i="1"/>
              <a:t> 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0" y="4581525"/>
            <a:ext cx="395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 i="1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0" y="5949950"/>
            <a:ext cx="395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 i="1"/>
          </a:p>
        </p:txBody>
      </p:sp>
      <p:sp>
        <p:nvSpPr>
          <p:cNvPr id="61450" name="WordArt 10"/>
          <p:cNvSpPr>
            <a:spLocks noChangeArrowheads="1" noChangeShapeType="1" noTextEdit="1"/>
          </p:cNvSpPr>
          <p:nvPr/>
        </p:nvSpPr>
        <p:spPr bwMode="auto">
          <a:xfrm>
            <a:off x="4356100" y="3716338"/>
            <a:ext cx="25209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Прелюдия</a:t>
            </a:r>
          </a:p>
        </p:txBody>
      </p:sp>
      <p:sp>
        <p:nvSpPr>
          <p:cNvPr id="61451" name="WordArt 11"/>
          <p:cNvSpPr>
            <a:spLocks noChangeArrowheads="1" noChangeShapeType="1" noTextEdit="1"/>
          </p:cNvSpPr>
          <p:nvPr/>
        </p:nvSpPr>
        <p:spPr bwMode="auto">
          <a:xfrm>
            <a:off x="4356100" y="4581525"/>
            <a:ext cx="1943100" cy="501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Этюд</a:t>
            </a:r>
          </a:p>
        </p:txBody>
      </p:sp>
      <p:sp>
        <p:nvSpPr>
          <p:cNvPr id="61452" name="WordArt 12"/>
          <p:cNvSpPr>
            <a:spLocks noChangeArrowheads="1" noChangeShapeType="1" noTextEdit="1"/>
          </p:cNvSpPr>
          <p:nvPr/>
        </p:nvSpPr>
        <p:spPr bwMode="auto">
          <a:xfrm>
            <a:off x="4500563" y="5516563"/>
            <a:ext cx="2447925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Краковяк</a:t>
            </a: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250825" y="3284538"/>
            <a:ext cx="7273925" cy="3313112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68313" y="3429000"/>
            <a:ext cx="29083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/>
              <a:t> Варианты </a:t>
            </a:r>
          </a:p>
          <a:p>
            <a:r>
              <a:rPr lang="ru-RU" sz="3600" b="1" i="1"/>
              <a:t>Ответов:</a:t>
            </a:r>
            <a:endParaRPr lang="ru-RU" sz="3200" i="1"/>
          </a:p>
        </p:txBody>
      </p:sp>
      <p:sp>
        <p:nvSpPr>
          <p:cNvPr id="61456" name="WordArt 16"/>
          <p:cNvSpPr>
            <a:spLocks noChangeArrowheads="1" noChangeShapeType="1" noTextEdit="1"/>
          </p:cNvSpPr>
          <p:nvPr/>
        </p:nvSpPr>
        <p:spPr bwMode="auto">
          <a:xfrm>
            <a:off x="179388" y="836613"/>
            <a:ext cx="7200900" cy="21605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Польский народный танец, возник </a:t>
            </a:r>
          </a:p>
          <a:p>
            <a:pPr algn="ctr"/>
            <a:r>
              <a:rPr lang="ru-RU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у жителей Краковского ведомства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0" grpId="0" animBg="1"/>
      <p:bldP spid="61451" grpId="0" animBg="1"/>
      <p:bldP spid="61452" grpId="0" animBg="1"/>
      <p:bldP spid="6145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23850" y="1341438"/>
            <a:ext cx="2519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508625" y="549275"/>
            <a:ext cx="1943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651500" y="549275"/>
            <a:ext cx="1946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>
            <a:off x="5292725" y="1700213"/>
            <a:ext cx="201612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000" i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8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219700" y="1557338"/>
            <a:ext cx="1871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827088" y="260350"/>
            <a:ext cx="2659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/>
              <a:t>4. Вопрос:</a:t>
            </a:r>
            <a:r>
              <a:rPr lang="ru-RU" sz="3200" i="1"/>
              <a:t> 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0" y="4581525"/>
            <a:ext cx="395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 i="1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0" y="5949950"/>
            <a:ext cx="395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 i="1"/>
          </a:p>
        </p:txBody>
      </p:sp>
      <p:sp>
        <p:nvSpPr>
          <p:cNvPr id="62474" name="WordArt 10"/>
          <p:cNvSpPr>
            <a:spLocks noChangeArrowheads="1" noChangeShapeType="1" noTextEdit="1"/>
          </p:cNvSpPr>
          <p:nvPr/>
        </p:nvSpPr>
        <p:spPr bwMode="auto">
          <a:xfrm>
            <a:off x="4356100" y="3716338"/>
            <a:ext cx="25209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Прелюдия</a:t>
            </a:r>
          </a:p>
        </p:txBody>
      </p:sp>
      <p:sp>
        <p:nvSpPr>
          <p:cNvPr id="62475" name="WordArt 11"/>
          <p:cNvSpPr>
            <a:spLocks noChangeArrowheads="1" noChangeShapeType="1" noTextEdit="1"/>
          </p:cNvSpPr>
          <p:nvPr/>
        </p:nvSpPr>
        <p:spPr bwMode="auto">
          <a:xfrm>
            <a:off x="4356100" y="4652963"/>
            <a:ext cx="1800225" cy="4302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Вальс</a:t>
            </a:r>
          </a:p>
        </p:txBody>
      </p:sp>
      <p:sp>
        <p:nvSpPr>
          <p:cNvPr id="62476" name="WordArt 12"/>
          <p:cNvSpPr>
            <a:spLocks noChangeArrowheads="1" noChangeShapeType="1" noTextEdit="1"/>
          </p:cNvSpPr>
          <p:nvPr/>
        </p:nvSpPr>
        <p:spPr bwMode="auto">
          <a:xfrm>
            <a:off x="4500563" y="5516563"/>
            <a:ext cx="2447925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Краковяк</a:t>
            </a: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250825" y="3284538"/>
            <a:ext cx="7273925" cy="3313112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468313" y="3429000"/>
            <a:ext cx="29083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/>
              <a:t> Варианты </a:t>
            </a:r>
          </a:p>
          <a:p>
            <a:r>
              <a:rPr lang="ru-RU" sz="3600" b="1" i="1"/>
              <a:t>Ответов:</a:t>
            </a:r>
            <a:endParaRPr lang="ru-RU" sz="3200" i="1"/>
          </a:p>
        </p:txBody>
      </p:sp>
      <p:sp>
        <p:nvSpPr>
          <p:cNvPr id="62480" name="WordArt 16"/>
          <p:cNvSpPr>
            <a:spLocks noChangeArrowheads="1" noChangeShapeType="1" noTextEdit="1"/>
          </p:cNvSpPr>
          <p:nvPr/>
        </p:nvSpPr>
        <p:spPr bwMode="auto">
          <a:xfrm>
            <a:off x="468313" y="981075"/>
            <a:ext cx="6983412" cy="2089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Вступление к муз. сочинению </a:t>
            </a:r>
          </a:p>
          <a:p>
            <a:pPr algn="ctr"/>
            <a:r>
              <a:rPr lang="ru-RU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или самостоятельная пьеса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2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2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2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4" grpId="0" animBg="1"/>
      <p:bldP spid="62475" grpId="0" animBg="1"/>
      <p:bldP spid="62476" grpId="0" animBg="1"/>
      <p:bldP spid="6248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23850" y="1341438"/>
            <a:ext cx="2519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508625" y="549275"/>
            <a:ext cx="1943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651500" y="549275"/>
            <a:ext cx="1946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>
            <a:off x="5292725" y="1700213"/>
            <a:ext cx="201612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000" i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8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219700" y="1557338"/>
            <a:ext cx="1871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827088" y="260350"/>
            <a:ext cx="2659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/>
              <a:t>5. Вопрос:</a:t>
            </a:r>
            <a:r>
              <a:rPr lang="ru-RU" sz="3200" i="1"/>
              <a:t> 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0" y="4581525"/>
            <a:ext cx="395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 i="1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0" y="5949950"/>
            <a:ext cx="395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 i="1"/>
          </a:p>
        </p:txBody>
      </p:sp>
      <p:sp>
        <p:nvSpPr>
          <p:cNvPr id="63498" name="WordArt 10"/>
          <p:cNvSpPr>
            <a:spLocks noChangeArrowheads="1" noChangeShapeType="1" noTextEdit="1"/>
          </p:cNvSpPr>
          <p:nvPr/>
        </p:nvSpPr>
        <p:spPr bwMode="auto">
          <a:xfrm>
            <a:off x="4356100" y="3716338"/>
            <a:ext cx="25209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Прелюдия</a:t>
            </a:r>
          </a:p>
        </p:txBody>
      </p:sp>
      <p:sp>
        <p:nvSpPr>
          <p:cNvPr id="63499" name="WordArt 11"/>
          <p:cNvSpPr>
            <a:spLocks noChangeArrowheads="1" noChangeShapeType="1" noTextEdit="1"/>
          </p:cNvSpPr>
          <p:nvPr/>
        </p:nvSpPr>
        <p:spPr bwMode="auto">
          <a:xfrm>
            <a:off x="4500563" y="4652963"/>
            <a:ext cx="1800225" cy="4302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Этюд</a:t>
            </a:r>
          </a:p>
        </p:txBody>
      </p:sp>
      <p:sp>
        <p:nvSpPr>
          <p:cNvPr id="63500" name="WordArt 12"/>
          <p:cNvSpPr>
            <a:spLocks noChangeArrowheads="1" noChangeShapeType="1" noTextEdit="1"/>
          </p:cNvSpPr>
          <p:nvPr/>
        </p:nvSpPr>
        <p:spPr bwMode="auto">
          <a:xfrm>
            <a:off x="4500563" y="5516563"/>
            <a:ext cx="2447925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Краковяк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250825" y="3284538"/>
            <a:ext cx="7273925" cy="3313112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468313" y="3429000"/>
            <a:ext cx="29083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/>
              <a:t> Варианты </a:t>
            </a:r>
          </a:p>
          <a:p>
            <a:r>
              <a:rPr lang="ru-RU" sz="3600" b="1" i="1"/>
              <a:t>Ответов:</a:t>
            </a:r>
            <a:endParaRPr lang="ru-RU" sz="3200" i="1"/>
          </a:p>
        </p:txBody>
      </p:sp>
      <p:sp>
        <p:nvSpPr>
          <p:cNvPr id="63504" name="WordArt 16"/>
          <p:cNvSpPr>
            <a:spLocks noChangeArrowheads="1" noChangeShapeType="1" noTextEdit="1"/>
          </p:cNvSpPr>
          <p:nvPr/>
        </p:nvSpPr>
        <p:spPr bwMode="auto">
          <a:xfrm>
            <a:off x="323850" y="981075"/>
            <a:ext cx="6985000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Упражнение для развития </a:t>
            </a:r>
          </a:p>
          <a:p>
            <a:pPr algn="ctr"/>
            <a:r>
              <a:rPr lang="ru-RU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беглости пальцев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8" grpId="0" animBg="1"/>
      <p:bldP spid="63499" grpId="0" animBg="1"/>
      <p:bldP spid="63500" grpId="0" animBg="1"/>
      <p:bldP spid="6350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23850" y="1341438"/>
            <a:ext cx="2519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508625" y="549275"/>
            <a:ext cx="1943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651500" y="549275"/>
            <a:ext cx="1946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5292725" y="1700213"/>
            <a:ext cx="201612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000" i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8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219700" y="1557338"/>
            <a:ext cx="1871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247" name="Text Box 8"/>
          <p:cNvSpPr txBox="1">
            <a:spLocks noChangeArrowheads="1"/>
          </p:cNvSpPr>
          <p:nvPr/>
        </p:nvSpPr>
        <p:spPr bwMode="auto">
          <a:xfrm>
            <a:off x="0" y="4581525"/>
            <a:ext cx="395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 i="1"/>
          </a:p>
        </p:txBody>
      </p:sp>
      <p:sp>
        <p:nvSpPr>
          <p:cNvPr id="10248" name="Text Box 9"/>
          <p:cNvSpPr txBox="1">
            <a:spLocks noChangeArrowheads="1"/>
          </p:cNvSpPr>
          <p:nvPr/>
        </p:nvSpPr>
        <p:spPr bwMode="auto">
          <a:xfrm>
            <a:off x="0" y="5949950"/>
            <a:ext cx="395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 i="1"/>
          </a:p>
        </p:txBody>
      </p:sp>
      <p:graphicFrame>
        <p:nvGraphicFramePr>
          <p:cNvPr id="64556" name="Group 44"/>
          <p:cNvGraphicFramePr>
            <a:graphicFrameLocks noGrp="1"/>
          </p:cNvGraphicFramePr>
          <p:nvPr>
            <p:ph/>
          </p:nvPr>
        </p:nvGraphicFramePr>
        <p:xfrm>
          <a:off x="179388" y="476250"/>
          <a:ext cx="7164387" cy="5905500"/>
        </p:xfrm>
        <a:graphic>
          <a:graphicData uri="http://schemas.openxmlformats.org/drawingml/2006/table">
            <a:tbl>
              <a:tblPr/>
              <a:tblGrid>
                <a:gridCol w="3097212"/>
                <a:gridCol w="4067175"/>
              </a:tblGrid>
              <a:tr h="1181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1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1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1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1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69" name="Text Box 7"/>
          <p:cNvSpPr txBox="1">
            <a:spLocks noChangeArrowheads="1"/>
          </p:cNvSpPr>
          <p:nvPr/>
        </p:nvSpPr>
        <p:spPr bwMode="auto">
          <a:xfrm>
            <a:off x="250825" y="765175"/>
            <a:ext cx="2659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/>
              <a:t>1. Вопрос:</a:t>
            </a:r>
            <a:r>
              <a:rPr lang="ru-RU" sz="3200" i="1"/>
              <a:t> </a:t>
            </a:r>
          </a:p>
        </p:txBody>
      </p:sp>
      <p:sp>
        <p:nvSpPr>
          <p:cNvPr id="10270" name="Text Box 16"/>
          <p:cNvSpPr txBox="1">
            <a:spLocks noChangeArrowheads="1"/>
          </p:cNvSpPr>
          <p:nvPr/>
        </p:nvSpPr>
        <p:spPr bwMode="auto">
          <a:xfrm>
            <a:off x="179388" y="1916113"/>
            <a:ext cx="2659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/>
              <a:t>2. Вопрос:</a:t>
            </a:r>
            <a:r>
              <a:rPr lang="ru-RU" sz="3200" i="1"/>
              <a:t> </a:t>
            </a:r>
          </a:p>
        </p:txBody>
      </p:sp>
      <p:sp>
        <p:nvSpPr>
          <p:cNvPr id="10271" name="Text Box 17"/>
          <p:cNvSpPr txBox="1">
            <a:spLocks noChangeArrowheads="1"/>
          </p:cNvSpPr>
          <p:nvPr/>
        </p:nvSpPr>
        <p:spPr bwMode="auto">
          <a:xfrm>
            <a:off x="179388" y="3068638"/>
            <a:ext cx="2659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/>
              <a:t>3. Вопрос:</a:t>
            </a:r>
            <a:r>
              <a:rPr lang="ru-RU" sz="3200" i="1"/>
              <a:t> </a:t>
            </a:r>
          </a:p>
        </p:txBody>
      </p:sp>
      <p:sp>
        <p:nvSpPr>
          <p:cNvPr id="10272" name="Text Box 18"/>
          <p:cNvSpPr txBox="1">
            <a:spLocks noChangeArrowheads="1"/>
          </p:cNvSpPr>
          <p:nvPr/>
        </p:nvSpPr>
        <p:spPr bwMode="auto">
          <a:xfrm>
            <a:off x="179388" y="4221163"/>
            <a:ext cx="2659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/>
              <a:t>4. Вопрос:</a:t>
            </a:r>
            <a:r>
              <a:rPr lang="ru-RU" sz="3200" i="1"/>
              <a:t> </a:t>
            </a:r>
          </a:p>
        </p:txBody>
      </p:sp>
      <p:sp>
        <p:nvSpPr>
          <p:cNvPr id="10273" name="Text Box 19"/>
          <p:cNvSpPr txBox="1">
            <a:spLocks noChangeArrowheads="1"/>
          </p:cNvSpPr>
          <p:nvPr/>
        </p:nvSpPr>
        <p:spPr bwMode="auto">
          <a:xfrm>
            <a:off x="179388" y="5373688"/>
            <a:ext cx="2659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/>
              <a:t>5. Вопрос:</a:t>
            </a:r>
            <a:r>
              <a:rPr lang="ru-RU" sz="3200" i="1"/>
              <a:t> </a:t>
            </a:r>
          </a:p>
        </p:txBody>
      </p:sp>
      <p:sp>
        <p:nvSpPr>
          <p:cNvPr id="64522" name="WordArt 10"/>
          <p:cNvSpPr>
            <a:spLocks noChangeArrowheads="1" noChangeShapeType="1" noTextEdit="1"/>
          </p:cNvSpPr>
          <p:nvPr/>
        </p:nvSpPr>
        <p:spPr bwMode="auto">
          <a:xfrm>
            <a:off x="3635375" y="692150"/>
            <a:ext cx="3313113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Мазурка</a:t>
            </a:r>
          </a:p>
        </p:txBody>
      </p:sp>
      <p:sp>
        <p:nvSpPr>
          <p:cNvPr id="64523" name="WordArt 11"/>
          <p:cNvSpPr>
            <a:spLocks noChangeArrowheads="1" noChangeShapeType="1" noTextEdit="1"/>
          </p:cNvSpPr>
          <p:nvPr/>
        </p:nvSpPr>
        <p:spPr bwMode="auto">
          <a:xfrm>
            <a:off x="3708400" y="1916113"/>
            <a:ext cx="3240088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Полонез</a:t>
            </a:r>
          </a:p>
        </p:txBody>
      </p:sp>
      <p:sp>
        <p:nvSpPr>
          <p:cNvPr id="64524" name="WordArt 12"/>
          <p:cNvSpPr>
            <a:spLocks noChangeArrowheads="1" noChangeShapeType="1" noTextEdit="1"/>
          </p:cNvSpPr>
          <p:nvPr/>
        </p:nvSpPr>
        <p:spPr bwMode="auto">
          <a:xfrm>
            <a:off x="3563938" y="2997200"/>
            <a:ext cx="352742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Краковяк</a:t>
            </a:r>
          </a:p>
        </p:txBody>
      </p:sp>
      <p:sp>
        <p:nvSpPr>
          <p:cNvPr id="64557" name="WordArt 45"/>
          <p:cNvSpPr>
            <a:spLocks noChangeArrowheads="1" noChangeShapeType="1" noTextEdit="1"/>
          </p:cNvSpPr>
          <p:nvPr/>
        </p:nvSpPr>
        <p:spPr bwMode="auto">
          <a:xfrm>
            <a:off x="3563938" y="4149725"/>
            <a:ext cx="3529012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Прелюдия</a:t>
            </a:r>
          </a:p>
        </p:txBody>
      </p:sp>
      <p:sp>
        <p:nvSpPr>
          <p:cNvPr id="64558" name="WordArt 46"/>
          <p:cNvSpPr>
            <a:spLocks noChangeArrowheads="1" noChangeShapeType="1" noTextEdit="1"/>
          </p:cNvSpPr>
          <p:nvPr/>
        </p:nvSpPr>
        <p:spPr bwMode="auto">
          <a:xfrm>
            <a:off x="4067175" y="5373688"/>
            <a:ext cx="230346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Этюд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4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4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4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2" grpId="0" animBg="1"/>
      <p:bldP spid="64523" grpId="0" animBg="1"/>
      <p:bldP spid="64524" grpId="0" animBg="1"/>
      <p:bldP spid="64557" grpId="0" animBg="1"/>
      <p:bldP spid="6455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23850" y="1341438"/>
            <a:ext cx="2519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508625" y="549275"/>
            <a:ext cx="1943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651500" y="549275"/>
            <a:ext cx="1946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1269" name="WordArt 5"/>
          <p:cNvSpPr>
            <a:spLocks noChangeArrowheads="1" noChangeShapeType="1" noTextEdit="1"/>
          </p:cNvSpPr>
          <p:nvPr/>
        </p:nvSpPr>
        <p:spPr bwMode="auto">
          <a:xfrm>
            <a:off x="5292725" y="1700213"/>
            <a:ext cx="201612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000" i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8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219700" y="1557338"/>
            <a:ext cx="1871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0" y="4581525"/>
            <a:ext cx="395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 i="1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0" y="5949950"/>
            <a:ext cx="395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 i="1"/>
          </a:p>
        </p:txBody>
      </p:sp>
      <p:sp>
        <p:nvSpPr>
          <p:cNvPr id="66594" name="WordArt 34"/>
          <p:cNvSpPr>
            <a:spLocks noChangeArrowheads="1" noChangeShapeType="1" noTextEdit="1"/>
          </p:cNvSpPr>
          <p:nvPr/>
        </p:nvSpPr>
        <p:spPr bwMode="auto">
          <a:xfrm>
            <a:off x="395288" y="765175"/>
            <a:ext cx="6697662" cy="2735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Музыкальная</a:t>
            </a:r>
          </a:p>
          <a:p>
            <a:pPr algn="ctr"/>
            <a:r>
              <a:rPr lang="ru-RU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пауза</a:t>
            </a:r>
          </a:p>
        </p:txBody>
      </p:sp>
      <p:pic>
        <p:nvPicPr>
          <p:cNvPr id="12" name="07 - Ф. Шопен. Мазурка, соч. 68 № 2.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143375" y="414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6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6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69662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66594" grpId="0" animBg="1"/>
    </p:bldLst>
  </p:timing>
</p:sld>
</file>

<file path=ppt/theme/theme1.xml><?xml version="1.0" encoding="utf-8"?>
<a:theme xmlns:a="http://schemas.openxmlformats.org/drawingml/2006/main" name="Кимоно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662</TotalTime>
  <Words>225</Words>
  <Application>Microsoft Office PowerPoint</Application>
  <PresentationFormat>Экран (4:3)</PresentationFormat>
  <Paragraphs>78</Paragraphs>
  <Slides>14</Slides>
  <Notes>0</Notes>
  <HiddenSlides>0</HiddenSlides>
  <MMClips>11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Calibri</vt:lpstr>
      <vt:lpstr>Кимоно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Zarina</dc:creator>
  <cp:lastModifiedBy>home</cp:lastModifiedBy>
  <cp:revision>42</cp:revision>
  <dcterms:created xsi:type="dcterms:W3CDTF">2010-03-02T14:04:33Z</dcterms:created>
  <dcterms:modified xsi:type="dcterms:W3CDTF">2011-04-09T16:09:22Z</dcterms:modified>
</cp:coreProperties>
</file>