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1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FCDE-C5CC-494B-AD4D-59E371C72B19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8397-3B88-4D53-843B-254E3BAD5C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500298" y="1214422"/>
            <a:ext cx="6429420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СИСТЕМНО-ДЕЯТЕЛЬНОСТНЫЙ ПОДХОД – </a:t>
            </a:r>
          </a:p>
          <a:p>
            <a:pPr algn="ctr">
              <a:lnSpc>
                <a:spcPct val="200000"/>
              </a:lnSpc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МЕТОДОЛОГИЧЕСКАЯ ОСНОВА СТАНДАРТОВ ОБРАЗОВАНИЯ  НОВОГО ПОКОЛЕНИЯ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дидактических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принципов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 психологической комфортности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деятельности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Принцип непрерывности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целостности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минимакса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вариативности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Принцип творчества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Типология уроков А.К.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Дусавицкого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постановки учебной задачи.</a:t>
            </a:r>
          </a:p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 решения учебной задачи.</a:t>
            </a:r>
          </a:p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 моделирования и преобразования модели.</a:t>
            </a:r>
          </a:p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 решения частных задач с применением открытого способа.</a:t>
            </a:r>
          </a:p>
          <a:p>
            <a:pPr lvl="0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 контроля и оценки.</a:t>
            </a: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43509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Типология уроков в дидактической системе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метода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уроки «открытия» нового знания;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уроки рефлексии;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уроки общеметодологической направленности;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уроки развивающего контроля.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501122" cy="52577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Разбиение учебного процесса на уроки разных типов в соответствии с ведущими целями не должно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разру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шать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его непрерывности, а значит, необходимо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обеспе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чить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инвариантность технологии обучения. Поэтому при построении технологии организации уроков разных типов должен сохраняться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и обеспечиваться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соответствующая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3100" b="1" i="1" dirty="0" err="1" smtClean="0">
                <a:latin typeface="Times New Roman" pitchFamily="18" charset="0"/>
                <a:cs typeface="Times New Roman" pitchFamily="18" charset="0"/>
              </a:rPr>
              <a:t>сис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- тема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дидактических принципов как основа для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пост- роения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структуры и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условий взаимодействия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между </a:t>
            </a:r>
            <a:endParaRPr lang="ru-RU" sz="31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учителем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учеником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6000" b="1" u="sng" dirty="0">
                <a:latin typeface="Times New Roman" pitchFamily="18" charset="0"/>
                <a:cs typeface="Times New Roman" pitchFamily="18" charset="0"/>
              </a:rPr>
              <a:t>результативности </a:t>
            </a: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урока в рамках ФГОС</a:t>
            </a:r>
            <a:endParaRPr lang="ru-RU" sz="60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Цели урока задаются с тенденцией передачи функции от учителя к ученику.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систематически обучает детей осуществлять рефлексивное действие (оценивать свою готовность, обнаруживать незнание, находить причины затруднений и т.п.)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Используются разнообразные формы, методы и приемы обучения, повышающие степень активности учащихся в учебном процессе.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владеет технологией диалога, обучает учащихся ставить и адресовать вопросы.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эффективно (адекватно цели урока) сочетает репродуктивную и проблемную формы обучения, учит детей работать по правилу и творчески.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уроке задаются задачи и четкие критерии самоконтроля и самооценки (происходит специальное формирование контрольно-оценочной деятельности у обучающихся).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добивается осмысления учебного материала всеми учащимися, используя для этого специальные приемы.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стремиться оценивать реальное продвижение каждого ученика, поощряет и поддерживает минимальные успехи.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специально планирует коммуникативные задачи урока.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Учитель принимает и поощряет, выражаемую учеником, собственную позицию, иное мнение, обучает корректным формам их выражения.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Стиль, тон отношений, задаваемый на уроке, создают атмосферу сотрудничества, сотворчества, психологического комфорта.</a:t>
            </a:r>
          </a:p>
          <a:p>
            <a:pPr lvl="0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уроке осуществляется глубокое личностное воздействие «учитель - ученик» (через отношения, совместную деятельность и т.д.)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54292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Структура уроков «открытия» нового знания в рамках </a:t>
            </a:r>
            <a:r>
              <a:rPr lang="ru-RU" sz="1800" b="1" i="1" u="sng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1800" b="1" i="1" u="sng" dirty="0">
                <a:latin typeface="Times New Roman" pitchFamily="18" charset="0"/>
                <a:cs typeface="Times New Roman" pitchFamily="18" charset="0"/>
              </a:rPr>
              <a:t> подхода имеет </a:t>
            </a: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следующий вид: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1. Мотивирование к учебной деятельности.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2. Актуализация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и фиксирование индивидуального затруднения в пробном учебном действии.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3. Выявление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места и причины затруднения.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4. Построение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проекта выхода из затруднения (цель и тема, способ, план, средство).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5. Реализация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построенного проекта.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6. Первичное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закрепление с проговариванием во внешней речи.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7. Самостоятельная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работа с самопроверкой по эталону.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8. Включение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в систему знаний и повторение.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9. Рефлексия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учебной деятельности на уроке (итог).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457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Томилина И.В.</dc:creator>
  <cp:lastModifiedBy>Санек</cp:lastModifiedBy>
  <cp:revision>8</cp:revision>
  <dcterms:created xsi:type="dcterms:W3CDTF">2012-01-17T14:22:31Z</dcterms:created>
  <dcterms:modified xsi:type="dcterms:W3CDTF">2012-03-10T12:39:37Z</dcterms:modified>
</cp:coreProperties>
</file>