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928670"/>
            <a:ext cx="7772400" cy="147002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Рождественская сказка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birth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2857496"/>
            <a:ext cx="4762500" cy="3743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onthorst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571480"/>
            <a:ext cx="7544169" cy="59316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4299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428604"/>
            <a:ext cx="6300990" cy="49147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hristmas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3273" y="1600200"/>
            <a:ext cx="565745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ri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36" y="500042"/>
            <a:ext cx="4305320" cy="56507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3-1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714356"/>
            <a:ext cx="4410094" cy="57680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n6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285728"/>
            <a:ext cx="7606419" cy="61273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2-1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571480"/>
            <a:ext cx="4910943" cy="60007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2802-1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165177"/>
            <a:ext cx="4181500" cy="58802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9-1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857232"/>
            <a:ext cx="4343419" cy="56515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0-1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571480"/>
            <a:ext cx="4719658" cy="58309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</Words>
  <PresentationFormat>Экран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Рождественская сказка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Рождественская сказка</dc:title>
  <cp:lastModifiedBy>Учитель</cp:lastModifiedBy>
  <cp:revision>2</cp:revision>
  <dcterms:modified xsi:type="dcterms:W3CDTF">2008-12-17T10:32:56Z</dcterms:modified>
</cp:coreProperties>
</file>