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2" r:id="rId5"/>
    <p:sldId id="258" r:id="rId6"/>
    <p:sldId id="265" r:id="rId7"/>
    <p:sldId id="261" r:id="rId8"/>
    <p:sldId id="263" r:id="rId9"/>
    <p:sldId id="267" r:id="rId10"/>
    <p:sldId id="259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29" autoAdjust="0"/>
    <p:restoredTop sz="94660"/>
  </p:normalViewPr>
  <p:slideViewPr>
    <p:cSldViewPr>
      <p:cViewPr varScale="1">
        <p:scale>
          <a:sx n="69" d="100"/>
          <a:sy n="69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59;&#1095;&#1080;&#1090;&#1077;&#1083;&#1100;\&#1056;&#1072;&#1073;&#1086;&#1095;&#1080;&#1081;%20&#1089;&#1090;&#1086;&#1083;\&#1052;&#1091;&#1089;&#1086;&#1088;&#1075;&#1089;&#1082;&#1080;&#1081;\godunov02.mp3" TargetMode="Externa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59;&#1095;&#1080;&#1090;&#1077;&#1083;&#1100;\&#1056;&#1072;&#1073;&#1086;&#1095;&#1080;&#1081;%20&#1089;&#1090;&#1086;&#1083;\&#1052;&#1091;&#1089;&#1086;&#1088;&#1075;&#1089;&#1082;&#1080;&#1081;\hovan01.mp3" TargetMode="External"/><Relationship Id="rId6" Type="http://schemas.openxmlformats.org/officeDocument/2006/relationships/image" Target="../media/image9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0.png"/><Relationship Id="rId2" Type="http://schemas.openxmlformats.org/officeDocument/2006/relationships/audio" Target="file:///C:\Documents%20and%20Settings\&#1059;&#1095;&#1080;&#1090;&#1077;&#1083;&#1100;\&#1056;&#1072;&#1073;&#1086;&#1095;&#1080;&#1081;%20&#1089;&#1090;&#1086;&#1083;\&#1052;&#1091;&#1089;&#1086;&#1088;&#1075;&#1089;&#1082;&#1080;&#1081;\&#1073;&#1072;&#1073;&#1103;&#1075;&#1072;.mp3" TargetMode="External"/><Relationship Id="rId1" Type="http://schemas.openxmlformats.org/officeDocument/2006/relationships/audio" Target="file:///C:\Documents%20and%20Settings\&#1059;&#1095;&#1080;&#1090;&#1077;&#1083;&#1100;\&#1056;&#1072;&#1073;&#1086;&#1095;&#1080;&#1081;%20&#1089;&#1090;&#1086;&#1083;\&#1052;&#1091;&#1089;&#1086;&#1088;&#1075;&#1089;&#1082;&#1080;&#1081;\&#1073;&#1086;&#1075;&#1072;&#1090;&#1074;&#1086;&#1088;&#1086;&#1090;&#1072;.mp3" TargetMode="Externa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5.xml"/><Relationship Id="rId1" Type="http://schemas.openxmlformats.org/officeDocument/2006/relationships/audio" Target="file:///C:\Documents%20and%20Settings\&#1059;&#1095;&#1080;&#1090;&#1077;&#1083;&#1100;\&#1056;&#1072;&#1073;&#1086;&#1095;&#1080;&#1081;%20&#1089;&#1090;&#1086;&#1083;\&#1052;&#1091;&#1089;&#1086;&#1088;&#1075;&#1089;&#1082;&#1080;&#1081;\detskaya04%20&#1089;%20&#1082;&#1091;&#1082;&#1083;&#1086;&#1081;.mp3" TargetMode="Externa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   170-летию композитора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Мусоргский Модест Петрович</a:t>
            </a:r>
            <a:br>
              <a:rPr lang="ru-RU" b="1" dirty="0" smtClean="0"/>
            </a:br>
            <a:r>
              <a:rPr lang="ru-RU" b="1" dirty="0" smtClean="0"/>
              <a:t>1839-1881  г.</a:t>
            </a:r>
            <a:endParaRPr lang="ru-RU" b="1" dirty="0"/>
          </a:p>
        </p:txBody>
      </p:sp>
      <p:pic>
        <p:nvPicPr>
          <p:cNvPr id="4" name="Содержимое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3643314"/>
            <a:ext cx="1714512" cy="27208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0" y="1857364"/>
            <a:ext cx="2542618" cy="338192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21 марта 1989 года у здания бывшей школы гвардейских подпрапорщиков  в г.Санкт Петербурге  был торжественно открыт бюст М.П. Мусоргского .</a:t>
            </a:r>
            <a:endParaRPr lang="ru-RU" sz="2400" dirty="0"/>
          </a:p>
        </p:txBody>
      </p:sp>
      <p:pic>
        <p:nvPicPr>
          <p:cNvPr id="5" name="Содержимое 3" descr="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1428736"/>
            <a:ext cx="2406756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i="1" dirty="0" smtClean="0"/>
              <a:t>Музыка была для него и чувством и</a:t>
            </a:r>
          </a:p>
          <a:p>
            <a:pPr>
              <a:buNone/>
            </a:pPr>
            <a:r>
              <a:rPr lang="ru-RU" sz="4400" b="1" i="1" dirty="0" smtClean="0"/>
              <a:t>мыслью о горячо любимом русском народе - песнью о нем... (Б. Асафьев). 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50px-Modest-Mussorgsky-you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8992" y="1320546"/>
            <a:ext cx="2140544" cy="503741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Школа гвардейских подпрапорщиков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40" y="2000240"/>
            <a:ext cx="2786082" cy="370575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Встреча с музыкантами «Могучей кучки»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haliapi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00628" y="1285860"/>
            <a:ext cx="3055950" cy="462976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 «Борис   Годунов»</a:t>
            </a:r>
            <a:endParaRPr lang="ru-RU" dirty="0"/>
          </a:p>
        </p:txBody>
      </p:sp>
      <p:pic>
        <p:nvPicPr>
          <p:cNvPr id="1026" name="Picture 2" descr="C:\Documents and Settings\Учитель\Рабочий стол\Мусоргский\korovi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928802"/>
            <a:ext cx="4505465" cy="2643206"/>
          </a:xfrm>
          <a:prstGeom prst="rect">
            <a:avLst/>
          </a:prstGeom>
          <a:noFill/>
        </p:spPr>
      </p:pic>
      <p:pic>
        <p:nvPicPr>
          <p:cNvPr id="5" name="godunov0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286776" y="6143644"/>
            <a:ext cx="304800" cy="304800"/>
          </a:xfrm>
          <a:prstGeom prst="rect">
            <a:avLst/>
          </a:prstGeom>
        </p:spPr>
      </p:pic>
      <p:pic>
        <p:nvPicPr>
          <p:cNvPr id="6" name="godunov0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7103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7103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  «</a:t>
            </a:r>
            <a:r>
              <a:rPr lang="ru-RU" dirty="0" err="1" smtClean="0"/>
              <a:t>Хованщина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1026" name="Picture 2" descr="C:\Documents and Settings\Учитель\Рабочий стол\Мусоргский\х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643050"/>
            <a:ext cx="3905269" cy="3124215"/>
          </a:xfrm>
          <a:prstGeom prst="rect">
            <a:avLst/>
          </a:prstGeom>
          <a:noFill/>
        </p:spPr>
      </p:pic>
      <p:pic>
        <p:nvPicPr>
          <p:cNvPr id="5" name="Picture 2" descr="C:\Documents and Settings\Учитель\Рабочий стол\Мусоргский\х-3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571480"/>
            <a:ext cx="2547315" cy="3381392"/>
          </a:xfrm>
          <a:prstGeom prst="rect">
            <a:avLst/>
          </a:prstGeom>
          <a:noFill/>
        </p:spPr>
      </p:pic>
      <p:pic>
        <p:nvPicPr>
          <p:cNvPr id="8" name="Содержимое 3" descr="Khovanschina_Opera.jpg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4857752" y="4143380"/>
            <a:ext cx="2820910" cy="2111911"/>
          </a:xfrm>
        </p:spPr>
      </p:pic>
      <p:pic>
        <p:nvPicPr>
          <p:cNvPr id="6" name="hovan0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571472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4821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Documents and Settings\Учитель\Рабочий стол\Мусоргский\х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4500594" cy="3285434"/>
          </a:xfrm>
          <a:prstGeom prst="rect">
            <a:avLst/>
          </a:prstGeom>
          <a:noFill/>
        </p:spPr>
      </p:pic>
      <p:pic>
        <p:nvPicPr>
          <p:cNvPr id="7" name="Содержимое 3" descr="strelz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0" y="3500438"/>
            <a:ext cx="5012639" cy="2890622"/>
          </a:xfrm>
          <a:prstGeom prst="rect">
            <a:avLst/>
          </a:prstGeom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57158" y="3857628"/>
            <a:ext cx="4329114" cy="2452686"/>
          </a:xfrm>
        </p:spPr>
        <p:txBody>
          <a:bodyPr/>
          <a:lstStyle/>
          <a:p>
            <a:r>
              <a:rPr lang="ru-RU" dirty="0" smtClean="0"/>
              <a:t>Раскольники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Содержимое 8" descr="Soroch_Yarmak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28662" y="1500174"/>
            <a:ext cx="3424239" cy="4730676"/>
          </a:xfrm>
        </p:spPr>
      </p:pic>
      <p:pic>
        <p:nvPicPr>
          <p:cNvPr id="10" name="Содержимое 9" descr="34187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357686" y="2000240"/>
            <a:ext cx="4415053" cy="342902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 «</a:t>
            </a:r>
            <a:r>
              <a:rPr lang="ru-RU" dirty="0" err="1" smtClean="0"/>
              <a:t>Сорочинская</a:t>
            </a:r>
            <a:r>
              <a:rPr lang="ru-RU" dirty="0" smtClean="0"/>
              <a:t> ярмарка»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Сюита «Картинки с выставки»</a:t>
            </a:r>
            <a:endParaRPr lang="ru-RU" dirty="0"/>
          </a:p>
        </p:txBody>
      </p:sp>
      <p:pic>
        <p:nvPicPr>
          <p:cNvPr id="4" name="Содержимое 3" descr="о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143240" y="1357298"/>
            <a:ext cx="1643074" cy="2161939"/>
          </a:xfrm>
        </p:spPr>
      </p:pic>
      <p:pic>
        <p:nvPicPr>
          <p:cNvPr id="1026" name="Picture 2" descr="C:\Documents and Settings\Учитель\Рабочий стол\Мусоргский\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000372"/>
            <a:ext cx="2164882" cy="2928958"/>
          </a:xfrm>
          <a:prstGeom prst="rect">
            <a:avLst/>
          </a:prstGeom>
          <a:noFill/>
        </p:spPr>
      </p:pic>
      <p:pic>
        <p:nvPicPr>
          <p:cNvPr id="1027" name="Picture 3" descr="C:\Documents and Settings\Учитель\Рабочий стол\Мусоргский\б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00364" y="3643314"/>
            <a:ext cx="2357454" cy="2850376"/>
          </a:xfrm>
          <a:prstGeom prst="rect">
            <a:avLst/>
          </a:prstGeom>
          <a:noFill/>
        </p:spPr>
      </p:pic>
      <p:pic>
        <p:nvPicPr>
          <p:cNvPr id="6" name="богатворот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1500166" y="5786454"/>
            <a:ext cx="304800" cy="304800"/>
          </a:xfrm>
          <a:prstGeom prst="rect">
            <a:avLst/>
          </a:prstGeom>
        </p:spPr>
      </p:pic>
      <p:pic>
        <p:nvPicPr>
          <p:cNvPr id="3" name="Picture 2" descr="C:\Documents and Settings\Учитель\Рабочий стол\Мусоргский\бабаяга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57950" y="2143116"/>
            <a:ext cx="2343782" cy="3118455"/>
          </a:xfrm>
          <a:prstGeom prst="rect">
            <a:avLst/>
          </a:prstGeom>
          <a:noFill/>
        </p:spPr>
      </p:pic>
      <p:pic>
        <p:nvPicPr>
          <p:cNvPr id="8" name="бабяга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9"/>
          <a:stretch>
            <a:fillRect/>
          </a:stretch>
        </p:blipFill>
        <p:spPr>
          <a:xfrm>
            <a:off x="7715272" y="535782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810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1804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Детская .С куклой</a:t>
            </a:r>
            <a:endParaRPr lang="ru-RU" dirty="0"/>
          </a:p>
        </p:txBody>
      </p:sp>
      <p:pic>
        <p:nvPicPr>
          <p:cNvPr id="9" name="Содержимое 8" descr="toys17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143372" y="1142984"/>
            <a:ext cx="3643338" cy="5488263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Вокальные    произведения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detskaya04 с куклой.mp3">
            <a:hlinkClick r:id="" action="ppaction://media"/>
          </p:cNvPr>
          <p:cNvPicPr>
            <a:picLocks noGrp="1" noRot="1" noChangeAspect="1"/>
          </p:cNvPicPr>
          <p:nvPr>
            <p:ph sz="quarter" idx="4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1439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173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144</TotalTime>
  <Words>84</Words>
  <PresentationFormat>Экран (4:3)</PresentationFormat>
  <Paragraphs>14</Paragraphs>
  <Slides>11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 Мусоргский Модест Петрович 1839-1881  г.</vt:lpstr>
      <vt:lpstr>Школа гвардейских подпрапорщиков</vt:lpstr>
      <vt:lpstr>Встреча с музыкантами «Могучей кучки»</vt:lpstr>
      <vt:lpstr>Опера «Борис   Годунов»</vt:lpstr>
      <vt:lpstr>Опера  «Хованщина»</vt:lpstr>
      <vt:lpstr>Слайд 6</vt:lpstr>
      <vt:lpstr>Опера «Сорочинская ярмарка»</vt:lpstr>
      <vt:lpstr>Сюита «Картинки с выставки»</vt:lpstr>
      <vt:lpstr>Вокальные    произведения</vt:lpstr>
      <vt:lpstr>21 марта 1989 года у здания бывшей школы гвардейских подпрапорщиков  в г.Санкт Петербурге  был торжественно открыт бюст М.П. Мусоргского .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150- летие   Мусоргский Модест Петрович</dc:title>
  <cp:lastModifiedBy>Учитель</cp:lastModifiedBy>
  <cp:revision>18</cp:revision>
  <dcterms:modified xsi:type="dcterms:W3CDTF">2009-04-21T05:31:22Z</dcterms:modified>
</cp:coreProperties>
</file>