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helka.net/bigudi-lipuchki" TargetMode="External"/><Relationship Id="rId2" Type="http://schemas.openxmlformats.org/officeDocument/2006/relationships/hyperlink" Target="http://chelka.net/bigudi-dlya-volos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57364"/>
            <a:ext cx="9144000" cy="1843102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«УКЛАДКА»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4143380"/>
            <a:ext cx="7854696" cy="1752600"/>
          </a:xfrm>
        </p:spPr>
        <p:txBody>
          <a:bodyPr>
            <a:normAutofit/>
          </a:bodyPr>
          <a:lstStyle/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85723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28652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г.Новороссийск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62050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Укладка на бигуди-бумеранги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1500174"/>
            <a:ext cx="4000528" cy="4533912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 </a:t>
            </a:r>
            <a:endParaRPr lang="ru-RU" sz="2000" dirty="0" smtClean="0"/>
          </a:p>
          <a:p>
            <a:pPr algn="ctr"/>
            <a:r>
              <a:rPr lang="ru-RU" sz="2000" dirty="0" smtClean="0">
                <a:solidFill>
                  <a:srgbClr val="FF6600"/>
                </a:solidFill>
              </a:rPr>
              <a:t>Такая укладка совершается путем накручивания прядей на длинные палочки, которые изготовленные из плотного поролона. Использовать нужно только центральную часть «бумерангов». Концы разводите в разные стороны крест-накрест, таким образом, будет обеспечиваться фиксация. Существуют бигуди-бумеранги и с мягкого поролона, но они не гарантируют создания локонов идеальной формы.</a:t>
            </a:r>
          </a:p>
          <a:p>
            <a:pPr algn="ctr"/>
            <a:endParaRPr lang="ru-RU" sz="2000" dirty="0">
              <a:solidFill>
                <a:srgbClr val="FF6600"/>
              </a:solidFill>
            </a:endParaRPr>
          </a:p>
        </p:txBody>
      </p:sp>
      <p:pic>
        <p:nvPicPr>
          <p:cNvPr id="4098" name="Picture 2" descr="C:\Documents and Settings\Студент\Рабочий стол\16-17\укладка!панкратова.и\б2_dfh4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1571612"/>
            <a:ext cx="4755144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16205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Укладка на «бархатные» бигуди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1472" y="1785926"/>
            <a:ext cx="2743200" cy="4572000"/>
          </a:xfrm>
        </p:spPr>
        <p:txBody>
          <a:bodyPr/>
          <a:lstStyle/>
          <a:p>
            <a:endParaRPr lang="ru-RU" dirty="0" smtClean="0"/>
          </a:p>
          <a:p>
            <a:pPr algn="ctr"/>
            <a:r>
              <a:rPr lang="ru-RU" sz="2400" dirty="0" smtClean="0">
                <a:solidFill>
                  <a:srgbClr val="FF6600"/>
                </a:solidFill>
              </a:rPr>
              <a:t>Эти бигуди имеют велюровое покрытие. Пряди фиксируются при помощи пластиковой палочки, которая вставляется в специальное отверстие.</a:t>
            </a:r>
          </a:p>
          <a:p>
            <a:endParaRPr lang="ru-RU" dirty="0"/>
          </a:p>
        </p:txBody>
      </p:sp>
      <p:pic>
        <p:nvPicPr>
          <p:cNvPr id="5122" name="Picture 2" descr="C:\Documents and Settings\Студент\Рабочий стол\16-17\укладка!панкратова.и\b01da42d80dcfb0a2acfa31d9059bc3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75004" y="1633023"/>
            <a:ext cx="4554648" cy="46153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62050"/>
          </a:xfrm>
        </p:spPr>
        <p:txBody>
          <a:bodyPr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Укладка при помощи специальных зажимов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1472" y="1643050"/>
            <a:ext cx="2743200" cy="4572000"/>
          </a:xfrm>
        </p:spPr>
        <p:txBody>
          <a:bodyPr/>
          <a:lstStyle/>
          <a:p>
            <a:r>
              <a:rPr lang="ru-RU" b="1" dirty="0" smtClean="0"/>
              <a:t> </a:t>
            </a:r>
            <a:endParaRPr lang="ru-RU" sz="1800" dirty="0" smtClean="0"/>
          </a:p>
          <a:p>
            <a:pPr algn="ctr"/>
            <a:r>
              <a:rPr lang="ru-RU" sz="1800" dirty="0" smtClean="0">
                <a:solidFill>
                  <a:srgbClr val="FF6600"/>
                </a:solidFill>
              </a:rPr>
              <a:t>Волосы следует обработать специальными средствами для укладки, сформировать волны и зафиксировать зажимами. Когда локоны высохнут, зажимы аккуратно удаляем и волосы расчесываем. Интересно, что такой тип холодной укладки использовали еще наши бабушки.</a:t>
            </a:r>
          </a:p>
          <a:p>
            <a:pPr algn="ctr"/>
            <a:endParaRPr lang="ru-RU" sz="1800" dirty="0">
              <a:solidFill>
                <a:srgbClr val="FF6600"/>
              </a:solidFill>
            </a:endParaRPr>
          </a:p>
        </p:txBody>
      </p:sp>
      <p:pic>
        <p:nvPicPr>
          <p:cNvPr id="6146" name="Picture 2" descr="C:\Documents and Settings\Студент\Рабочий стол\16-17\укладка!панкратова.и\26fad33176cb5a4a1af0a9569320f86f-500x65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9" y="1676400"/>
            <a:ext cx="4500594" cy="45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85794"/>
            <a:ext cx="9144000" cy="604856"/>
          </a:xfrm>
        </p:spPr>
        <p:txBody>
          <a:bodyPr/>
          <a:lstStyle/>
          <a:p>
            <a:pPr algn="ctr"/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Укладка на бигуди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85786" y="1714488"/>
            <a:ext cx="2743200" cy="457200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rgbClr val="FF6600"/>
                </a:solidFill>
              </a:rPr>
              <a:t>Сегодня вы можете приобрести самые различные виды бигуди. Но независимо от того, какие именно из них вы собираетесь использовать, существуют основные правила </a:t>
            </a:r>
            <a:r>
              <a:rPr lang="ru-RU" sz="1800" b="1" dirty="0" smtClean="0">
                <a:solidFill>
                  <a:srgbClr val="FF6600"/>
                </a:solidFill>
              </a:rPr>
              <a:t>укладки волос на бигуди</a:t>
            </a:r>
            <a:r>
              <a:rPr lang="ru-RU" sz="1800" dirty="0" smtClean="0">
                <a:solidFill>
                  <a:srgbClr val="FF6600"/>
                </a:solidFill>
              </a:rPr>
              <a:t>, соблюдая которые, вы сможете дольше сохранить красивую прическу, элегантные локоны или милые кудряшки</a:t>
            </a:r>
            <a:endParaRPr lang="ru-RU" sz="1800" dirty="0">
              <a:solidFill>
                <a:srgbClr val="FF6600"/>
              </a:solidFill>
            </a:endParaRPr>
          </a:p>
        </p:txBody>
      </p:sp>
      <p:pic>
        <p:nvPicPr>
          <p:cNvPr id="7170" name="Picture 2" descr="C:\Documents and Settings\Студент\Рабочий стол\16-17\укладка!панкратова.и\1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5924" y="1663673"/>
            <a:ext cx="4275166" cy="42037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62050"/>
          </a:xfrm>
        </p:spPr>
        <p:txBody>
          <a:bodyPr/>
          <a:lstStyle/>
          <a:p>
            <a:pPr algn="ctr"/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Резиновые бигуди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14348" y="2000240"/>
            <a:ext cx="2743200" cy="4572000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rgbClr val="FF6600"/>
                </a:solidFill>
              </a:rPr>
              <a:t>Выпускаются не идеально круглой формы, они как бы приплюснуты, из-за чего меняется форма самого локона. Поэтому для укладки в домашних условиях этот вариант не очень подходит, так как к ним нужно приспособиться и овладеть приемами накручивания.</a:t>
            </a:r>
          </a:p>
          <a:p>
            <a:pPr algn="ctr"/>
            <a:endParaRPr lang="ru-RU" dirty="0">
              <a:solidFill>
                <a:srgbClr val="FF6600"/>
              </a:solidFill>
            </a:endParaRPr>
          </a:p>
        </p:txBody>
      </p:sp>
      <p:pic>
        <p:nvPicPr>
          <p:cNvPr id="8194" name="Picture 2" descr="C:\Documents and Settings\Студент\Рабочий стол\16-17\укладка!панкратова.и\i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857364"/>
            <a:ext cx="4429156" cy="41434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62050"/>
          </a:xfrm>
        </p:spPr>
        <p:txBody>
          <a:bodyPr/>
          <a:lstStyle/>
          <a:p>
            <a:pPr algn="ctr"/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Металлические бигуди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0034" y="1928802"/>
            <a:ext cx="2743200" cy="4572000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rgbClr val="FF6600"/>
                </a:solidFill>
              </a:rPr>
              <a:t>Если вы сделали химическую завивку и поддерживаете форму прически с помощью бигуди, для вас идеальны будут </a:t>
            </a:r>
            <a:r>
              <a:rPr lang="ru-RU" sz="1800" b="1" dirty="0" smtClean="0">
                <a:solidFill>
                  <a:srgbClr val="FF6600"/>
                </a:solidFill>
              </a:rPr>
              <a:t>металлические бигуди</a:t>
            </a:r>
            <a:r>
              <a:rPr lang="ru-RU" sz="1800" dirty="0" smtClean="0">
                <a:solidFill>
                  <a:srgbClr val="FF6600"/>
                </a:solidFill>
              </a:rPr>
              <a:t>. Потому как волосы после применения химических препаратов, соприкасаясь с металлом, становятся более послушными и легче укладываются.</a:t>
            </a:r>
          </a:p>
          <a:p>
            <a:endParaRPr lang="ru-RU" dirty="0"/>
          </a:p>
        </p:txBody>
      </p:sp>
      <p:pic>
        <p:nvPicPr>
          <p:cNvPr id="9218" name="Picture 2" descr="C:\Documents and Settings\Студент\Рабочий стол\16-17\укладка!панкратова.и\26ca5f43001ecf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050" y="1857364"/>
            <a:ext cx="5111750" cy="39290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62050"/>
          </a:xfrm>
        </p:spPr>
        <p:txBody>
          <a:bodyPr/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Термобигуди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1714488"/>
            <a:ext cx="3786214" cy="4605350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FF6600"/>
                </a:solidFill>
              </a:rPr>
              <a:t>Современные </a:t>
            </a:r>
            <a:r>
              <a:rPr lang="ru-RU" sz="1800" b="1" dirty="0" err="1" smtClean="0">
                <a:solidFill>
                  <a:srgbClr val="FF6600"/>
                </a:solidFill>
              </a:rPr>
              <a:t>термобигуди</a:t>
            </a:r>
            <a:r>
              <a:rPr lang="ru-RU" sz="1800" dirty="0" smtClean="0">
                <a:solidFill>
                  <a:srgbClr val="FF6600"/>
                </a:solidFill>
              </a:rPr>
              <a:t> изготавливаются из пластмассы, они, конечно, значительно сэкономят ваше время, но в то же время негативно отразятся на состоянии волос. Можно минимизировать отрицательное действие </a:t>
            </a:r>
            <a:r>
              <a:rPr lang="ru-RU" sz="1800" dirty="0" err="1" smtClean="0">
                <a:solidFill>
                  <a:srgbClr val="FF6600"/>
                </a:solidFill>
              </a:rPr>
              <a:t>термобигуди</a:t>
            </a:r>
            <a:r>
              <a:rPr lang="ru-RU" sz="1800" dirty="0" smtClean="0">
                <a:solidFill>
                  <a:srgbClr val="FF6600"/>
                </a:solidFill>
              </a:rPr>
              <a:t> на волосы, используя специальные средства для горячей укладки, которые предохраняют структуру волоса от повреждения. Такие бигуди рекомендованы женщинам с густыми волосами, трудно поддающимися укладыванию.</a:t>
            </a:r>
          </a:p>
          <a:p>
            <a:endParaRPr lang="ru-RU" sz="1800" dirty="0"/>
          </a:p>
        </p:txBody>
      </p:sp>
      <p:pic>
        <p:nvPicPr>
          <p:cNvPr id="10242" name="Picture 2" descr="C:\Documents and Settings\Студент\Рабочий стол\16-17\укладка!панкратова.и\REMINGTONKF40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571612"/>
            <a:ext cx="4941918" cy="47990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162050"/>
          </a:xfrm>
        </p:spPr>
        <p:txBody>
          <a:bodyPr/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Электробигуди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1472" y="2286000"/>
            <a:ext cx="2928966" cy="45720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FF6600"/>
                </a:solidFill>
              </a:rPr>
              <a:t>являются средством еще более негативно влияющим на состояние волос и кожи головы. Их применение оправдано только в редких случаях, когда это действительно необходимо.</a:t>
            </a:r>
          </a:p>
          <a:p>
            <a:endParaRPr lang="ru-RU" sz="2000" dirty="0"/>
          </a:p>
        </p:txBody>
      </p:sp>
      <p:pic>
        <p:nvPicPr>
          <p:cNvPr id="11266" name="Picture 2" descr="C:\Documents and Settings\Студент\Рабочий стол\16-17\укладка!панкратова.и\62c20623dcdfcd_bi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714488"/>
            <a:ext cx="4357718" cy="42430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62050"/>
          </a:xfrm>
        </p:spPr>
        <p:txBody>
          <a:bodyPr/>
          <a:lstStyle/>
          <a:p>
            <a:pPr algn="ctr"/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Бигуди«липучки»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85720" y="1571612"/>
            <a:ext cx="3143280" cy="4676788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rgbClr val="FF6600"/>
                </a:solidFill>
              </a:rPr>
              <a:t>они, конечно, не оставляют на локонах заломов, какие обычно бывают при закреплении бигуди их крепежом. Также преимуществом таких приспособлений можно считать и то, что длина укладываемых волос может быть любой. При всем их удобстве, одно «но» - волосы после постоянного применения становятся ломкими (оставаясь прямо на самих бигуди) и секущимися.</a:t>
            </a:r>
          </a:p>
          <a:p>
            <a:pPr algn="ctr"/>
            <a:endParaRPr lang="ru-RU" dirty="0">
              <a:solidFill>
                <a:srgbClr val="FF6600"/>
              </a:solidFill>
            </a:endParaRPr>
          </a:p>
        </p:txBody>
      </p:sp>
      <p:pic>
        <p:nvPicPr>
          <p:cNvPr id="12290" name="Picture 2" descr="C:\Documents and Settings\Студент\Рабочий стол\16-17\укладка!панкратова.и\0770374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049" y="1785926"/>
            <a:ext cx="5362589" cy="40933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162050"/>
          </a:xfrm>
        </p:spPr>
        <p:txBody>
          <a:bodyPr/>
          <a:lstStyle/>
          <a:p>
            <a:pPr algn="ctr"/>
            <a:r>
              <a:rPr lang="ru-RU" sz="2800" i="1" dirty="0" smtClean="0">
                <a:solidFill>
                  <a:schemeClr val="tx1"/>
                </a:solidFill>
              </a:rPr>
              <a:t>Бигуди «бумеранги»</a:t>
            </a:r>
            <a:endParaRPr lang="ru-RU" sz="2800" i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1472" y="2324088"/>
            <a:ext cx="3214710" cy="4533912"/>
          </a:xfrm>
        </p:spPr>
        <p:txBody>
          <a:bodyPr/>
          <a:lstStyle/>
          <a:p>
            <a:pPr algn="ctr"/>
            <a:r>
              <a:rPr lang="ru-RU" sz="2000" dirty="0" smtClean="0">
                <a:solidFill>
                  <a:srgbClr val="FF6600"/>
                </a:solidFill>
              </a:rPr>
              <a:t>также можно применять при любой длине волос. Они абсолютно безопасны, просты в применении (загнуть и зафиксировать) в них даже можно спать. Однако их использование также требует определенной сноровки.</a:t>
            </a:r>
          </a:p>
          <a:p>
            <a:endParaRPr lang="ru-RU" dirty="0"/>
          </a:p>
        </p:txBody>
      </p:sp>
      <p:pic>
        <p:nvPicPr>
          <p:cNvPr id="13314" name="Picture 2" descr="C:\Documents and Settings\Студент\Рабочий стол\16-17\укладка!панкратова.и\1018846.jpeg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857364"/>
            <a:ext cx="4799041" cy="45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819170"/>
          </a:xfrm>
        </p:spPr>
        <p:txBody>
          <a:bodyPr/>
          <a:lstStyle/>
          <a:p>
            <a:pPr algn="ctr"/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такое укладка?</a:t>
            </a:r>
            <a:endParaRPr lang="ru-RU" sz="4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1571612"/>
            <a:ext cx="4143404" cy="4533912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FF6600"/>
                </a:solidFill>
              </a:rPr>
              <a:t>Наверное, есть такие женщины, которым удается не укладывать волосы — они просто моют голову и идут, ведь волосы у них сами ложатся в элегантную прическу... Но я таких не встречала. Большинство из нас если и пренебрегают укладкой, то расплачивается за это своим внешним видом, когда непослушные волосы ложатся так, как хочется им, и совсем не так, как нужно нам. Поэтому укладка становится непременной процедурой ухода за волосами.</a:t>
            </a:r>
          </a:p>
          <a:p>
            <a:pPr algn="ctr"/>
            <a:r>
              <a:rPr lang="ru-RU" sz="1800" dirty="0" smtClean="0">
                <a:solidFill>
                  <a:srgbClr val="FF6600"/>
                </a:solidFill>
              </a:rPr>
              <a:t>Назначение укладки простое — зафиксировать волосы в том положении, которое мы выбрали, желательно на возможно более долгое время.</a:t>
            </a:r>
          </a:p>
          <a:p>
            <a:endParaRPr lang="ru-RU" sz="1800" dirty="0"/>
          </a:p>
        </p:txBody>
      </p:sp>
      <p:pic>
        <p:nvPicPr>
          <p:cNvPr id="1026" name="Picture 2" descr="C:\Documents and Settings\Студент\Рабочий стол\16-17\укладка!панкратова.и\420_zoom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7" y="1857364"/>
            <a:ext cx="4786314" cy="37646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dirty="0" smtClean="0">
                <a:solidFill>
                  <a:schemeClr val="tx1"/>
                </a:solidFill>
              </a:rPr>
              <a:t>Вывод :</a:t>
            </a:r>
            <a:endParaRPr lang="ru-RU" sz="3200" i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1785926"/>
            <a:ext cx="4786346" cy="4714908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rgbClr val="FF6600"/>
                </a:solidFill>
              </a:rPr>
              <a:t>У каждого человека свой тип волос: у кого-то длинные, у кого-то короткие, у кого-то тонкие, у кого-то густые и так можно и дальше перечислять.</a:t>
            </a:r>
          </a:p>
          <a:p>
            <a:pPr algn="ctr"/>
            <a:r>
              <a:rPr lang="ru-RU" sz="1600" dirty="0" smtClean="0">
                <a:solidFill>
                  <a:srgbClr val="FF6600"/>
                </a:solidFill>
              </a:rPr>
              <a:t>Всем людям хочется быть красивыми, иметь свою «изюминку». И чтобы стать красивым, необходимо привести в порядок прежде всего свои волосы: сделать модную стрижку, сделать завивку или укладку. Всё это можно сделать самостоятельно, но в домашних условиях без необходимых и специальных инструментов это практически невозможно. Поэтому люди и обращаются в парикмахерские. </a:t>
            </a:r>
          </a:p>
          <a:p>
            <a:pPr algn="ctr"/>
            <a:r>
              <a:rPr lang="ru-RU" sz="1600" dirty="0" smtClean="0">
                <a:solidFill>
                  <a:srgbClr val="FF6600"/>
                </a:solidFill>
              </a:rPr>
              <a:t>Парикмахеров можно сравнить с волшебниками, потому что они творят красоту, они делают невозможное возможным. Для этого им и необходимо знать все тонкости и особенности парикмахерского дела.</a:t>
            </a:r>
          </a:p>
          <a:p>
            <a:endParaRPr lang="ru-RU" sz="1800" dirty="0"/>
          </a:p>
        </p:txBody>
      </p:sp>
      <p:pic>
        <p:nvPicPr>
          <p:cNvPr id="14338" name="Picture 2" descr="C:\Documents and Settings\Студент\Рабочий стол\16-17\укладка!панкратова.и\1347528171_kak-sdelat-volosy-volnistymi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142984"/>
            <a:ext cx="3857652" cy="52149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481000"/>
            <a:ext cx="5214974" cy="1162050"/>
          </a:xfrm>
        </p:spPr>
        <p:txBody>
          <a:bodyPr/>
          <a:lstStyle/>
          <a:p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Горячая укладка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0034" y="1857364"/>
            <a:ext cx="2743200" cy="457200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rgbClr val="FF6600"/>
                </a:solidFill>
              </a:rPr>
              <a:t>Безусловно, самый эффективный способ укладки волос – это </a:t>
            </a:r>
            <a:r>
              <a:rPr lang="ru-RU" sz="1800" b="1" dirty="0" smtClean="0">
                <a:solidFill>
                  <a:srgbClr val="FF6600"/>
                </a:solidFill>
              </a:rPr>
              <a:t>горячая укладка</a:t>
            </a:r>
            <a:r>
              <a:rPr lang="ru-RU" sz="1800" dirty="0" smtClean="0">
                <a:solidFill>
                  <a:srgbClr val="FF6600"/>
                </a:solidFill>
              </a:rPr>
              <a:t>, которую можно сделать с помощью фена, </a:t>
            </a:r>
            <a:r>
              <a:rPr lang="ru-RU" sz="1800" dirty="0" err="1" smtClean="0">
                <a:solidFill>
                  <a:srgbClr val="FF6600"/>
                </a:solidFill>
              </a:rPr>
              <a:t>термобигуди</a:t>
            </a:r>
            <a:r>
              <a:rPr lang="ru-RU" sz="1800" dirty="0" smtClean="0">
                <a:solidFill>
                  <a:srgbClr val="FF6600"/>
                </a:solidFill>
              </a:rPr>
              <a:t>, щипцов для завивки волос (плойки) или утюжка (</a:t>
            </a:r>
            <a:r>
              <a:rPr lang="ru-RU" sz="1800" dirty="0" err="1" smtClean="0">
                <a:solidFill>
                  <a:srgbClr val="FF6600"/>
                </a:solidFill>
              </a:rPr>
              <a:t>распрямителя</a:t>
            </a:r>
            <a:r>
              <a:rPr lang="ru-RU" sz="1800" dirty="0" smtClean="0">
                <a:solidFill>
                  <a:srgbClr val="FF6600"/>
                </a:solidFill>
              </a:rPr>
              <a:t>) для волос.</a:t>
            </a:r>
          </a:p>
          <a:p>
            <a:endParaRPr lang="ru-RU" sz="1800" dirty="0"/>
          </a:p>
        </p:txBody>
      </p:sp>
      <p:pic>
        <p:nvPicPr>
          <p:cNvPr id="2050" name="Picture 2" descr="C:\Documents and Settings\Студент\Рабочий стол\16-17\укладка!панкратова.и\5d3503d594ba94ca461fccc6110c2c1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1357298"/>
            <a:ext cx="5000660" cy="4929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3810"/>
            <a:ext cx="9144000" cy="1162050"/>
          </a:xfrm>
        </p:spPr>
        <p:txBody>
          <a:bodyPr/>
          <a:lstStyle/>
          <a:p>
            <a:pPr algn="ctr"/>
            <a: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Горячая укладка выполняется:</a:t>
            </a:r>
            <a:endParaRPr lang="ru-RU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1472" y="1857364"/>
            <a:ext cx="2743200" cy="45720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ФЕН.</a:t>
            </a:r>
          </a:p>
          <a:p>
            <a:pPr algn="ctr"/>
            <a:r>
              <a:rPr lang="ru-RU" sz="2000" dirty="0" smtClean="0">
                <a:solidFill>
                  <a:srgbClr val="FF6600"/>
                </a:solidFill>
              </a:rPr>
              <a:t>Фен обычно используется для придания волосам объема. Условно все фены можно разделить на три группы: фен с насадкой-концентратором, фен с насадкой-диффузором и фен-щетка.</a:t>
            </a:r>
          </a:p>
          <a:p>
            <a:pPr algn="ctr"/>
            <a:endParaRPr lang="ru-RU" sz="2000" dirty="0">
              <a:solidFill>
                <a:srgbClr val="FF6600"/>
              </a:solidFill>
            </a:endParaRPr>
          </a:p>
        </p:txBody>
      </p:sp>
      <p:pic>
        <p:nvPicPr>
          <p:cNvPr id="3074" name="Picture 2" descr="C:\Documents and Settings\Студент\Рабочий стол\16-17\укладка!панкратова.и\p22376_bi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1428737"/>
            <a:ext cx="4929222" cy="4929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Студент\Рабочий стол\16-17\укладка!панкратова.и\80910_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138716">
            <a:off x="4250307" y="1349882"/>
            <a:ext cx="4340021" cy="40582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Текст 7"/>
          <p:cNvSpPr>
            <a:spLocks noGrp="1"/>
          </p:cNvSpPr>
          <p:nvPr>
            <p:ph type="body" idx="2"/>
          </p:nvPr>
        </p:nvSpPr>
        <p:spPr>
          <a:xfrm>
            <a:off x="714348" y="2286000"/>
            <a:ext cx="2743200" cy="45720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ЩИПЦЫ.</a:t>
            </a:r>
          </a:p>
          <a:p>
            <a:pPr algn="ctr"/>
            <a:r>
              <a:rPr lang="ru-RU" sz="2000" dirty="0" smtClean="0">
                <a:solidFill>
                  <a:srgbClr val="FF6600"/>
                </a:solidFill>
              </a:rPr>
              <a:t>Щипцы — идеальный инструмент для завивки колечками. При помощи щипцов даже самые неподатливые волосы образуют великолепные локоны колечками.</a:t>
            </a:r>
            <a:endParaRPr lang="ru-RU" sz="20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500174"/>
            <a:ext cx="2743200" cy="45720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000" dirty="0" smtClean="0"/>
              <a:t>ТЕРМОБИГУДИ.</a:t>
            </a:r>
          </a:p>
          <a:p>
            <a:pPr algn="ctr"/>
            <a:r>
              <a:rPr lang="ru-RU" sz="2000" dirty="0" smtClean="0">
                <a:solidFill>
                  <a:srgbClr val="FF6600"/>
                </a:solidFill>
              </a:rPr>
              <a:t>С помощью </a:t>
            </a:r>
            <a:r>
              <a:rPr lang="ru-RU" sz="2000" dirty="0" err="1" smtClean="0">
                <a:solidFill>
                  <a:srgbClr val="FF6600"/>
                </a:solidFill>
              </a:rPr>
              <a:t>термобигуди</a:t>
            </a:r>
            <a:r>
              <a:rPr lang="ru-RU" sz="2000" dirty="0" smtClean="0">
                <a:solidFill>
                  <a:srgbClr val="FF6600"/>
                </a:solidFill>
              </a:rPr>
              <a:t> можно быстро завить волосы. </a:t>
            </a:r>
            <a:r>
              <a:rPr lang="ru-RU" sz="2000" dirty="0" err="1" smtClean="0">
                <a:solidFill>
                  <a:srgbClr val="FF6600"/>
                </a:solidFill>
              </a:rPr>
              <a:t>Термобигуди</a:t>
            </a:r>
            <a:r>
              <a:rPr lang="ru-RU" sz="2000" dirty="0" smtClean="0">
                <a:solidFill>
                  <a:srgbClr val="FF6600"/>
                </a:solidFill>
              </a:rPr>
              <a:t> – это пластмассовые цилиндры, наполненные обычно парафином. С помощью таких бигуди можно создать и плотные локоны (увеличив время накручивания) и придать объем.</a:t>
            </a:r>
          </a:p>
          <a:p>
            <a:pPr algn="ctr"/>
            <a:endParaRPr lang="ru-RU" dirty="0">
              <a:solidFill>
                <a:srgbClr val="FF6600"/>
              </a:solidFill>
            </a:endParaRPr>
          </a:p>
        </p:txBody>
      </p:sp>
      <p:pic>
        <p:nvPicPr>
          <p:cNvPr id="1026" name="Picture 2" descr="C:\Documents and Settings\Студент\Рабочий стол\16-17\укладка!панкратова.и\1296522P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0916" y="1309331"/>
            <a:ext cx="5077363" cy="49390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0034" y="1428736"/>
            <a:ext cx="2743200" cy="457200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УТЮЖКИ.</a:t>
            </a:r>
          </a:p>
          <a:p>
            <a:pPr algn="ctr"/>
            <a:r>
              <a:rPr lang="ru-RU" sz="1800" dirty="0" smtClean="0">
                <a:solidFill>
                  <a:srgbClr val="FF6600"/>
                </a:solidFill>
              </a:rPr>
              <a:t>Утюжок – это та же плойка, только плоская. Утюжком можно не только выпрямить непослушные пряди, но и создать гофрированные локоны. Обычно утюжки делятся на металлические, паровые и керамические, они также различаются по мощности, от которой зависит стойкость прически и быстрота ее выполнения.</a:t>
            </a:r>
            <a:endParaRPr lang="ru-RU" sz="1800" dirty="0">
              <a:solidFill>
                <a:srgbClr val="FF6600"/>
              </a:solidFill>
            </a:endParaRPr>
          </a:p>
        </p:txBody>
      </p:sp>
      <p:pic>
        <p:nvPicPr>
          <p:cNvPr id="5122" name="Picture 2" descr="C:\Documents and Settings\Студент\Рабочий стол\16-17\укладка!панкратова.и\utug-stylist-premium_enl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1377009"/>
            <a:ext cx="5072098" cy="48475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52504"/>
            <a:ext cx="9144000" cy="447670"/>
          </a:xfrm>
        </p:spPr>
        <p:txBody>
          <a:bodyPr/>
          <a:lstStyle/>
          <a:p>
            <a:pPr algn="ctr"/>
            <a: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Холодная укладка</a:t>
            </a:r>
            <a:endParaRPr lang="ru-RU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1643050"/>
            <a:ext cx="4214842" cy="4676788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FF6600"/>
                </a:solidFill>
              </a:rPr>
              <a:t>Холодный способ укладки волос применяется с очень давних пор. Одним из достоинств этого способа является его безвредность. Волосы при таком способе укладки не травмируются, так как не подвергаются высокотемпературной и химической обработке. Можно даже, наоборот, улучшить состояние волос, если для фиксации укладки применять высококачественные традиционные составы растительного происхождения или новые современные средства, специально предназначенные для этого и содержащие растительные, минеральные и другие полезные добавки.</a:t>
            </a:r>
          </a:p>
          <a:p>
            <a:endParaRPr lang="ru-RU" sz="1800" dirty="0"/>
          </a:p>
        </p:txBody>
      </p:sp>
      <p:pic>
        <p:nvPicPr>
          <p:cNvPr id="2050" name="Picture 2" descr="C:\Documents and Settings\Студент\Рабочий стол\16-17\укладка!панкратова.и\ukladka_vechernjaja2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2071678"/>
            <a:ext cx="4500594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57232"/>
            <a:ext cx="9144000" cy="857256"/>
          </a:xfrm>
        </p:spPr>
        <p:txBody>
          <a:bodyPr/>
          <a:lstStyle/>
          <a:p>
            <a:pPr algn="ctr"/>
            <a: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Укладка на «липучки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28662" y="1714488"/>
            <a:ext cx="3000404" cy="467678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FF6600"/>
                </a:solidFill>
              </a:rPr>
              <a:t>Речь идет также </a:t>
            </a:r>
            <a:r>
              <a:rPr lang="ru-RU" sz="2000" dirty="0" smtClean="0">
                <a:solidFill>
                  <a:srgbClr val="FF6600"/>
                </a:solidFill>
                <a:hlinkClick r:id="rId2"/>
              </a:rPr>
              <a:t>о бигуди,</a:t>
            </a:r>
            <a:r>
              <a:rPr lang="ru-RU" sz="2000" dirty="0" smtClean="0">
                <a:solidFill>
                  <a:srgbClr val="FF6600"/>
                </a:solidFill>
              </a:rPr>
              <a:t> но они держатся на маленьких крючках. Такой способ укладки будет предпочтительней для женщин, которые имеют короткие или средней длины волосы. Не рекомендуется использовать этот тип бигуди людям с длинными локонами, поскольку </a:t>
            </a:r>
            <a:r>
              <a:rPr lang="ru-RU" sz="2000" dirty="0" smtClean="0">
                <a:solidFill>
                  <a:srgbClr val="FF6600"/>
                </a:solidFill>
                <a:hlinkClick r:id="rId3"/>
              </a:rPr>
              <a:t>липучки</a:t>
            </a:r>
            <a:r>
              <a:rPr lang="ru-RU" sz="2000" dirty="0" smtClean="0">
                <a:solidFill>
                  <a:srgbClr val="FF6600"/>
                </a:solidFill>
              </a:rPr>
              <a:t> могут запутаться в волосах.</a:t>
            </a:r>
          </a:p>
          <a:p>
            <a:endParaRPr lang="ru-RU" sz="1800" dirty="0"/>
          </a:p>
        </p:txBody>
      </p:sp>
      <p:pic>
        <p:nvPicPr>
          <p:cNvPr id="3074" name="Picture 2" descr="C:\Documents and Settings\Студент\Рабочий стол\16-17\укладка!панкратова.и\f53951f6eefa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6" y="1643050"/>
            <a:ext cx="3877971" cy="4714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</TotalTime>
  <Words>898</Words>
  <Application>Microsoft Office PowerPoint</Application>
  <PresentationFormat>Экран (4:3)</PresentationFormat>
  <Paragraphs>47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«УКЛАДКА»</vt:lpstr>
      <vt:lpstr>Что такое укладка?</vt:lpstr>
      <vt:lpstr>Горячая укладка </vt:lpstr>
      <vt:lpstr>Горячая укладка выполняется:</vt:lpstr>
      <vt:lpstr>Слайд 5</vt:lpstr>
      <vt:lpstr>Слайд 6</vt:lpstr>
      <vt:lpstr>Слайд 7</vt:lpstr>
      <vt:lpstr>Холодная укладка</vt:lpstr>
      <vt:lpstr>Укладка на «липучки» </vt:lpstr>
      <vt:lpstr> Укладка на бигуди-бумеранги</vt:lpstr>
      <vt:lpstr> Укладка на «бархатные» бигуди</vt:lpstr>
      <vt:lpstr> Укладка при помощи специальных зажимов</vt:lpstr>
      <vt:lpstr>Укладка на бигуди</vt:lpstr>
      <vt:lpstr>Резиновые бигуди</vt:lpstr>
      <vt:lpstr>Металлические бигуди</vt:lpstr>
      <vt:lpstr>Термобигуди </vt:lpstr>
      <vt:lpstr>Электробигуди </vt:lpstr>
      <vt:lpstr>Бигуди«липучки»</vt:lpstr>
      <vt:lpstr>Бигуди «бумеранги»</vt:lpstr>
      <vt:lpstr>Вывод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УКЛАДКА</dc:title>
  <cp:lastModifiedBy>user</cp:lastModifiedBy>
  <cp:revision>19</cp:revision>
  <dcterms:modified xsi:type="dcterms:W3CDTF">2014-12-30T12:17:43Z</dcterms:modified>
</cp:coreProperties>
</file>