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9" r:id="rId4"/>
    <p:sldId id="258" r:id="rId5"/>
    <p:sldId id="260" r:id="rId6"/>
    <p:sldId id="261" r:id="rId7"/>
    <p:sldId id="273" r:id="rId8"/>
    <p:sldId id="262" r:id="rId9"/>
    <p:sldId id="267" r:id="rId10"/>
    <p:sldId id="263" r:id="rId11"/>
    <p:sldId id="272" r:id="rId12"/>
    <p:sldId id="268" r:id="rId13"/>
    <p:sldId id="274" r:id="rId14"/>
    <p:sldId id="266" r:id="rId15"/>
    <p:sldId id="265" r:id="rId16"/>
    <p:sldId id="264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2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016C-47D9-43FC-9F70-2B637BF4991B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8552-366B-41F1-9D63-F6222250E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azovanie66.ru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ucheba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moeobrazovanie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Профориентация школьников старших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374441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МБОУИСОШ № 1</a:t>
            </a:r>
          </a:p>
          <a:p>
            <a:r>
              <a:rPr lang="ru-RU" dirty="0"/>
              <a:t>п</a:t>
            </a:r>
            <a:r>
              <a:rPr lang="ru-RU" dirty="0" smtClean="0"/>
              <a:t>. Игрим</a:t>
            </a:r>
          </a:p>
          <a:p>
            <a:r>
              <a:rPr lang="ru-RU" dirty="0" smtClean="0"/>
              <a:t>2012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080120"/>
          </a:xfrm>
        </p:spPr>
        <p:txBody>
          <a:bodyPr/>
          <a:lstStyle/>
          <a:p>
            <a:r>
              <a:rPr lang="ru-RU" b="1" dirty="0" smtClean="0"/>
              <a:t>8-9 классы.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500" b="1" dirty="0" smtClean="0"/>
              <a:t>Цель:</a:t>
            </a:r>
          </a:p>
          <a:p>
            <a:r>
              <a:rPr lang="ru-RU" sz="6500" b="1" dirty="0" smtClean="0"/>
              <a:t>Профессиональное самоопределение учащихся.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695"/>
          <a:stretch>
            <a:fillRect/>
          </a:stretch>
        </p:blipFill>
        <p:spPr bwMode="auto">
          <a:xfrm>
            <a:off x="5903640" y="0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8-9 классы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Мероприятия: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Классные часы: «Мир профессий», «Мир моих увлечений я свяжу с будущей профессией», «Выбор профессии», «Самые нужные профессии на рынке труда»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Оформление рубрики в классном уголке «Самые востребованные профессии»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Классные часы: «Выбор профессии», «Профессия человек-человек», «Профессия – педагог», «Профессия человек- знаковая система», «Психологические аспекты выбора профессии: 1) Понятие личности. Природная основа личности. 2) Побудительные силы человека – мотивы, интересы, склонности.»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Оформление рубрики в классном уголке «Профессии человек-человек».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Экскурсии (занятия) в ИПК.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Индивидуальная работа с учащимися «Куда пойти учиться»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пойти учиться?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276600" y="1773238"/>
            <a:ext cx="58674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www.ucheba.ru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www.obrazovanie66.ru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www.moeobrazovanie.ru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04766"/>
            <a:ext cx="3666703" cy="22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2656"/>
            <a:ext cx="19534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628800"/>
            <a:ext cx="1626096" cy="26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4270"/>
            <a:ext cx="8928931" cy="664373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2003282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5738"/>
            <a:ext cx="8820472" cy="522223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479" r="10712"/>
          <a:stretch>
            <a:fillRect/>
          </a:stretch>
        </p:blipFill>
        <p:spPr bwMode="auto">
          <a:xfrm>
            <a:off x="3275856" y="0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10-11 классы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</a:p>
          <a:p>
            <a:r>
              <a:rPr lang="ru-RU" b="1" dirty="0" smtClean="0"/>
              <a:t>Подготовка учащихся к осознанному выбору профессии.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Создание профильных групп в 10 классе</a:t>
            </a:r>
            <a:endParaRPr lang="ru-RU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2002265" cy="15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874615" cy="17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160" y="260648"/>
            <a:ext cx="8911945" cy="643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7291574" cy="510699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539243"/>
            <a:ext cx="2104400" cy="131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564904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6672"/>
            <a:ext cx="1212726" cy="12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37321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88640"/>
            <a:ext cx="1860798" cy="11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2381" y="4005064"/>
            <a:ext cx="1871619" cy="117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6225" y="126876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 сборник </a:t>
            </a:r>
            <a:r>
              <a:rPr lang="ru-RU" dirty="0" smtClean="0"/>
              <a:t>«Профориентация </a:t>
            </a:r>
            <a:r>
              <a:rPr lang="en-US" dirty="0" smtClean="0"/>
              <a:t>XXI</a:t>
            </a:r>
            <a:r>
              <a:rPr lang="ru-RU" dirty="0" smtClean="0"/>
              <a:t> века», под общей редакцией кандидата педагогических наук М.В. </a:t>
            </a:r>
            <a:r>
              <a:rPr lang="ru-RU" dirty="0" err="1" smtClean="0"/>
              <a:t>Богейцевой</a:t>
            </a:r>
            <a:r>
              <a:rPr lang="ru-RU" dirty="0" smtClean="0"/>
              <a:t>, г. Ханты-Мансийск, 2011 год.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789" y="0"/>
            <a:ext cx="9193789" cy="681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6870"/>
            <a:ext cx="9144000" cy="721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336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97"/>
            <a:ext cx="9144000" cy="688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Начальная школа.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Цель:</a:t>
            </a:r>
          </a:p>
          <a:p>
            <a:r>
              <a:rPr lang="ru-RU" b="1" dirty="0" smtClean="0"/>
              <a:t>Ознакомление с миром профессий.</a:t>
            </a:r>
          </a:p>
          <a:p>
            <a:endParaRPr lang="ru-RU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8506"/>
            <a:ext cx="4211960" cy="263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1- 4 классы.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8529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Мероприятия: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«Профессия – школьник»- классные часы профориентации по программе индивидуального стиля познавательной деятельности у младших школьников(М. Р. </a:t>
            </a:r>
            <a:r>
              <a:rPr lang="ru-RU" b="1" dirty="0" err="1" smtClean="0"/>
              <a:t>Битянова</a:t>
            </a:r>
            <a:r>
              <a:rPr lang="ru-RU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КВН «Кем быть?» мероприятие для детей младшего возраста в мире профессий.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Внеклассное мероприятие по ранней профориентации «Кем быть? Каким быть» с участием родителей.</a:t>
            </a:r>
          </a:p>
          <a:p>
            <a:pPr algn="r">
              <a:buNone/>
            </a:pPr>
            <a:r>
              <a:rPr lang="ru-RU" b="1" dirty="0" smtClean="0"/>
              <a:t>Кл. руководитель: Л. А.Уманская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– 7 классы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324528" cy="38610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Цель:</a:t>
            </a:r>
          </a:p>
          <a:p>
            <a:r>
              <a:rPr lang="ru-RU" b="1" dirty="0" smtClean="0"/>
              <a:t>Развитие интересов и способностей школьников, и  формирование потребности в профессиональном самоопределении.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496855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– 7 классы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24744"/>
            <a:ext cx="6923112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Мероприятия: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Анкетирование по методике в соответствии с классификацией профессий Е. А. Климова.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Классные часы психологической направленности «Познай себя»: интересы, склонности, способности, характеристика и качества личности.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Классные часы – встречи с интересными людьми (инспектор КДН, инспектор ДПС, врачи ИРБ № 1)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Классные часы по профориентации «Слово о профессии» (стихи о профессиях В. Николаевой «О Родине, о нас и о себе)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366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Профориентация школьников старших классов</vt:lpstr>
      <vt:lpstr>Слайд 2</vt:lpstr>
      <vt:lpstr>Слайд 3</vt:lpstr>
      <vt:lpstr>Слайд 4</vt:lpstr>
      <vt:lpstr>Слайд 5</vt:lpstr>
      <vt:lpstr>Начальная школа.</vt:lpstr>
      <vt:lpstr>1- 4 классы.</vt:lpstr>
      <vt:lpstr>5 – 7 классы</vt:lpstr>
      <vt:lpstr>5 – 7 классы</vt:lpstr>
      <vt:lpstr>8-9 классы.</vt:lpstr>
      <vt:lpstr>8-9 классы</vt:lpstr>
      <vt:lpstr>Куда пойти учиться?</vt:lpstr>
      <vt:lpstr>Слайд 13</vt:lpstr>
      <vt:lpstr>Слайд 14</vt:lpstr>
      <vt:lpstr>10-11 классы</vt:lpstr>
      <vt:lpstr>Слайд 16</vt:lpstr>
      <vt:lpstr>Слайд 17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школьников старших классов</dc:title>
  <dc:creator>123</dc:creator>
  <cp:lastModifiedBy>123</cp:lastModifiedBy>
  <cp:revision>46</cp:revision>
  <dcterms:created xsi:type="dcterms:W3CDTF">2012-12-23T12:58:36Z</dcterms:created>
  <dcterms:modified xsi:type="dcterms:W3CDTF">2014-12-30T13:48:59Z</dcterms:modified>
</cp:coreProperties>
</file>