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2" r:id="rId2"/>
    <p:sldId id="268" r:id="rId3"/>
    <p:sldId id="261" r:id="rId4"/>
    <p:sldId id="260" r:id="rId5"/>
    <p:sldId id="265" r:id="rId6"/>
    <p:sldId id="267" r:id="rId7"/>
    <p:sldId id="27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1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5D182F-B770-42C3-8C8F-FEB01A181B4A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6A83A6-52EE-47D1-A5B8-8881B66AE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DAA92C-8588-44F0-9E67-24F86B33ED9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7BBF06-EF41-41F7-B432-E382E2E0052D}" type="slidenum">
              <a:rPr lang="ru-RU" smtClean="0">
                <a:latin typeface="Calibri" pitchFamily="34" charset="0"/>
              </a:rPr>
              <a:pPr/>
              <a:t>7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A201-CD93-48BE-B0FA-D4357BCAF59F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7FDD-AAC5-40E8-9814-44D01AF1C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EE4F-D80A-4364-A8E9-E590687A0322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A180-2114-452F-B469-2B0614722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5B1D-9607-4F33-8360-BDAD6980CC56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0A938-0C77-4D34-A25C-BF5257BED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BE87-6A53-4605-B795-3FCCF11D179C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08B3-6FAD-4F79-8D14-F02EE18BC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6066-D175-4A73-8750-F9C3F6BA33F1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1A3B-4892-4E10-B998-AF593A7CE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5C0F-345F-4A30-84D1-54D50ED99231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175C-DBD5-470A-BB51-EDBA00C81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C72B-88D2-4E77-B69E-53E9E46B79E0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41F8-B2A4-4A8F-A9EE-2B5BD00F5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AB86-FBC1-4197-9730-C6A5098407AB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E518-C32F-45E8-BB54-4AF7E8710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6E17-95D9-49A2-87E9-825F4FE0784E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EE8D-505D-417C-AC4A-A2FC2C3FD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77AF-DFD6-45A1-98B5-B8EE5294B76B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F378-B8FA-437C-8C2F-877779257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AB6A-8044-4A58-B040-94D38B7FD3E5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9412-184D-445E-B919-4858A7BDE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B518DC-F55F-4677-B60F-6E9DCF7A8D2F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DE3CA4-5CEB-4486-BD57-E9062D336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4224338" y="90488"/>
            <a:ext cx="69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 eaLnBrk="0" hangingPunct="0"/>
            <a:r>
              <a:rPr lang="en-US" sz="1200">
                <a:cs typeface="Times New Roman" pitchFamily="18" charset="0"/>
              </a:rPr>
              <a:t>“</a:t>
            </a: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539552" y="548680"/>
            <a:ext cx="7992888" cy="525658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 in 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Senior School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03648" y="5949280"/>
            <a:ext cx="331236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26.11.2014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Dubrovskaya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I.V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203848" y="3429000"/>
            <a:ext cx="5328592" cy="2592288"/>
          </a:xfrm>
          <a:prstGeom prst="ellipse">
            <a:avLst/>
          </a:prstGeom>
          <a:ln w="76200"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416823" cy="1368152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«And will you succeed? 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Yes indeed, yes indeed!                                                                                                       Ninety-eight and three-quarters percent guaranteed! »                                                                                                        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Seuss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2564904"/>
            <a:ext cx="5400600" cy="2952328"/>
          </a:xfrm>
          <a:prstGeom prst="ellips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Modern Society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4224338" y="90488"/>
            <a:ext cx="69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 eaLnBrk="0" hangingPunct="0"/>
            <a:r>
              <a:rPr lang="en-US" sz="1200">
                <a:cs typeface="Times New Roman" pitchFamily="18" charset="0"/>
              </a:rPr>
              <a:t>“</a:t>
            </a:r>
            <a:endParaRPr lang="en-US"/>
          </a:p>
        </p:txBody>
      </p:sp>
      <p:sp>
        <p:nvSpPr>
          <p:cNvPr id="13" name="Овал 12"/>
          <p:cNvSpPr/>
          <p:nvPr/>
        </p:nvSpPr>
        <p:spPr>
          <a:xfrm rot="19617664">
            <a:off x="2525621" y="4086171"/>
            <a:ext cx="4344988" cy="1178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Life Skills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1259632" y="404664"/>
            <a:ext cx="684076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Why?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 descr="561258_555209881176950_54709044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1772816"/>
            <a:ext cx="3456384" cy="356502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39552" y="476672"/>
            <a:ext cx="8064896" cy="1152128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?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088" y="2276872"/>
            <a:ext cx="3384550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>
                <a:solidFill>
                  <a:srgbClr val="C00000"/>
                </a:solidFill>
              </a:rPr>
              <a:t>Research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6152" name="Рисунок 16" descr="thumbtack-pushpin-2-h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1008062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539552" y="1628800"/>
            <a:ext cx="4464496" cy="93610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et a problem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39552" y="2780928"/>
            <a:ext cx="4464496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investigate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39552" y="4005064"/>
            <a:ext cx="4464496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292080" y="1988840"/>
            <a:ext cx="3024336" cy="24482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9552" y="260648"/>
            <a:ext cx="8064896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kind of?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9" descr="589598.gif"/>
          <p:cNvPicPr>
            <a:picLocks noChangeAspect="1"/>
          </p:cNvPicPr>
          <p:nvPr/>
        </p:nvPicPr>
        <p:blipFill>
          <a:blip r:embed="rId4" cstate="print"/>
          <a:srcRect r="55000"/>
          <a:stretch>
            <a:fillRect/>
          </a:stretch>
        </p:blipFill>
        <p:spPr bwMode="auto">
          <a:xfrm>
            <a:off x="684213" y="1628775"/>
            <a:ext cx="2592387" cy="3816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2" name="Рисунок 10" descr="1277503016shutterstock2609493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692150"/>
            <a:ext cx="10795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484438" y="765175"/>
            <a:ext cx="4967287" cy="79216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Who?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3" descr="27139_554823474548924_1951961781_n.jpg"/>
          <p:cNvPicPr>
            <a:picLocks noChangeAspect="1"/>
          </p:cNvPicPr>
          <p:nvPr/>
        </p:nvPicPr>
        <p:blipFill>
          <a:blip r:embed="rId6" cstate="print"/>
          <a:srcRect b="52273"/>
          <a:stretch>
            <a:fillRect/>
          </a:stretch>
        </p:blipFill>
        <p:spPr bwMode="auto">
          <a:xfrm>
            <a:off x="3347864" y="1628801"/>
            <a:ext cx="273630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3" descr="27139_554823474548924_1951961781_n.jpg"/>
          <p:cNvPicPr>
            <a:picLocks noChangeAspect="1"/>
          </p:cNvPicPr>
          <p:nvPr/>
        </p:nvPicPr>
        <p:blipFill>
          <a:blip r:embed="rId6" cstate="print"/>
          <a:srcRect r="23518" b="41193"/>
          <a:stretch>
            <a:fillRect/>
          </a:stretch>
        </p:blipFill>
        <p:spPr bwMode="auto">
          <a:xfrm>
            <a:off x="3347864" y="3933056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27139_554823474548924_1951961781_n.jpg"/>
          <p:cNvPicPr>
            <a:picLocks noChangeAspect="1"/>
          </p:cNvPicPr>
          <p:nvPr/>
        </p:nvPicPr>
        <p:blipFill>
          <a:blip r:embed="rId6" cstate="print"/>
          <a:srcRect t="-3920" r="9791" b="41194"/>
          <a:stretch>
            <a:fillRect/>
          </a:stretch>
        </p:blipFill>
        <p:spPr bwMode="auto">
          <a:xfrm>
            <a:off x="4644008" y="3789040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F:\Учёные\P1010258.JPG"/>
          <p:cNvPicPr>
            <a:picLocks noChangeAspect="1" noChangeArrowheads="1"/>
          </p:cNvPicPr>
          <p:nvPr/>
        </p:nvPicPr>
        <p:blipFill>
          <a:blip r:embed="rId7" cstate="print">
            <a:lum contrast="-2000"/>
          </a:blip>
          <a:srcRect/>
          <a:stretch>
            <a:fillRect/>
          </a:stretch>
        </p:blipFill>
        <p:spPr bwMode="auto">
          <a:xfrm>
            <a:off x="6228184" y="1628800"/>
            <a:ext cx="1584176" cy="216421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148064" y="3861048"/>
            <a:ext cx="3311525" cy="6482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4797152"/>
            <a:ext cx="3384376" cy="576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feedback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8263" y="2924175"/>
            <a:ext cx="3240087" cy="720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ritten reports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263" y="1700213"/>
            <a:ext cx="3240087" cy="936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ublic speech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350" y="4941888"/>
            <a:ext cx="3313113" cy="86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earch for information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450" y="4005263"/>
            <a:ext cx="3529013" cy="719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brainstorming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450" y="2924175"/>
            <a:ext cx="3529013" cy="7208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reading for the gist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450" y="1700213"/>
            <a:ext cx="3529013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interrogative form of the  theme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250" y="549275"/>
            <a:ext cx="6400800" cy="1150938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How?</a:t>
            </a:r>
            <a:endParaRPr lang="ru-RU" sz="54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3" name="Рисунок 7" descr="thumbtack-pushpin-2-h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789363"/>
            <a:ext cx="504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8" descr="thumbtack-pushpin-2-h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852738"/>
            <a:ext cx="57626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Рисунок 9" descr="thumbtack-pushpin-2-h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860800"/>
            <a:ext cx="649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Рисунок 10" descr="thumbtack-pushpin-2-h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852738"/>
            <a:ext cx="647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Рисунок 11" descr="thumbtack-pushpin-2-h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628775"/>
            <a:ext cx="536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Рисунок 12" descr="thumbtack-pushpin-2-h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653136"/>
            <a:ext cx="57626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Рисунок 13" descr="thumbtack-pushpin-2-h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941888"/>
            <a:ext cx="6127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Рисунок 6" descr="thumbtack-pushpin-2-h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628775"/>
            <a:ext cx="647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635186" cy="3096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5" descr="Масканирование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592288" cy="359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10395" r="12678"/>
          <a:stretch>
            <a:fillRect/>
          </a:stretch>
        </p:blipFill>
        <p:spPr bwMode="auto">
          <a:xfrm>
            <a:off x="3275856" y="1196752"/>
            <a:ext cx="2664296" cy="331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Содержимое 4" descr="4.png"/>
          <p:cNvPicPr>
            <a:picLocks noChangeAspect="1"/>
          </p:cNvPicPr>
          <p:nvPr/>
        </p:nvPicPr>
        <p:blipFill>
          <a:blip r:embed="rId6" cstate="print"/>
          <a:srcRect l="27251" r="35126"/>
          <a:stretch>
            <a:fillRect/>
          </a:stretch>
        </p:blipFill>
        <p:spPr>
          <a:xfrm>
            <a:off x="1403648" y="3212976"/>
            <a:ext cx="2415212" cy="3018247"/>
          </a:xfrm>
          <a:prstGeom prst="rect">
            <a:avLst/>
          </a:prstGeom>
          <a:ln>
            <a:solidFill>
              <a:srgbClr val="00206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7" cstate="print"/>
          <a:srcRect t="67506"/>
          <a:stretch>
            <a:fillRect/>
          </a:stretch>
        </p:blipFill>
        <p:spPr>
          <a:xfrm>
            <a:off x="3707904" y="3861048"/>
            <a:ext cx="4828551" cy="1439961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404664"/>
            <a:ext cx="79208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for?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c кнопками</Template>
  <TotalTime>784</TotalTime>
  <Words>85</Words>
  <Application>Microsoft Office PowerPoint</Application>
  <PresentationFormat>Экран (4:3)</PresentationFormat>
  <Paragraphs>32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Презентация c кнопками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84</cp:revision>
  <dcterms:created xsi:type="dcterms:W3CDTF">2011-07-13T11:42:07Z</dcterms:created>
  <dcterms:modified xsi:type="dcterms:W3CDTF">2014-11-26T14:27:02Z</dcterms:modified>
</cp:coreProperties>
</file>