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81EA-D53B-4AF6-A5C7-B802854CBEFF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9FDF-991C-46F2-907C-1A65FD0BE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33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DCA05-4B5F-4DCD-8D95-FECEF10D3FA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E840-9525-469B-B5E2-07D408D5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3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A22E-4BBA-4013-B066-1E6447996E72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40E8-D568-4574-B5CC-36E4C571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69A-7703-4CDC-9A3B-AA02F69D778A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BF71-E9E2-4849-9013-8CAA9469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ACF5-1EC6-458C-BEC0-513BFF63BA61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BEC0-321E-4780-B163-54482A13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B860-C58E-46A8-9CE4-DD4296FDB6B3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2139-A110-442F-B5DA-ABBAA491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CD66-7781-4785-9A37-4940DFEA9DDF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133C-3265-48A1-81DE-A4F0A7A1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802E-1C01-4750-A9D2-A5B6508B3214}" type="datetime1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76B1-17C5-43DC-A91C-1B0B5F814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DF04-4BEE-474F-B054-5C297A4F359B}" type="datetime1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7515-79CC-4E3C-8F6E-0F3FEBC07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6DDF-0849-48D2-AE78-97ACDEFFC9D9}" type="datetime1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2718-53A0-4BC4-99C1-5B4B48EF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8557-EE14-44DC-A61D-B1FFB47C4806}" type="datetime1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EB1C-E2D5-4905-A181-773C772D1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BE4C-4F12-4671-8DA4-750AD7E95EBB}" type="datetime1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8A87-C381-44BA-9121-13DD91F7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7240-77F9-4B63-90F5-11D5B28FE37E}" type="datetime1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B18-CFB5-4521-8846-364FA5A6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62A28-5459-4D4C-9592-432E17E46D5B}" type="datetime1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83CFD-8E75-4D26-98CD-534C323D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512" y="188640"/>
            <a:ext cx="8784976" cy="6669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8" name="Рисунок 12" descr="13.4.png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9388" y="188913"/>
            <a:ext cx="4476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3" descr="13.4.pn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00563" y="188913"/>
            <a:ext cx="44751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урок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Новогодняя елоч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92" y="1628800"/>
            <a:ext cx="4104456" cy="489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293096"/>
            <a:ext cx="3456384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наступающим Новым Годом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514400" cy="268139"/>
          </a:xfrm>
        </p:spPr>
        <p:txBody>
          <a:bodyPr/>
          <a:lstStyle/>
          <a:p>
            <a:pPr>
              <a:defRPr/>
            </a:pPr>
            <a:fld id="{AE142139-A110-442F-B5DA-ABBAA4910CF9}" type="slidenum">
              <a:rPr lang="ru-RU" sz="1600" smtClean="0">
                <a:solidFill>
                  <a:srgbClr val="FF0000"/>
                </a:solidFill>
              </a:rPr>
              <a:pPr>
                <a:defRPr/>
              </a:pPr>
              <a:t>1</a:t>
            </a:fld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1960" y="980728"/>
            <a:ext cx="8229600" cy="5544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Спасибо за урок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SYSTEMA</cp:lastModifiedBy>
  <cp:revision>55</cp:revision>
  <dcterms:created xsi:type="dcterms:W3CDTF">2013-12-07T07:37:25Z</dcterms:created>
  <dcterms:modified xsi:type="dcterms:W3CDTF">2014-12-20T16:26:12Z</dcterms:modified>
</cp:coreProperties>
</file>