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В ВОСПИТАТЕЛЬНОМ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ПРОЦЕССЕ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Воспитательные технологии – это система научно обоснованных приемов и методик, способствующих установлению таких отношений между субъектами процесса, при которых в непосредственном контакте достигается поставленная цель – приобщение  воспитуемых к общечеловеческим культурным ценностям.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14678" y="2285992"/>
            <a:ext cx="2714644" cy="17145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54" y="285749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1 3"/>
          <p:cNvSpPr/>
          <p:nvPr/>
        </p:nvSpPr>
        <p:spPr>
          <a:xfrm>
            <a:off x="6357950" y="785794"/>
            <a:ext cx="2000264" cy="1500198"/>
          </a:xfrm>
          <a:prstGeom prst="borderCallout1">
            <a:avLst>
              <a:gd name="adj1" fmla="val 25618"/>
              <a:gd name="adj2" fmla="val -607"/>
              <a:gd name="adj3" fmla="val 110087"/>
              <a:gd name="adj4" fmla="val -532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ТЕХНОЛОГИЯ ОРГАНИЗАЦИИ И ПРОВЕДЕНИЯ ГРУППОВОГО ВОСПИТАТЕЛЬНОГО ДЕЛА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(Н.Е.ЩУРКОВА)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1 5"/>
          <p:cNvSpPr/>
          <p:nvPr/>
        </p:nvSpPr>
        <p:spPr>
          <a:xfrm>
            <a:off x="6643702" y="3000372"/>
            <a:ext cx="1928826" cy="1214446"/>
          </a:xfrm>
          <a:prstGeom prst="borderCallout1">
            <a:avLst>
              <a:gd name="adj1" fmla="val 39848"/>
              <a:gd name="adj2" fmla="val 681"/>
              <a:gd name="adj3" fmla="val 13652"/>
              <a:gd name="adj4" fmla="val -3972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ГУМАННО-ЛИЧНОСТНАЯ ТЕХНОЛОГИЯ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(Ш.А.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4714876" y="4643446"/>
            <a:ext cx="2286016" cy="1357322"/>
          </a:xfrm>
          <a:prstGeom prst="borderCallout1">
            <a:avLst>
              <a:gd name="adj1" fmla="val 722"/>
              <a:gd name="adj2" fmla="val 30540"/>
              <a:gd name="adj3" fmla="val -50913"/>
              <a:gd name="adj4" fmla="val 174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ТЕХНОЛОГИЯ КОЛЛЕКТИВНОГО ТВОРЧЕСКОГО ВОСПИТАНИЯ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(И.П. ИВАНОВ)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1071538" y="4214818"/>
            <a:ext cx="2500330" cy="1571636"/>
          </a:xfrm>
          <a:prstGeom prst="borderCallout1">
            <a:avLst>
              <a:gd name="adj1" fmla="val -1358"/>
              <a:gd name="adj2" fmla="val 31328"/>
              <a:gd name="adj3" fmla="val -46349"/>
              <a:gd name="adj4" fmla="val 8992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ТЕХНОЛОГИЯ ГУМАННОГО КОЛЛЕКТИВНОГО ВОСПИТАНИЯ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(В.А. СУХОМЛИНСКИЙ)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428596" y="2143116"/>
            <a:ext cx="2286016" cy="1357322"/>
          </a:xfrm>
          <a:prstGeom prst="borderCallout1">
            <a:avLst>
              <a:gd name="adj1" fmla="val 32034"/>
              <a:gd name="adj2" fmla="val 101525"/>
              <a:gd name="adj3" fmla="val 43234"/>
              <a:gd name="adj4" fmla="val 1273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ТЕХНОЛОГИЯ ФОРМИРОВАНИЯ ОБРАЗА ЖИЗНИ, ДОСТОЙНОЙ ЧЕЛОВЕКА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(Н.Е. ЩУРКОВА)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642910" y="428604"/>
            <a:ext cx="2500330" cy="1357322"/>
          </a:xfrm>
          <a:prstGeom prst="borderCallout1">
            <a:avLst>
              <a:gd name="adj1" fmla="val 79476"/>
              <a:gd name="adj2" fmla="val 100865"/>
              <a:gd name="adj3" fmla="val 147607"/>
              <a:gd name="adj4" fmla="val 12340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ТЕХНОЛОГИЯ ВОСПИТАНИЯ РЕБЕНКА КАК ПЕДОГОГИЧЕСКОГО КОМПОНЕНТА СОЦИАЛИЗАЦИИ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(М.И. РОЖКОВ)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1 10"/>
          <p:cNvSpPr/>
          <p:nvPr/>
        </p:nvSpPr>
        <p:spPr>
          <a:xfrm>
            <a:off x="3571868" y="500042"/>
            <a:ext cx="2286016" cy="1143008"/>
          </a:xfrm>
          <a:prstGeom prst="borderCallout1">
            <a:avLst>
              <a:gd name="adj1" fmla="val 98020"/>
              <a:gd name="adj2" fmla="val 50559"/>
              <a:gd name="adj3" fmla="val 152997"/>
              <a:gd name="adj4" fmla="val 494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ЗДОРОВЬЕСБЕРЕГАЮЩИЕ ТЕХНОЛОГИИ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102</Words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ПЕДАГОГИЧЕСКИЕ ТЕХНОЛОГИИ В ВОСПИТАТЕЛЬНОМ ПРОЦЕССЕ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ВОСПИТАТЕЛЬНОМ ПРОЦЕССЕ</dc:title>
  <cp:lastModifiedBy>пользователь</cp:lastModifiedBy>
  <cp:revision>7</cp:revision>
  <dcterms:modified xsi:type="dcterms:W3CDTF">2011-11-07T15:33:08Z</dcterms:modified>
</cp:coreProperties>
</file>