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5" r:id="rId12"/>
    <p:sldId id="269" r:id="rId13"/>
    <p:sldId id="266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9" autoAdjust="0"/>
    <p:restoredTop sz="94660"/>
  </p:normalViewPr>
  <p:slideViewPr>
    <p:cSldViewPr>
      <p:cViewPr>
        <p:scale>
          <a:sx n="87" d="100"/>
          <a:sy n="87" d="100"/>
        </p:scale>
        <p:origin x="-858" y="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8229600" cy="1828800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Массаж 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1785926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Детям до 1 года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F:\массаж\366774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643182"/>
            <a:ext cx="6882588" cy="386408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067944" y="6334780"/>
            <a:ext cx="49191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Учитель Ф.К.: </a:t>
            </a:r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Барскова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С.В.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Массаж груди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Массаж груди в этом возрасте представляет собой легкие поглаживания ладонями или тыльной стороной рук. Ваши движения должны быть направлены от середины груди в стороны. Затем спускаетесь ниже и начинаете массаж живота. Круговые поглаживания по часовой стрелке помогают избавить малыша от болей в животе. Это очень приятное успокаивающее упражнение для ребенка. После выполните следующее упражнение: движения вверх и вниз осуществляйте попеременно ладонью и тыльной стороной руки. Далее используйте такой приём: обхватите руками поясницу ребенка и выполняйте поглаживания в направлении живота малыша. Выполняя все эти упражнения, ни в коем случае не давите на правый бок ребенка. </a:t>
            </a:r>
            <a:endParaRPr lang="ru-RU" dirty="0"/>
          </a:p>
        </p:txBody>
      </p:sp>
      <p:pic>
        <p:nvPicPr>
          <p:cNvPr id="5" name="Содержимое 4" descr="Bobath_fuer_Kinder_und_Jugendliche_Reha_Kronac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928802"/>
            <a:ext cx="4003416" cy="2663611"/>
          </a:xfrm>
          <a:effectLst>
            <a:softEdge rad="127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5472122" cy="804884"/>
          </a:xfrm>
        </p:spPr>
        <p:txBody>
          <a:bodyPr>
            <a:noAutofit/>
          </a:bodyPr>
          <a:lstStyle/>
          <a:p>
            <a:r>
              <a:rPr lang="ru-RU" sz="4400" dirty="0" smtClean="0"/>
              <a:t>Массаж спины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286116" y="1004887"/>
            <a:ext cx="5572196" cy="585311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 Массаж спины советую выполнять следующим образом: в направлении снизу вверх поглаживайте спину ребенка тыльной стороной руки, а в направлении сверху вниз – ладонью. Строгой рекомендации по времени проведения каждого приема массажа не существует, но ориентируйтесь примерно на пять повторов каждого упражнения.</a:t>
            </a:r>
          </a:p>
          <a:p>
            <a:pPr>
              <a:buNone/>
            </a:pPr>
            <a:r>
              <a:rPr lang="ru-RU" dirty="0" smtClean="0"/>
              <a:t>        Возраст ребенка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3-4 месяца</a:t>
            </a:r>
            <a:r>
              <a:rPr lang="ru-RU" dirty="0" smtClean="0"/>
              <a:t>. В этом возрасте ребенок должен уметь хорошо держать голову, лежа на животе и опираясь на предплечья, около четырёх месяцев малыш должен приподнимать плечи и голову, лежа на спине. И для подготовки его мышц рекомендую применять такой прием как растирание. Но не забывайте: начинать и заканчивать каждое упражнение необходимо поглаживаниями (особенности подробно описаны выше), выполняя каждое упражнение примерно по 2-3 раза.</a:t>
            </a:r>
          </a:p>
          <a:p>
            <a:pPr>
              <a:buNone/>
            </a:pPr>
            <a:r>
              <a:rPr lang="ru-RU" dirty="0" smtClean="0"/>
              <a:t>        Алгоритм ваших действий не меняется, начните с массажа рук. Растирание проводите следующим образом: обхватите запястье ребенка большим и средним пальцем (или указательным, кому как удобнее) и продвигайтесь от запястья к локтю и от локтя к плечу, осуществляя скручивающие движения. Когда закончите массировать обе руки, проделайте аналогичные действия с ногами ребенка, только не массируйте область колена. </a:t>
            </a:r>
          </a:p>
        </p:txBody>
      </p:sp>
      <p:pic>
        <p:nvPicPr>
          <p:cNvPr id="5122" name="Picture 2" descr="F:\массаж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3357586" cy="264320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123" name="Picture 3" descr="F:\массаж\3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6190"/>
            <a:ext cx="3857657" cy="289324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Массаж стоп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57298"/>
            <a:ext cx="4038600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Растирание стоп включает в себя: круговые растирания подушечкой пальцев (рисуете восьмерку) и растирание внутренней и наружной части стопы от пятки к пальцам. Также рекомендую добавить легкие постукивания. Выпрямите указательный и средний палец и ритмично, но мягко постукивая, двигайтесь от пятки к пальцам и обратно.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Растирания груди выполняйте аккуратно – ритмично, но очень легко надавливайте на грудь ребенка. Ни в коем случае не давите на ребра! Движения направляйте от середины груди в стороны. После выполните массаж живота подушечками согнутых пальцев, по часовой стрелке. Не давите на печень! «Рисуйте» круги вокруг пупка малыша. Это упражнение очень понравится вашему ребенку! Затем переходите к массажу ягодиц и спины.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Растирание ягодиц и спины также проводите подушечками согнутых пальцев. Следите за движениями рук: одна должна смещать кожу ребенка вверх, другая – вниз. Постепенно продвигайтесь от ягодиц к шее. Следующий прием, который используют в массаже для детей этого возраста, заключается в одновременных разнонаправленных круговых движениях</a:t>
            </a:r>
          </a:p>
          <a:p>
            <a:endParaRPr lang="ru-RU" dirty="0"/>
          </a:p>
        </p:txBody>
      </p:sp>
      <p:pic>
        <p:nvPicPr>
          <p:cNvPr id="5" name="Содержимое 4" descr="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9190" y="1643050"/>
            <a:ext cx="4038600" cy="4038600"/>
          </a:xfrm>
          <a:effectLst>
            <a:softEdge rad="127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273051"/>
            <a:ext cx="8686800" cy="33702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 Возраст ребенка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4-6 месяцев</a:t>
            </a:r>
            <a:r>
              <a:rPr lang="ru-RU" dirty="0" smtClean="0"/>
              <a:t>. В этом возрасте ребенок должен уметь переворачиваться, поэтому необходимо подготовить мышцы живота и спины. И, конечно, ног, потому как поворот происходит именно за счет того, что ребенок перекидывает одну ногу на другую и переносит вес тела. Обращаем внимание на то, что теперь к поглаживанию и растиранию добавляется прием разминания. То есть вы выполняете все те же действия, в том же порядке, новый элемент (разминание) вводите после растирания.</a:t>
            </a:r>
          </a:p>
          <a:p>
            <a:pPr>
              <a:buNone/>
            </a:pPr>
            <a:r>
              <a:rPr lang="ru-RU" dirty="0" smtClean="0"/>
              <a:t>        Приемы массажа рук, стоп и груди ребенка возраста 4-6 месяцев аналогичны приёмам массажа ребенка 3-4 месяцев, то есть сначала выполняйте поглаживания, потом растирание, затем снова поглаживания.</a:t>
            </a:r>
          </a:p>
          <a:p>
            <a:pPr>
              <a:buNone/>
            </a:pPr>
            <a:r>
              <a:rPr lang="ru-RU" dirty="0" smtClean="0"/>
              <a:t>        Основной приём массажа ног для ребенка этого возраста – это разминание. Представьте, что вы месите тесто. Но не забывайте, движения мягкие и аккуратные. Другой прием называется валяние. Положите ногу ребенка между своими ладонями и совершайте энергичные движения в противоположные стороны.</a:t>
            </a:r>
          </a:p>
        </p:txBody>
      </p:sp>
      <p:pic>
        <p:nvPicPr>
          <p:cNvPr id="6146" name="Picture 2" descr="F:\массаж\1349089977_gimnastika-dlya-novorojdennu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855540"/>
            <a:ext cx="6000760" cy="400246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Массаж спины и ягодиц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11494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 Выполняйте массаж живота так же, как когда ребенку было 3-4 месяца, но добавьте новый элемент – пощипывание вокруг пупка. Это упражнение укрепит мышцы живота и доставит удовольствие вашему малышу. </a:t>
            </a:r>
          </a:p>
          <a:p>
            <a:pPr>
              <a:buNone/>
            </a:pPr>
            <a:r>
              <a:rPr lang="ru-RU" dirty="0" smtClean="0"/>
              <a:t>        Новый элемент, который рекомендую ввести для массажа спины и ягодиц – это пиление. Движения скользящие, вверх-вниз, выполняются ребром ладони вдоль всей спины ребенка. Ещё один прием, который вы можете добавить – это сдвигание. Попеременно перебирая пальцами рук, сдвигайте кожу ребенка снизу вверх. Далее переходите к ягодицам. Только ни в коем случае не трогайте область поясницы. Применяя технику, пощипывая и поколачивая, вы улучшите кровообращение, и, когда кожа малыша станет </a:t>
            </a:r>
            <a:r>
              <a:rPr lang="ru-RU" dirty="0" err="1" smtClean="0"/>
              <a:t>розовой</a:t>
            </a:r>
            <a:r>
              <a:rPr lang="ru-RU" dirty="0" smtClean="0"/>
              <a:t>, советую вам завершить массаж поглаживаниями.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6-12 месяцев </a:t>
            </a:r>
            <a:r>
              <a:rPr lang="ru-RU" dirty="0" smtClean="0"/>
              <a:t>используются все те же приемы, которые описаны выше. </a:t>
            </a:r>
          </a:p>
          <a:p>
            <a:endParaRPr lang="ru-RU" dirty="0"/>
          </a:p>
        </p:txBody>
      </p:sp>
      <p:pic>
        <p:nvPicPr>
          <p:cNvPr id="5" name="Содержимое 4" descr="img_26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214554"/>
            <a:ext cx="4414164" cy="2907043"/>
          </a:xfrm>
          <a:effectLst>
            <a:softEdge rad="127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72518" cy="1357298"/>
          </a:xfrm>
        </p:spPr>
        <p:txBody>
          <a:bodyPr>
            <a:normAutofit/>
          </a:bodyPr>
          <a:lstStyle/>
          <a:p>
            <a:r>
              <a:rPr lang="ru-RU" dirty="0" smtClean="0"/>
              <a:t>Примерный комплекс упражнений</a:t>
            </a:r>
            <a:endParaRPr lang="ru-RU" dirty="0"/>
          </a:p>
        </p:txBody>
      </p:sp>
      <p:pic>
        <p:nvPicPr>
          <p:cNvPr id="4" name="Содержимое 3" descr="804_37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3268" y="1600200"/>
            <a:ext cx="3597464" cy="4708525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Дети- цветы жизни</a:t>
            </a:r>
            <a:endParaRPr lang="ru-RU" sz="6000" dirty="0"/>
          </a:p>
        </p:txBody>
      </p:sp>
      <p:pic>
        <p:nvPicPr>
          <p:cNvPr id="7170" name="Picture 2" descr="F:\массаж\image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9475"/>
            <a:ext cx="6278033" cy="470852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171" name="Picture 3" descr="F:\массаж\1277455511_1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4288" y="1214422"/>
            <a:ext cx="5158708" cy="364333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  <p:pic>
        <p:nvPicPr>
          <p:cNvPr id="8194" name="Picture 2" descr="F:\массаж\548_0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7071959" cy="471854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85725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Правила проведения детского массажа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285860"/>
            <a:ext cx="3429024" cy="5357850"/>
          </a:xfrm>
        </p:spPr>
        <p:txBody>
          <a:bodyPr>
            <a:normAutofit/>
          </a:bodyPr>
          <a:lstStyle/>
          <a:p>
            <a:r>
              <a:rPr lang="ru-RU" dirty="0" smtClean="0"/>
              <a:t>• не забывайте о позитивном настрое ребенка. Важно, чтобы малыш был в хорошем настроении, не голоден и выспался. Массаж следует проводить примерно за час до кормления или через 30-45 минут после него;</a:t>
            </a:r>
          </a:p>
          <a:p>
            <a:endParaRPr lang="ru-RU" dirty="0" smtClean="0"/>
          </a:p>
          <a:p>
            <a:r>
              <a:rPr lang="ru-RU" dirty="0" smtClean="0"/>
              <a:t>• будьте ласковы и доброжелательны. Это поможет наладить контакт с ребенком;</a:t>
            </a:r>
          </a:p>
          <a:p>
            <a:endParaRPr lang="ru-RU" dirty="0" smtClean="0"/>
          </a:p>
          <a:p>
            <a:r>
              <a:rPr lang="ru-RU" dirty="0" smtClean="0"/>
              <a:t>• вы должны быть удобно одеты, ногти подстрижены, без украшений на руках (чтобы случайно не повредить нежную кожу малыша). Руки обязательно должны быть чистыми и теплыми;</a:t>
            </a:r>
          </a:p>
          <a:p>
            <a:endParaRPr lang="ru-RU" dirty="0" smtClean="0"/>
          </a:p>
          <a:p>
            <a:r>
              <a:rPr lang="ru-RU" dirty="0" smtClean="0"/>
              <a:t>• лучше не использовать </a:t>
            </a:r>
          </a:p>
          <a:p>
            <a:r>
              <a:rPr lang="ru-RU" dirty="0" smtClean="0"/>
              <a:t>крема, масла, присыпки, чтобы не вызвать аллергию;</a:t>
            </a:r>
          </a:p>
          <a:p>
            <a:endParaRPr lang="ru-RU" dirty="0"/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96540" y="1500174"/>
            <a:ext cx="5298973" cy="385765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65562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Правила проведения детского массажа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643050"/>
            <a:ext cx="4071934" cy="4714908"/>
          </a:xfrm>
        </p:spPr>
        <p:txBody>
          <a:bodyPr>
            <a:normAutofit/>
          </a:bodyPr>
          <a:lstStyle/>
          <a:p>
            <a:r>
              <a:rPr lang="ru-RU" dirty="0" smtClean="0"/>
              <a:t>• помещение должно быть проветренным, хорошо освещенным. Температура воздуха не ниже двадцати двух градусов. Если вы чувствуете, что в комнате чуть прохладнее, ребенка следует прикрыть теплой пеленкой, кроме массируемой области, разумеется;</a:t>
            </a:r>
          </a:p>
          <a:p>
            <a:endParaRPr lang="ru-RU" dirty="0" smtClean="0"/>
          </a:p>
          <a:p>
            <a:r>
              <a:rPr lang="ru-RU" dirty="0" smtClean="0"/>
              <a:t>• массаж лучше делать на твердой поверхности (на </a:t>
            </a:r>
            <a:r>
              <a:rPr lang="ru-RU" dirty="0" err="1" smtClean="0"/>
              <a:t>пеленальном</a:t>
            </a:r>
            <a:r>
              <a:rPr lang="ru-RU" dirty="0" smtClean="0"/>
              <a:t> столике или на обычном столе, можно подложить тонкое одеяло), чтобы была возможность подойти с разных сторон;</a:t>
            </a:r>
          </a:p>
          <a:p>
            <a:endParaRPr lang="ru-RU" dirty="0" smtClean="0"/>
          </a:p>
          <a:p>
            <a:r>
              <a:rPr lang="ru-RU" dirty="0" smtClean="0"/>
              <a:t>• для начала используйте простые приемы, постепенно их усложняя, добавляйте новые элементы;</a:t>
            </a:r>
          </a:p>
          <a:p>
            <a:endParaRPr lang="ru-RU" dirty="0"/>
          </a:p>
        </p:txBody>
      </p:sp>
      <p:pic>
        <p:nvPicPr>
          <p:cNvPr id="5" name="Содержимое 4" descr="84068288_large_4601429_ylibka_krasivih_deto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29124" y="2098467"/>
            <a:ext cx="4186267" cy="2616417"/>
          </a:xfrm>
          <a:effectLst>
            <a:softEdge rad="317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0649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Правила проведения детского массажа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524000"/>
            <a:ext cx="3429024" cy="4602163"/>
          </a:xfrm>
        </p:spPr>
        <p:txBody>
          <a:bodyPr/>
          <a:lstStyle/>
          <a:p>
            <a:r>
              <a:rPr lang="ru-RU" dirty="0" smtClean="0"/>
              <a:t>• массаж выполняйте аккуратно, не делайте резких движений;</a:t>
            </a:r>
          </a:p>
          <a:p>
            <a:r>
              <a:rPr lang="ru-RU" dirty="0" smtClean="0"/>
              <a:t>• после проведения массажа рекомендуется не выходить на улицу минимум 30 минут; </a:t>
            </a:r>
          </a:p>
          <a:p>
            <a:endParaRPr lang="ru-RU" dirty="0" smtClean="0"/>
          </a:p>
          <a:p>
            <a:r>
              <a:rPr lang="ru-RU" dirty="0" smtClean="0"/>
              <a:t>• массаж не рекомендуется проводить перед сном;</a:t>
            </a:r>
          </a:p>
          <a:p>
            <a:endParaRPr lang="ru-RU" dirty="0" smtClean="0"/>
          </a:p>
          <a:p>
            <a:r>
              <a:rPr lang="ru-RU" dirty="0" smtClean="0"/>
              <a:t>• и ни в коем случае не оставляйте ребенка одного без присмотра!</a:t>
            </a:r>
          </a:p>
          <a:p>
            <a:endParaRPr lang="ru-RU" dirty="0" smtClean="0"/>
          </a:p>
          <a:p>
            <a:r>
              <a:rPr lang="ru-RU" dirty="0" smtClean="0"/>
              <a:t>Массаж для ребенка – это не только лечебно-оздоровительная процедура, но и положительные эмоции, не забывайте об этом.</a:t>
            </a:r>
          </a:p>
          <a:p>
            <a:endParaRPr lang="ru-RU" dirty="0"/>
          </a:p>
        </p:txBody>
      </p:sp>
      <p:pic>
        <p:nvPicPr>
          <p:cNvPr id="5" name="Содержимое 4" descr="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411591"/>
            <a:ext cx="5111750" cy="3576031"/>
          </a:xfrm>
          <a:effectLst>
            <a:softEdge rad="317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1162050"/>
          </a:xfrm>
        </p:spPr>
        <p:txBody>
          <a:bodyPr>
            <a:noAutofit/>
          </a:bodyPr>
          <a:lstStyle/>
          <a:p>
            <a:r>
              <a:rPr lang="ru-RU" sz="3600" dirty="0" smtClean="0"/>
              <a:t>Техника общеукрепляющего детского массажа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8401080" cy="4762520"/>
          </a:xfrm>
        </p:spPr>
        <p:txBody>
          <a:bodyPr>
            <a:normAutofit/>
          </a:bodyPr>
          <a:lstStyle/>
          <a:p>
            <a:r>
              <a:rPr lang="ru-RU" dirty="0" smtClean="0"/>
              <a:t>«Как правильно делать массаж?», «Какие движения?». Продолжительность комплекса упражнений первых занятий примерно 3-4 минуты, далее постепенно увеличивайте до 15 минут. Но помните, всё индивидуально. Если малыш начал капризничать или выражать явное неудовольствие, попробуйте отвлечь его и перейдите к следующему упражнению. Если ребенок не успокаивается, прекратите массаж, продолжите позже.</a:t>
            </a:r>
          </a:p>
          <a:p>
            <a:r>
              <a:rPr lang="ru-RU" dirty="0" smtClean="0"/>
              <a:t>Запомните, все движения должны быть направлены к центру (от кисти к локтю, от локтя к плечу и от пяток к колену, от колена к паховой области). И не забывайте – никаких резких движений!</a:t>
            </a:r>
          </a:p>
          <a:p>
            <a:r>
              <a:rPr lang="ru-RU" dirty="0" smtClean="0"/>
              <a:t>Массаж ребенка до года включает следующие техники: поглаживание, растирание, разминание, вибрация. </a:t>
            </a:r>
          </a:p>
          <a:p>
            <a:endParaRPr lang="ru-RU" dirty="0"/>
          </a:p>
        </p:txBody>
      </p:sp>
      <p:pic>
        <p:nvPicPr>
          <p:cNvPr id="7" name="Содержимое 6" descr="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3571876"/>
            <a:ext cx="4286279" cy="3081829"/>
          </a:xfrm>
          <a:effectLst>
            <a:softEdge rad="127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Поглаживание и Растирание 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214282" y="1357298"/>
            <a:ext cx="4572032" cy="314327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Поглаживание. </a:t>
            </a:r>
            <a:r>
              <a:rPr lang="ru-RU" dirty="0" smtClean="0"/>
              <a:t>Техника поглаживания показана детям буквально с рождения. Прикосновения теплых маминых рук успокоят малыша. В первые три месяца жизни вашего ребенка используйте исключительно этот прием. В более старшем возрасте начинайте и заканчивайте каждый сеанс массажа поглаживаниями, а также применяйте их между растиранием, разминанием и вибрацией. Нежные поглаживания расслабляют, подготавливают кожу для дальнейших манипуляций. Ваши движения должны быть плавными и легкими. 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00562" y="1357298"/>
            <a:ext cx="4643438" cy="328614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Растирание. </a:t>
            </a:r>
            <a:r>
              <a:rPr lang="ru-RU" dirty="0" smtClean="0"/>
              <a:t>Эту технику массажа вы можете использовать, когда вашему малышу исполнится 3 месяца. Растирать кожу ребенка следует интенсивно, но аккуратно. Именно растирать, а не растягивать. Вы можете растирать подушечкой большого пальца или основанием ладони, по кругу или по прямой. Есть разные упражнения, в которых вам пригодится тот или иной способ. </a:t>
            </a:r>
          </a:p>
          <a:p>
            <a:endParaRPr lang="ru-RU" dirty="0"/>
          </a:p>
        </p:txBody>
      </p:sp>
      <p:pic>
        <p:nvPicPr>
          <p:cNvPr id="2050" name="Picture 2" descr="F:\массаж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903300"/>
            <a:ext cx="3929122" cy="29547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1" name="Picture 3" descr="F:\массаж\skidki-Kaliningrad-1373375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286124"/>
            <a:ext cx="4572064" cy="342904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15370" cy="87629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Разминание и Вибрация</a:t>
            </a:r>
            <a:endParaRPr lang="ru-RU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928670"/>
            <a:ext cx="3857651" cy="55721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Разминание. </a:t>
            </a:r>
          </a:p>
          <a:p>
            <a:r>
              <a:rPr lang="ru-RU" sz="1600" dirty="0" smtClean="0"/>
              <a:t>Ассоциируется этот прием с тем, как вымешивают тесто. Движения выполняйте энергично, но мягко. Используя этот прием, вы воздействуете на мышцы ребенка. Поэтому, возможно, в первый раз ваш малыш будет недоволен применением этой техники. </a:t>
            </a:r>
          </a:p>
          <a:p>
            <a:r>
              <a:rPr lang="ru-RU" sz="1600" dirty="0" smtClean="0"/>
              <a:t>Отнеситесь к этому с пониманием, постарайтесь отвлечь его яркой игрушкой, разговаривайте с ним. Увеличивайте продолжительность упражнения постепенно. Через несколько дней он привыкнет и будет получать от этого удовольствие. Разминайте мышцы вашего ребенка подушечками пальцев, пощипывая кожу, и основанием всей ладони, когда используете метод валяния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857620" y="1000109"/>
            <a:ext cx="5286380" cy="221457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Вибрация. </a:t>
            </a:r>
          </a:p>
          <a:p>
            <a:pPr>
              <a:buNone/>
            </a:pPr>
            <a:r>
              <a:rPr lang="ru-RU" dirty="0" smtClean="0"/>
              <a:t>      Эта техника представляет собой мягкие постукивания, поколачивания подушечками пальцев или ребром ладони. Ни в коем случае сильно не надавливайте! Обычно вибрацию применяют при массаже груди и спины. </a:t>
            </a:r>
          </a:p>
          <a:p>
            <a:endParaRPr lang="ru-RU" dirty="0"/>
          </a:p>
        </p:txBody>
      </p:sp>
      <p:pic>
        <p:nvPicPr>
          <p:cNvPr id="3074" name="Picture 2" descr="F:\массаж\массаж-спины-новорожденном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214686"/>
            <a:ext cx="4857752" cy="364331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3050"/>
            <a:ext cx="8643998" cy="1370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Основные приемы массажа ребенка с рождения до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329114" cy="497683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Возраст ребенка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1,5-3 месяца</a:t>
            </a:r>
            <a:r>
              <a:rPr lang="ru-RU" sz="1600" dirty="0" smtClean="0"/>
              <a:t>. Как уже говорилась ранее, врачи рекомендуют начинать массаж с 1,5 месяцев. Но почему такая градация, до 3 месяцев? Если вы посмотрите на новорожденного, то вам сразу бросится в глаза, что его руки сжаты в кулачки и согнуты в локтях, ноги тоже согнуты. К 3 месяцам это должно пройти. Но ни в коем случае нельзя резко убирать тонус мышц. Поэтому для детей этого возраста используйте только технику поглаживания.</a:t>
            </a:r>
          </a:p>
          <a:p>
            <a:r>
              <a:rPr lang="ru-RU" sz="1600" dirty="0" smtClean="0"/>
              <a:t>Начните с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массажа рук</a:t>
            </a:r>
            <a:r>
              <a:rPr lang="ru-RU" sz="1600" dirty="0" smtClean="0"/>
              <a:t>. Положите ребенка на спину, чтобы он лежал ногами к вам. Когда делаете массаж правой руки малыша, придерживайте её своей левой рукой, и, наоборот, при поглаживании левой руки ребенка, придерживайте её своей правой рукой. </a:t>
            </a:r>
          </a:p>
          <a:p>
            <a:endParaRPr lang="ru-RU" sz="1600" dirty="0"/>
          </a:p>
        </p:txBody>
      </p:sp>
      <p:pic>
        <p:nvPicPr>
          <p:cNvPr id="4098" name="Picture 2" descr="F:\массаж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000240"/>
            <a:ext cx="3712368" cy="264320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Массаж ног</a:t>
            </a:r>
            <a:endParaRPr lang="ru-RU" sz="60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0034" y="1643050"/>
            <a:ext cx="4040188" cy="441167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Пусть ребенок остаётся в том же положении. Легкими движениями рук делайте массаж всей поверхности ноги ребенка, исключая область колена и переднюю часть голени. И не забывайте, ваш ребенок должен получать удовольствие от процесса массажа. Что касается массажа стоп, выполняйте круговые движения большим пальцем сверху вниз и снизу вверх, будто рисуете восьмерку, аккуратно поглаживайте каждый пальчик. Это очень полезное упражнение, ведь, как известно, на стопе человека находится множество точек, массаж которых воздействует на весь организм.</a:t>
            </a:r>
          </a:p>
          <a:p>
            <a:endParaRPr lang="ru-RU" dirty="0"/>
          </a:p>
        </p:txBody>
      </p:sp>
      <p:pic>
        <p:nvPicPr>
          <p:cNvPr id="7" name="Содержимое 6" descr="6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143504" y="2214554"/>
            <a:ext cx="3509059" cy="2793211"/>
          </a:xfrm>
          <a:effectLst>
            <a:softEdge rad="127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</TotalTime>
  <Words>1678</Words>
  <Application>Microsoft Office PowerPoint</Application>
  <PresentationFormat>Экран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Массаж </vt:lpstr>
      <vt:lpstr>Правила проведения детского массажа</vt:lpstr>
      <vt:lpstr>Правила проведения детского массажа</vt:lpstr>
      <vt:lpstr>Правила проведения детского массажа</vt:lpstr>
      <vt:lpstr>Техника общеукрепляющего детского массажа</vt:lpstr>
      <vt:lpstr>Поглаживание и Растирание </vt:lpstr>
      <vt:lpstr>Разминание и Вибрация</vt:lpstr>
      <vt:lpstr>Основные приемы массажа ребенка с рождения до года </vt:lpstr>
      <vt:lpstr>Массаж ног</vt:lpstr>
      <vt:lpstr>Массаж груди</vt:lpstr>
      <vt:lpstr>Массаж спины</vt:lpstr>
      <vt:lpstr>Массаж стоп</vt:lpstr>
      <vt:lpstr>Слайд 13</vt:lpstr>
      <vt:lpstr>Массаж спины и ягодиц</vt:lpstr>
      <vt:lpstr>Примерный комплекс упражнений</vt:lpstr>
      <vt:lpstr>Дети- цветы жизни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Массаж </dc:title>
  <dc:creator>галина</dc:creator>
  <cp:lastModifiedBy>useer</cp:lastModifiedBy>
  <cp:revision>5</cp:revision>
  <dcterms:created xsi:type="dcterms:W3CDTF">2015-02-01T19:23:07Z</dcterms:created>
  <dcterms:modified xsi:type="dcterms:W3CDTF">2015-02-26T19:31:26Z</dcterms:modified>
</cp:coreProperties>
</file>