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74" r:id="rId3"/>
    <p:sldId id="290" r:id="rId4"/>
    <p:sldId id="267" r:id="rId5"/>
    <p:sldId id="264" r:id="rId6"/>
    <p:sldId id="281" r:id="rId7"/>
    <p:sldId id="280" r:id="rId8"/>
    <p:sldId id="276" r:id="rId9"/>
    <p:sldId id="288" r:id="rId10"/>
  </p:sldIdLst>
  <p:sldSz cx="9144000" cy="6858000" type="screen4x3"/>
  <p:notesSz cx="6858000" cy="9144000"/>
  <p:defaultTextStyle>
    <a:defPPr>
      <a:defRPr lang="en-CA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93" autoAdjust="0"/>
  </p:normalViewPr>
  <p:slideViewPr>
    <p:cSldViewPr>
      <p:cViewPr>
        <p:scale>
          <a:sx n="66" d="100"/>
          <a:sy n="66" d="100"/>
        </p:scale>
        <p:origin x="-2286" y="-9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FE26BD-7952-480C-B526-038CF023EF3A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C139FD-A074-4332-AF62-9BDB2CE1FDBD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0E69DE-6A6B-4550-B829-A7911E945CCD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626CEA-ECC1-45B9-AF0E-2734C2ABA8B3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24D4AA-5BF6-4A4D-80AF-F9BB4A9C8396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5B14EC-7CAF-46A1-BAFD-9FA0B251F7BC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FC9C21-1CC9-4894-A982-22EF1E485CD8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5A3E3B-C1DF-476A-A162-20FE37D1E205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474A68-0124-46BB-BBA9-E9B018B7920C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0C9C63-8F0E-4123-B3E1-BB911CBD5488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B22D2A-594D-461F-A35E-DA4193A86E7F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/>
              <a:t>Образец текста</a:t>
            </a:r>
          </a:p>
          <a:p>
            <a:pPr lvl="1"/>
            <a:r>
              <a:rPr lang="en-CA" smtClean="0"/>
              <a:t>Второй уровень</a:t>
            </a:r>
          </a:p>
          <a:p>
            <a:pPr lvl="2"/>
            <a:r>
              <a:rPr lang="en-CA" smtClean="0"/>
              <a:t>Третий уровень</a:t>
            </a:r>
          </a:p>
          <a:p>
            <a:pPr lvl="3"/>
            <a:r>
              <a:rPr lang="en-CA" smtClean="0"/>
              <a:t>Четвертый уровень</a:t>
            </a:r>
          </a:p>
          <a:p>
            <a:pPr lvl="4"/>
            <a:r>
              <a:rPr lang="en-CA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C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CA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644EF4B-3564-4CB1-A387-F44E797B49DA}" type="slidenum">
              <a:rPr lang="en-CA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13" Type="http://schemas.openxmlformats.org/officeDocument/2006/relationships/image" Target="../media/image12.gif"/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12" Type="http://schemas.openxmlformats.org/officeDocument/2006/relationships/image" Target="../media/image11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11" Type="http://schemas.openxmlformats.org/officeDocument/2006/relationships/image" Target="../media/image10.gif"/><Relationship Id="rId5" Type="http://schemas.openxmlformats.org/officeDocument/2006/relationships/image" Target="../media/image4.gif"/><Relationship Id="rId10" Type="http://schemas.openxmlformats.org/officeDocument/2006/relationships/image" Target="../media/image9.gif"/><Relationship Id="rId4" Type="http://schemas.openxmlformats.org/officeDocument/2006/relationships/image" Target="../media/image3.gif"/><Relationship Id="rId9" Type="http://schemas.openxmlformats.org/officeDocument/2006/relationships/image" Target="../media/image8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gif"/><Relationship Id="rId5" Type="http://schemas.openxmlformats.org/officeDocument/2006/relationships/image" Target="../media/image9.gif"/><Relationship Id="rId4" Type="http://schemas.openxmlformats.org/officeDocument/2006/relationships/image" Target="../media/image15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13" Type="http://schemas.openxmlformats.org/officeDocument/2006/relationships/image" Target="../media/image27.gif"/><Relationship Id="rId18" Type="http://schemas.openxmlformats.org/officeDocument/2006/relationships/image" Target="../media/image9.gif"/><Relationship Id="rId3" Type="http://schemas.openxmlformats.org/officeDocument/2006/relationships/image" Target="../media/image18.gif"/><Relationship Id="rId7" Type="http://schemas.openxmlformats.org/officeDocument/2006/relationships/image" Target="../media/image22.gif"/><Relationship Id="rId12" Type="http://schemas.openxmlformats.org/officeDocument/2006/relationships/image" Target="../media/image26.gif"/><Relationship Id="rId17" Type="http://schemas.openxmlformats.org/officeDocument/2006/relationships/image" Target="../media/image30.gif"/><Relationship Id="rId2" Type="http://schemas.openxmlformats.org/officeDocument/2006/relationships/image" Target="../media/image17.jpeg"/><Relationship Id="rId16" Type="http://schemas.openxmlformats.org/officeDocument/2006/relationships/image" Target="../media/image29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gif"/><Relationship Id="rId11" Type="http://schemas.openxmlformats.org/officeDocument/2006/relationships/image" Target="../media/image25.gif"/><Relationship Id="rId5" Type="http://schemas.openxmlformats.org/officeDocument/2006/relationships/image" Target="../media/image20.gif"/><Relationship Id="rId15" Type="http://schemas.openxmlformats.org/officeDocument/2006/relationships/image" Target="NULL"/><Relationship Id="rId10" Type="http://schemas.openxmlformats.org/officeDocument/2006/relationships/image" Target="../media/image24.gif"/><Relationship Id="rId4" Type="http://schemas.openxmlformats.org/officeDocument/2006/relationships/image" Target="../media/image19.gif"/><Relationship Id="rId9" Type="http://schemas.openxmlformats.org/officeDocument/2006/relationships/image" Target="../media/image23.gif"/><Relationship Id="rId14" Type="http://schemas.openxmlformats.org/officeDocument/2006/relationships/image" Target="../media/image28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gif"/><Relationship Id="rId13" Type="http://schemas.openxmlformats.org/officeDocument/2006/relationships/image" Target="../media/image40.gif"/><Relationship Id="rId3" Type="http://schemas.openxmlformats.org/officeDocument/2006/relationships/image" Target="../media/image6.gif"/><Relationship Id="rId7" Type="http://schemas.openxmlformats.org/officeDocument/2006/relationships/image" Target="../media/image35.gif"/><Relationship Id="rId12" Type="http://schemas.openxmlformats.org/officeDocument/2006/relationships/image" Target="../media/image39.gi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gif"/><Relationship Id="rId11" Type="http://schemas.openxmlformats.org/officeDocument/2006/relationships/image" Target="../media/image38.gif"/><Relationship Id="rId5" Type="http://schemas.openxmlformats.org/officeDocument/2006/relationships/image" Target="../media/image33.gif"/><Relationship Id="rId10" Type="http://schemas.openxmlformats.org/officeDocument/2006/relationships/image" Target="../media/image8.gif"/><Relationship Id="rId4" Type="http://schemas.openxmlformats.org/officeDocument/2006/relationships/image" Target="../media/image32.gif"/><Relationship Id="rId9" Type="http://schemas.openxmlformats.org/officeDocument/2006/relationships/image" Target="../media/image37.gif"/><Relationship Id="rId14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13" Type="http://schemas.openxmlformats.org/officeDocument/2006/relationships/image" Target="../media/image50.png"/><Relationship Id="rId3" Type="http://schemas.openxmlformats.org/officeDocument/2006/relationships/image" Target="../media/image42.gif"/><Relationship Id="rId7" Type="http://schemas.openxmlformats.org/officeDocument/2006/relationships/image" Target="../media/image46.gif"/><Relationship Id="rId12" Type="http://schemas.openxmlformats.org/officeDocument/2006/relationships/image" Target="../media/image49.gif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gif"/><Relationship Id="rId11" Type="http://schemas.openxmlformats.org/officeDocument/2006/relationships/image" Target="../media/image48.gif"/><Relationship Id="rId5" Type="http://schemas.openxmlformats.org/officeDocument/2006/relationships/image" Target="../media/image44.gif"/><Relationship Id="rId10" Type="http://schemas.openxmlformats.org/officeDocument/2006/relationships/image" Target="../media/image47.gif"/><Relationship Id="rId4" Type="http://schemas.openxmlformats.org/officeDocument/2006/relationships/image" Target="../media/image43.gif"/><Relationship Id="rId9" Type="http://schemas.openxmlformats.org/officeDocument/2006/relationships/image" Target="../media/image6.gif"/><Relationship Id="rId1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gif"/><Relationship Id="rId3" Type="http://schemas.openxmlformats.org/officeDocument/2006/relationships/image" Target="../media/image52.gif"/><Relationship Id="rId7" Type="http://schemas.openxmlformats.org/officeDocument/2006/relationships/image" Target="../media/image50.png"/><Relationship Id="rId12" Type="http://schemas.openxmlformats.org/officeDocument/2006/relationships/image" Target="../media/image59.gif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gif"/><Relationship Id="rId11" Type="http://schemas.openxmlformats.org/officeDocument/2006/relationships/image" Target="../media/image9.gif"/><Relationship Id="rId5" Type="http://schemas.openxmlformats.org/officeDocument/2006/relationships/image" Target="../media/image54.gif"/><Relationship Id="rId10" Type="http://schemas.openxmlformats.org/officeDocument/2006/relationships/image" Target="../media/image58.gif"/><Relationship Id="rId4" Type="http://schemas.openxmlformats.org/officeDocument/2006/relationships/image" Target="../media/image53.gif"/><Relationship Id="rId9" Type="http://schemas.openxmlformats.org/officeDocument/2006/relationships/image" Target="../media/image57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image" Target="../media/image44.gif"/><Relationship Id="rId7" Type="http://schemas.openxmlformats.org/officeDocument/2006/relationships/image" Target="../media/image63.gif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gif"/><Relationship Id="rId5" Type="http://schemas.openxmlformats.org/officeDocument/2006/relationships/image" Target="../media/image3.gif"/><Relationship Id="rId4" Type="http://schemas.openxmlformats.org/officeDocument/2006/relationships/image" Target="../media/image61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gif"/><Relationship Id="rId3" Type="http://schemas.openxmlformats.org/officeDocument/2006/relationships/image" Target="../media/image65.gif"/><Relationship Id="rId7" Type="http://schemas.openxmlformats.org/officeDocument/2006/relationships/image" Target="../media/image69.gif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gif"/><Relationship Id="rId5" Type="http://schemas.openxmlformats.org/officeDocument/2006/relationships/image" Target="../media/image67.gif"/><Relationship Id="rId4" Type="http://schemas.openxmlformats.org/officeDocument/2006/relationships/image" Target="../media/image66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gif"/><Relationship Id="rId13" Type="http://schemas.openxmlformats.org/officeDocument/2006/relationships/image" Target="../media/image79.gif"/><Relationship Id="rId3" Type="http://schemas.openxmlformats.org/officeDocument/2006/relationships/image" Target="../media/image70.gif"/><Relationship Id="rId7" Type="http://schemas.openxmlformats.org/officeDocument/2006/relationships/image" Target="../media/image74.gif"/><Relationship Id="rId12" Type="http://schemas.openxmlformats.org/officeDocument/2006/relationships/image" Target="../media/image39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gif"/><Relationship Id="rId11" Type="http://schemas.openxmlformats.org/officeDocument/2006/relationships/image" Target="../media/image78.gif"/><Relationship Id="rId5" Type="http://schemas.openxmlformats.org/officeDocument/2006/relationships/image" Target="../media/image72.gif"/><Relationship Id="rId10" Type="http://schemas.openxmlformats.org/officeDocument/2006/relationships/image" Target="../media/image77.gif"/><Relationship Id="rId4" Type="http://schemas.openxmlformats.org/officeDocument/2006/relationships/image" Target="../media/image71.gif"/><Relationship Id="rId9" Type="http://schemas.openxmlformats.org/officeDocument/2006/relationships/image" Target="../media/image7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fond-ecran-noel10-8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9939" name="Picture 3" descr="blanc et or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3124200"/>
            <a:ext cx="2492375" cy="4092575"/>
          </a:xfrm>
          <a:prstGeom prst="rect">
            <a:avLst/>
          </a:prstGeom>
          <a:noFill/>
        </p:spPr>
      </p:pic>
      <p:pic>
        <p:nvPicPr>
          <p:cNvPr id="39940" name="Picture 4" descr="couron7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1905000"/>
            <a:ext cx="762000" cy="762000"/>
          </a:xfrm>
          <a:prstGeom prst="rect">
            <a:avLst/>
          </a:prstGeom>
          <a:noFill/>
        </p:spPr>
      </p:pic>
      <p:pic>
        <p:nvPicPr>
          <p:cNvPr id="39941" name="Picture 5" descr="Rudolf 01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43400" y="3124200"/>
            <a:ext cx="2057400" cy="1524000"/>
          </a:xfrm>
          <a:prstGeom prst="rect">
            <a:avLst/>
          </a:prstGeom>
          <a:noFill/>
        </p:spPr>
      </p:pic>
      <p:pic>
        <p:nvPicPr>
          <p:cNvPr id="39943" name="Picture 7" descr="rennes-traineaux-DESSUS DE MAISON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2800" y="457200"/>
            <a:ext cx="2378075" cy="1143000"/>
          </a:xfrm>
          <a:prstGeom prst="rect">
            <a:avLst/>
          </a:prstGeom>
          <a:noFill/>
        </p:spPr>
      </p:pic>
      <p:pic>
        <p:nvPicPr>
          <p:cNvPr id="39944" name="Picture 8" descr="11sapin rouge beau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1000" y="4137025"/>
            <a:ext cx="1736725" cy="2720975"/>
          </a:xfrm>
          <a:prstGeom prst="rect">
            <a:avLst/>
          </a:prstGeom>
          <a:noFill/>
        </p:spPr>
      </p:pic>
      <p:pic>
        <p:nvPicPr>
          <p:cNvPr id="39945" name="Picture 9" descr="couronne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29000" y="2895600"/>
            <a:ext cx="685800" cy="685800"/>
          </a:xfrm>
          <a:prstGeom prst="rect">
            <a:avLst/>
          </a:prstGeom>
          <a:noFill/>
        </p:spPr>
      </p:pic>
      <p:pic>
        <p:nvPicPr>
          <p:cNvPr id="39948" name="Picture 12" descr="mini mini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600200" y="4267200"/>
            <a:ext cx="320675" cy="307975"/>
          </a:xfrm>
          <a:prstGeom prst="rect">
            <a:avLst/>
          </a:prstGeom>
          <a:noFill/>
        </p:spPr>
      </p:pic>
      <p:pic>
        <p:nvPicPr>
          <p:cNvPr id="39949" name="Picture 13" descr="NEIGE LIDESE NEIG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0"/>
            <a:ext cx="4000500" cy="4000500"/>
          </a:xfrm>
          <a:prstGeom prst="rect">
            <a:avLst/>
          </a:prstGeom>
          <a:noFill/>
        </p:spPr>
      </p:pic>
      <p:pic>
        <p:nvPicPr>
          <p:cNvPr id="39950" name="Picture 14" descr="NEIGE LIDESE NEIG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724400" y="0"/>
            <a:ext cx="4000500" cy="4000500"/>
          </a:xfrm>
          <a:prstGeom prst="rect">
            <a:avLst/>
          </a:prstGeom>
          <a:noFill/>
        </p:spPr>
      </p:pic>
      <p:pic>
        <p:nvPicPr>
          <p:cNvPr id="39952" name="Picture 16" descr="NEIGE LIDESE NEIG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962400" y="2857500"/>
            <a:ext cx="4419600" cy="4000500"/>
          </a:xfrm>
          <a:prstGeom prst="rect">
            <a:avLst/>
          </a:prstGeom>
          <a:noFill/>
        </p:spPr>
      </p:pic>
      <p:pic>
        <p:nvPicPr>
          <p:cNvPr id="39954" name="Picture 18" descr="Kats 11 ko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057400" y="4724400"/>
            <a:ext cx="617538" cy="857250"/>
          </a:xfrm>
          <a:prstGeom prst="rect">
            <a:avLst/>
          </a:prstGeom>
          <a:noFill/>
        </p:spPr>
      </p:pic>
      <p:pic>
        <p:nvPicPr>
          <p:cNvPr id="39955" name="Picture 19" descr="NEIGE LIDESE NEIG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2857500"/>
            <a:ext cx="4000500" cy="4000500"/>
          </a:xfrm>
          <a:prstGeom prst="rect">
            <a:avLst/>
          </a:prstGeom>
          <a:noFill/>
        </p:spPr>
      </p:pic>
      <p:pic>
        <p:nvPicPr>
          <p:cNvPr id="39956" name="Picture 20" descr="NEIGE LIDESE NEIG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895600" y="2857500"/>
            <a:ext cx="6248400" cy="4000500"/>
          </a:xfrm>
          <a:prstGeom prst="rect">
            <a:avLst/>
          </a:prstGeom>
          <a:noFill/>
        </p:spPr>
      </p:pic>
      <p:pic>
        <p:nvPicPr>
          <p:cNvPr id="39957" name="Picture 21" descr="DALMATIEN"/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867400" y="5715000"/>
            <a:ext cx="1428750" cy="650875"/>
          </a:xfrm>
          <a:prstGeom prst="rect">
            <a:avLst/>
          </a:prstGeom>
          <a:noFill/>
        </p:spPr>
      </p:pic>
      <p:pic>
        <p:nvPicPr>
          <p:cNvPr id="39958" name="Picture 22" descr="chevaux026"/>
          <p:cNvPicPr>
            <a:picLocks noChangeAspect="1" noChangeArrowheads="1" noCrop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352800" y="4648200"/>
            <a:ext cx="2411413" cy="1736725"/>
          </a:xfrm>
          <a:prstGeom prst="rect">
            <a:avLst/>
          </a:prstGeom>
          <a:noFill/>
        </p:spPr>
      </p:pic>
    </p:spTree>
  </p:cSld>
  <p:clrMapOvr>
    <a:masterClrMapping/>
  </p:clrMapOvr>
  <p:transition advTm="1091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99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9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99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99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99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99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99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99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noel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484" name="Picture 4" descr="noel-ange2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114800"/>
            <a:ext cx="3463925" cy="3108325"/>
          </a:xfrm>
          <a:prstGeom prst="rect">
            <a:avLst/>
          </a:prstGeom>
          <a:noFill/>
        </p:spPr>
      </p:pic>
      <p:pic>
        <p:nvPicPr>
          <p:cNvPr id="20485" name="Picture 5" descr="NEIGE LIDESE NEIG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4000500" cy="4000500"/>
          </a:xfrm>
          <a:prstGeom prst="rect">
            <a:avLst/>
          </a:prstGeom>
          <a:noFill/>
        </p:spPr>
      </p:pic>
      <p:pic>
        <p:nvPicPr>
          <p:cNvPr id="20486" name="Picture 6" descr="NEIGE LIDESE NEIG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67200" y="304800"/>
            <a:ext cx="4000500" cy="4000500"/>
          </a:xfrm>
          <a:prstGeom prst="rect">
            <a:avLst/>
          </a:prstGeom>
          <a:noFill/>
        </p:spPr>
      </p:pic>
      <p:pic>
        <p:nvPicPr>
          <p:cNvPr id="20487" name="Picture 7" descr="NEIGE LIDESE NEIG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857500"/>
            <a:ext cx="4000500" cy="4000500"/>
          </a:xfrm>
          <a:prstGeom prst="rect">
            <a:avLst/>
          </a:prstGeom>
          <a:noFill/>
        </p:spPr>
      </p:pic>
      <p:pic>
        <p:nvPicPr>
          <p:cNvPr id="20488" name="Picture 8" descr="NEIGE LIDESE NEIG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2857500"/>
            <a:ext cx="4000500" cy="4000500"/>
          </a:xfrm>
          <a:prstGeom prst="rect">
            <a:avLst/>
          </a:prstGeom>
          <a:noFill/>
        </p:spPr>
      </p:pic>
      <p:pic>
        <p:nvPicPr>
          <p:cNvPr id="20489" name="Picture 9" descr="Etoile_1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57400" y="914400"/>
            <a:ext cx="1143000" cy="1143000"/>
          </a:xfrm>
          <a:prstGeom prst="rect">
            <a:avLst/>
          </a:prstGeom>
          <a:noFill/>
        </p:spPr>
      </p:pic>
    </p:spTree>
  </p:cSld>
  <p:clrMapOvr>
    <a:masterClrMapping/>
  </p:clrMapOvr>
  <p:transition advTm="93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NOWELLLYESSSSS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5060" name="Picture 4" descr="Lantaarn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2209800"/>
            <a:ext cx="914400" cy="1524000"/>
          </a:xfrm>
          <a:prstGeom prst="rect">
            <a:avLst/>
          </a:prstGeom>
          <a:noFill/>
        </p:spPr>
      </p:pic>
      <p:pic>
        <p:nvPicPr>
          <p:cNvPr id="45063" name="Picture 7" descr="mini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3429000"/>
            <a:ext cx="765175" cy="1143000"/>
          </a:xfrm>
          <a:prstGeom prst="rect">
            <a:avLst/>
          </a:prstGeom>
          <a:noFill/>
        </p:spPr>
      </p:pic>
      <p:pic>
        <p:nvPicPr>
          <p:cNvPr id="45064" name="Picture 8" descr="correo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67200" y="5418138"/>
            <a:ext cx="1325563" cy="1439862"/>
          </a:xfrm>
          <a:prstGeom prst="rect">
            <a:avLst/>
          </a:prstGeom>
          <a:noFill/>
        </p:spPr>
      </p:pic>
      <p:pic>
        <p:nvPicPr>
          <p:cNvPr id="45067" name="Picture 11" descr="CHAT NEW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562600"/>
            <a:ext cx="1874838" cy="925513"/>
          </a:xfrm>
          <a:prstGeom prst="rect">
            <a:avLst/>
          </a:prstGeom>
          <a:noFill/>
        </p:spPr>
      </p:pic>
      <p:pic>
        <p:nvPicPr>
          <p:cNvPr id="45068" name="Picture 12" descr="MA MA FENETRE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43000" y="2590800"/>
            <a:ext cx="427038" cy="800100"/>
          </a:xfrm>
          <a:prstGeom prst="rect">
            <a:avLst/>
          </a:prstGeom>
          <a:noFill/>
        </p:spPr>
      </p:pic>
      <p:pic>
        <p:nvPicPr>
          <p:cNvPr id="45069" name="Picture 13" descr="couronnes_noel006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24200" y="3505200"/>
            <a:ext cx="609600" cy="406400"/>
          </a:xfrm>
          <a:prstGeom prst="rect">
            <a:avLst/>
          </a:prstGeom>
          <a:noFill/>
        </p:spPr>
      </p:pic>
      <p:pic>
        <p:nvPicPr>
          <p:cNvPr id="45070" name="Picture 14" descr="CHIEN GAUCHE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667000" y="5791200"/>
            <a:ext cx="1108075" cy="685800"/>
          </a:xfrm>
          <a:prstGeom prst="rect">
            <a:avLst/>
          </a:prstGeom>
          <a:noFill/>
        </p:spPr>
      </p:pic>
      <p:pic>
        <p:nvPicPr>
          <p:cNvPr id="45072" name="Picture 16" descr="nuages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724400" y="533400"/>
            <a:ext cx="2286000" cy="685800"/>
          </a:xfrm>
          <a:prstGeom prst="rect">
            <a:avLst/>
          </a:prstGeom>
          <a:noFill/>
        </p:spPr>
      </p:pic>
      <p:pic>
        <p:nvPicPr>
          <p:cNvPr id="45075" name="Picture 19" descr="ROUGE DANS NID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838200"/>
            <a:ext cx="2354263" cy="903288"/>
          </a:xfrm>
          <a:prstGeom prst="rect">
            <a:avLst/>
          </a:prstGeom>
          <a:noFill/>
        </p:spPr>
      </p:pic>
      <p:pic>
        <p:nvPicPr>
          <p:cNvPr id="45076" name="Picture 20" descr="NEWS"/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3657600"/>
            <a:ext cx="1752600" cy="2182813"/>
          </a:xfrm>
          <a:prstGeom prst="rect">
            <a:avLst/>
          </a:prstGeom>
          <a:noFill/>
        </p:spPr>
      </p:pic>
      <p:pic>
        <p:nvPicPr>
          <p:cNvPr id="45077" name="Picture 21" descr="kerstboom3"/>
          <p:cNvPicPr>
            <a:picLocks noChangeAspect="1" noChangeArrowheads="1" noCrop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669213" y="3048000"/>
            <a:ext cx="1474787" cy="2239963"/>
          </a:xfrm>
          <a:prstGeom prst="rect">
            <a:avLst/>
          </a:prstGeom>
          <a:noFill/>
        </p:spPr>
      </p:pic>
      <p:pic>
        <p:nvPicPr>
          <p:cNvPr id="45078" name="Picture 22" descr="3 MINI MINI"/>
          <p:cNvPicPr>
            <a:picLocks noChangeAspect="1" noChangeArrowheads="1" noCrop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191000" y="4267200"/>
            <a:ext cx="685800" cy="228600"/>
          </a:xfrm>
          <a:prstGeom prst="rect">
            <a:avLst/>
          </a:prstGeom>
          <a:noFill/>
        </p:spPr>
      </p:pic>
      <p:pic>
        <p:nvPicPr>
          <p:cNvPr id="45079" name="Picture 23" descr="NOUVEAU"/>
          <p:cNvPicPr>
            <a:picLocks noChangeAspect="1" noChangeArrowheads="1" noCrop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943600" y="3124200"/>
            <a:ext cx="1066800" cy="1752600"/>
          </a:xfrm>
          <a:prstGeom prst="rect">
            <a:avLst/>
          </a:prstGeom>
          <a:noFill/>
        </p:spPr>
      </p:pic>
      <p:pic>
        <p:nvPicPr>
          <p:cNvPr id="45082" name="Picture 26" descr="cheval9"/>
          <p:cNvPicPr>
            <a:picLocks noChangeAspect="1" noChangeArrowheads="1" noCrop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572000" y="3581400"/>
            <a:ext cx="1524000" cy="1790700"/>
          </a:xfrm>
          <a:prstGeom prst="rect">
            <a:avLst/>
          </a:prstGeom>
          <a:noFill/>
        </p:spPr>
      </p:pic>
      <p:pic>
        <p:nvPicPr>
          <p:cNvPr id="45083" name="Picture 27" descr="NOUVEAU"/>
          <p:cNvPicPr>
            <a:picLocks noChangeAspect="1" noChangeArrowheads="1" noCrop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828800" y="3886200"/>
            <a:ext cx="1714500" cy="1714500"/>
          </a:xfrm>
          <a:prstGeom prst="rect">
            <a:avLst/>
          </a:prstGeom>
          <a:noFill/>
        </p:spPr>
      </p:pic>
      <p:pic>
        <p:nvPicPr>
          <p:cNvPr id="45084" name="Picture 28" descr="NEIGE LIDESE NEIG"/>
          <p:cNvPicPr>
            <a:picLocks noChangeAspect="1" noChangeArrowheads="1" noCrop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0" y="2857500"/>
            <a:ext cx="4000500" cy="4000500"/>
          </a:xfrm>
          <a:prstGeom prst="rect">
            <a:avLst/>
          </a:prstGeom>
          <a:noFill/>
        </p:spPr>
      </p:pic>
      <p:pic>
        <p:nvPicPr>
          <p:cNvPr id="45085" name="Picture 29" descr="NEIGE LIDESE NEIG"/>
          <p:cNvPicPr>
            <a:picLocks noChangeAspect="1" noChangeArrowheads="1" noCrop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143500" y="0"/>
            <a:ext cx="4000500" cy="4000500"/>
          </a:xfrm>
          <a:prstGeom prst="rect">
            <a:avLst/>
          </a:prstGeom>
          <a:noFill/>
        </p:spPr>
      </p:pic>
      <p:pic>
        <p:nvPicPr>
          <p:cNvPr id="45086" name="Picture 30" descr="NEIGE LIDESE NEIG"/>
          <p:cNvPicPr>
            <a:picLocks noChangeAspect="1" noChangeArrowheads="1" noCrop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267200" y="304800"/>
            <a:ext cx="4000500" cy="4000500"/>
          </a:xfrm>
          <a:prstGeom prst="rect">
            <a:avLst/>
          </a:prstGeom>
          <a:noFill/>
        </p:spPr>
      </p:pic>
      <p:pic>
        <p:nvPicPr>
          <p:cNvPr id="45087" name="Picture 31" descr="NEIGE LIDESE NEIG"/>
          <p:cNvPicPr>
            <a:picLocks noChangeAspect="1" noChangeArrowheads="1" noCrop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648200" y="2857500"/>
            <a:ext cx="4000500" cy="4000500"/>
          </a:xfrm>
          <a:prstGeom prst="rect">
            <a:avLst/>
          </a:prstGeom>
          <a:noFill/>
        </p:spPr>
      </p:pic>
      <p:pic>
        <p:nvPicPr>
          <p:cNvPr id="45088" name="Picture 32" descr="NEIGE LIDESE NEIG"/>
          <p:cNvPicPr>
            <a:picLocks noChangeAspect="1" noChangeArrowheads="1" noCrop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0" y="0"/>
            <a:ext cx="4000500" cy="4000500"/>
          </a:xfrm>
          <a:prstGeom prst="rect">
            <a:avLst/>
          </a:prstGeom>
          <a:noFill/>
        </p:spPr>
      </p:pic>
      <p:pic>
        <p:nvPicPr>
          <p:cNvPr id="45089" name="Picture 33" descr="NEIGE LIDESE NEIG"/>
          <p:cNvPicPr>
            <a:picLocks noChangeAspect="1" noChangeArrowheads="1" noCrop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219200" y="0"/>
            <a:ext cx="4000500" cy="4000500"/>
          </a:xfrm>
          <a:prstGeom prst="rect">
            <a:avLst/>
          </a:prstGeom>
          <a:noFill/>
        </p:spPr>
      </p:pic>
    </p:spTree>
  </p:cSld>
  <p:clrMapOvr>
    <a:masterClrMapping/>
  </p:clrMapOvr>
  <p:transition advTm="1268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5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5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5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5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5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5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5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5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5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5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5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5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5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5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5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5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5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5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96379103oLuIFP_p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3315" name="Picture 3" descr="11sapin rouge beau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4137025"/>
            <a:ext cx="1736725" cy="2720975"/>
          </a:xfrm>
          <a:prstGeom prst="rect">
            <a:avLst/>
          </a:prstGeom>
          <a:noFill/>
        </p:spPr>
      </p:pic>
      <p:pic>
        <p:nvPicPr>
          <p:cNvPr id="13316" name="Picture 4" descr="noel7sapin gros et beau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51625" y="2982913"/>
            <a:ext cx="2492375" cy="3875087"/>
          </a:xfrm>
          <a:prstGeom prst="rect">
            <a:avLst/>
          </a:prstGeom>
          <a:noFill/>
        </p:spPr>
      </p:pic>
      <p:pic>
        <p:nvPicPr>
          <p:cNvPr id="13317" name="Picture 5" descr="rudolphe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62200" y="2819400"/>
            <a:ext cx="936625" cy="1611313"/>
          </a:xfrm>
          <a:prstGeom prst="rect">
            <a:avLst/>
          </a:prstGeom>
          <a:noFill/>
        </p:spPr>
      </p:pic>
      <p:pic>
        <p:nvPicPr>
          <p:cNvPr id="13318" name="Picture 6" descr="Nez-Rouge 2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10200" y="3886200"/>
            <a:ext cx="1565275" cy="2079625"/>
          </a:xfrm>
          <a:prstGeom prst="rect">
            <a:avLst/>
          </a:prstGeom>
          <a:noFill/>
        </p:spPr>
      </p:pic>
      <p:pic>
        <p:nvPicPr>
          <p:cNvPr id="13320" name="Picture 8" descr="image6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33600" y="4953000"/>
            <a:ext cx="1703388" cy="1531938"/>
          </a:xfrm>
          <a:prstGeom prst="rect">
            <a:avLst/>
          </a:prstGeom>
          <a:noFill/>
        </p:spPr>
      </p:pic>
      <p:pic>
        <p:nvPicPr>
          <p:cNvPr id="13322" name="Picture 10" descr="neige3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91000" y="3276600"/>
            <a:ext cx="822325" cy="982663"/>
          </a:xfrm>
          <a:prstGeom prst="rect">
            <a:avLst/>
          </a:prstGeom>
          <a:noFill/>
        </p:spPr>
      </p:pic>
      <p:pic>
        <p:nvPicPr>
          <p:cNvPr id="13326" name="Picture 14" descr="bulles d'eau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86200" y="4724400"/>
            <a:ext cx="731838" cy="731838"/>
          </a:xfrm>
          <a:prstGeom prst="rect">
            <a:avLst/>
          </a:prstGeom>
          <a:noFill/>
        </p:spPr>
      </p:pic>
      <p:pic>
        <p:nvPicPr>
          <p:cNvPr id="13327" name="Picture 15" descr="mini mini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58000" y="3657600"/>
            <a:ext cx="320675" cy="307975"/>
          </a:xfrm>
          <a:prstGeom prst="rect">
            <a:avLst/>
          </a:prstGeom>
          <a:noFill/>
        </p:spPr>
      </p:pic>
      <p:pic>
        <p:nvPicPr>
          <p:cNvPr id="13328" name="Picture 16" descr="mini mini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715000" y="3276600"/>
            <a:ext cx="320675" cy="307975"/>
          </a:xfrm>
          <a:prstGeom prst="rect">
            <a:avLst/>
          </a:prstGeom>
          <a:noFill/>
        </p:spPr>
      </p:pic>
      <p:pic>
        <p:nvPicPr>
          <p:cNvPr id="13329" name="Picture 17" descr="mini mini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562600" y="3733800"/>
            <a:ext cx="320675" cy="307975"/>
          </a:xfrm>
          <a:prstGeom prst="rect">
            <a:avLst/>
          </a:prstGeom>
          <a:noFill/>
        </p:spPr>
      </p:pic>
      <p:pic>
        <p:nvPicPr>
          <p:cNvPr id="13331" name="Picture 19" descr="image58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3352800"/>
            <a:ext cx="1622425" cy="2582863"/>
          </a:xfrm>
          <a:prstGeom prst="rect">
            <a:avLst/>
          </a:prstGeom>
          <a:noFill/>
        </p:spPr>
      </p:pic>
      <p:pic>
        <p:nvPicPr>
          <p:cNvPr id="13332" name="Picture 20" descr="v3_slide0021_image047"/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6526213"/>
            <a:ext cx="6035675" cy="331787"/>
          </a:xfrm>
          <a:prstGeom prst="rect">
            <a:avLst/>
          </a:prstGeom>
          <a:noFill/>
        </p:spPr>
      </p:pic>
      <p:pic>
        <p:nvPicPr>
          <p:cNvPr id="13333" name="Picture 21" descr="v3_slide0021_image047"/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486400" y="6526213"/>
            <a:ext cx="6035675" cy="331787"/>
          </a:xfrm>
          <a:prstGeom prst="rect">
            <a:avLst/>
          </a:prstGeom>
          <a:noFill/>
        </p:spPr>
      </p:pic>
      <p:pic>
        <p:nvPicPr>
          <p:cNvPr id="13334" name="Picture 22" descr="v3_slide0009_image017"/>
          <p:cNvPicPr>
            <a:picLocks noChangeAspect="1" noChangeArrowheads="1" noCrop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6035675" cy="331788"/>
          </a:xfrm>
          <a:prstGeom prst="rect">
            <a:avLst/>
          </a:prstGeom>
          <a:noFill/>
        </p:spPr>
      </p:pic>
      <p:pic>
        <p:nvPicPr>
          <p:cNvPr id="13335" name="Picture 23" descr="v3_slide0009_image017"/>
          <p:cNvPicPr>
            <a:picLocks noChangeAspect="1" noChangeArrowheads="1" noCrop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638800" y="0"/>
            <a:ext cx="6035675" cy="331788"/>
          </a:xfrm>
          <a:prstGeom prst="rect">
            <a:avLst/>
          </a:prstGeom>
          <a:noFill/>
        </p:spPr>
      </p:pic>
      <p:pic>
        <p:nvPicPr>
          <p:cNvPr id="13336" name="Picture 24" descr="NEIGE LIDESE NEIG"/>
          <p:cNvPicPr>
            <a:picLocks noChangeAspect="1" noChangeArrowheads="1" noCrop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4000500" cy="4000500"/>
          </a:xfrm>
          <a:prstGeom prst="rect">
            <a:avLst/>
          </a:prstGeom>
          <a:noFill/>
        </p:spPr>
      </p:pic>
      <p:pic>
        <p:nvPicPr>
          <p:cNvPr id="13337" name="Picture 25" descr="NEIGE LIDESE NEIG"/>
          <p:cNvPicPr>
            <a:picLocks noChangeAspect="1" noChangeArrowheads="1" noCrop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419600" y="457200"/>
            <a:ext cx="4000500" cy="4000500"/>
          </a:xfrm>
          <a:prstGeom prst="rect">
            <a:avLst/>
          </a:prstGeom>
          <a:noFill/>
        </p:spPr>
      </p:pic>
      <p:pic>
        <p:nvPicPr>
          <p:cNvPr id="13338" name="Picture 26" descr="NEIGE LIDESE NEIG"/>
          <p:cNvPicPr>
            <a:picLocks noChangeAspect="1" noChangeArrowheads="1" noCrop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2514600"/>
            <a:ext cx="4000500" cy="4000500"/>
          </a:xfrm>
          <a:prstGeom prst="rect">
            <a:avLst/>
          </a:prstGeom>
          <a:noFill/>
        </p:spPr>
      </p:pic>
      <p:pic>
        <p:nvPicPr>
          <p:cNvPr id="13339" name="Picture 27" descr="NEIGE LIDESE NEIG"/>
          <p:cNvPicPr>
            <a:picLocks noChangeAspect="1" noChangeArrowheads="1" noCrop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800600" y="2514600"/>
            <a:ext cx="4000500" cy="4000500"/>
          </a:xfrm>
          <a:prstGeom prst="rect">
            <a:avLst/>
          </a:prstGeom>
          <a:noFill/>
        </p:spPr>
      </p:pic>
    </p:spTree>
  </p:cSld>
  <p:clrMapOvr>
    <a:masterClrMapping/>
  </p:clrMapOvr>
  <p:transition advTm="1235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96378828VijncU_p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44" name="Picture 4" descr="v3_slide0010_image026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762000" y="4572000"/>
            <a:ext cx="1219200" cy="76200"/>
          </a:xfrm>
          <a:prstGeom prst="rect">
            <a:avLst/>
          </a:prstGeom>
          <a:noFill/>
        </p:spPr>
      </p:pic>
      <p:pic>
        <p:nvPicPr>
          <p:cNvPr id="10246" name="Picture 6" descr="v3_slide0010_image026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4419600"/>
            <a:ext cx="762000" cy="304800"/>
          </a:xfrm>
          <a:prstGeom prst="rect">
            <a:avLst/>
          </a:prstGeom>
          <a:noFill/>
        </p:spPr>
      </p:pic>
      <p:pic>
        <p:nvPicPr>
          <p:cNvPr id="10247" name="Picture 7" descr="v3_slide0010_image026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4495800"/>
            <a:ext cx="1143000" cy="152400"/>
          </a:xfrm>
          <a:prstGeom prst="rect">
            <a:avLst/>
          </a:prstGeom>
          <a:noFill/>
        </p:spPr>
      </p:pic>
      <p:pic>
        <p:nvPicPr>
          <p:cNvPr id="10250" name="Picture 10" descr="occasionsapin_noel_bleu_jasmine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32638" y="3657600"/>
            <a:ext cx="2011362" cy="2708275"/>
          </a:xfrm>
          <a:prstGeom prst="rect">
            <a:avLst/>
          </a:prstGeom>
          <a:noFill/>
        </p:spPr>
      </p:pic>
      <p:pic>
        <p:nvPicPr>
          <p:cNvPr id="10251" name="Picture 11" descr="Lampadaire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5000" y="3352800"/>
            <a:ext cx="536575" cy="1793875"/>
          </a:xfrm>
          <a:prstGeom prst="rect">
            <a:avLst/>
          </a:prstGeom>
          <a:noFill/>
        </p:spPr>
      </p:pic>
      <p:pic>
        <p:nvPicPr>
          <p:cNvPr id="10256" name="Picture 16" descr="chorale1(DEHORS)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05000" y="4953000"/>
            <a:ext cx="1050925" cy="1108075"/>
          </a:xfrm>
          <a:prstGeom prst="rect">
            <a:avLst/>
          </a:prstGeom>
          <a:noFill/>
        </p:spPr>
      </p:pic>
      <p:pic>
        <p:nvPicPr>
          <p:cNvPr id="10257" name="Picture 17" descr="noel108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67200" y="5486400"/>
            <a:ext cx="1108075" cy="1371600"/>
          </a:xfrm>
          <a:prstGeom prst="rect">
            <a:avLst/>
          </a:prstGeom>
          <a:noFill/>
        </p:spPr>
      </p:pic>
      <p:pic>
        <p:nvPicPr>
          <p:cNvPr id="10258" name="Picture 18" descr="rennes-traineaux-DESSUS DE MAISON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90600" y="838200"/>
            <a:ext cx="2378075" cy="1143000"/>
          </a:xfrm>
          <a:prstGeom prst="rect">
            <a:avLst/>
          </a:prstGeom>
          <a:noFill/>
        </p:spPr>
      </p:pic>
      <p:pic>
        <p:nvPicPr>
          <p:cNvPr id="10259" name="Picture 19" descr="11sapin rouge beau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19800" y="4137025"/>
            <a:ext cx="1736725" cy="2720975"/>
          </a:xfrm>
          <a:prstGeom prst="rect">
            <a:avLst/>
          </a:prstGeom>
          <a:noFill/>
        </p:spPr>
      </p:pic>
      <p:pic>
        <p:nvPicPr>
          <p:cNvPr id="10262" name="Picture 22" descr="lite9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76600" y="3352800"/>
            <a:ext cx="331788" cy="457200"/>
          </a:xfrm>
          <a:prstGeom prst="rect">
            <a:avLst/>
          </a:prstGeom>
          <a:noFill/>
        </p:spPr>
      </p:pic>
      <p:pic>
        <p:nvPicPr>
          <p:cNvPr id="10263" name="Picture 23" descr="cour mini mini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305800" y="3581400"/>
            <a:ext cx="503238" cy="571500"/>
          </a:xfrm>
          <a:prstGeom prst="rect">
            <a:avLst/>
          </a:prstGeom>
          <a:noFill/>
        </p:spPr>
      </p:pic>
      <p:pic>
        <p:nvPicPr>
          <p:cNvPr id="10264" name="Picture 24" descr="3 rennes"/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867400" y="2743200"/>
            <a:ext cx="1349375" cy="1360488"/>
          </a:xfrm>
          <a:prstGeom prst="rect">
            <a:avLst/>
          </a:prstGeom>
          <a:noFill/>
        </p:spPr>
      </p:pic>
      <p:pic>
        <p:nvPicPr>
          <p:cNvPr id="10266" name="Picture 26" descr="boite différente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5257800"/>
            <a:ext cx="822325" cy="1211263"/>
          </a:xfrm>
          <a:prstGeom prst="rect">
            <a:avLst/>
          </a:prstGeom>
          <a:noFill/>
        </p:spPr>
      </p:pic>
      <p:pic>
        <p:nvPicPr>
          <p:cNvPr id="10267" name="Picture 27" descr="NEIGE LIDESE NEIG"/>
          <p:cNvPicPr>
            <a:picLocks noChangeAspect="1" noChangeArrowheads="1" noCrop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4000500" cy="4000500"/>
          </a:xfrm>
          <a:prstGeom prst="rect">
            <a:avLst/>
          </a:prstGeom>
          <a:noFill/>
        </p:spPr>
      </p:pic>
      <p:pic>
        <p:nvPicPr>
          <p:cNvPr id="10268" name="Picture 28" descr="NEIGE LIDESE NEIG"/>
          <p:cNvPicPr>
            <a:picLocks noChangeAspect="1" noChangeArrowheads="1" noCrop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267200" y="0"/>
            <a:ext cx="4000500" cy="4000500"/>
          </a:xfrm>
          <a:prstGeom prst="rect">
            <a:avLst/>
          </a:prstGeom>
          <a:noFill/>
        </p:spPr>
      </p:pic>
      <p:pic>
        <p:nvPicPr>
          <p:cNvPr id="10269" name="Picture 29" descr="NEIGE LIDESE NEIG"/>
          <p:cNvPicPr>
            <a:picLocks noChangeAspect="1" noChangeArrowheads="1" noCrop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2857500"/>
            <a:ext cx="4000500" cy="4000500"/>
          </a:xfrm>
          <a:prstGeom prst="rect">
            <a:avLst/>
          </a:prstGeom>
          <a:noFill/>
        </p:spPr>
      </p:pic>
      <p:pic>
        <p:nvPicPr>
          <p:cNvPr id="10270" name="Picture 30" descr="NEIGE LIDESE NEIG"/>
          <p:cNvPicPr>
            <a:picLocks noChangeAspect="1" noChangeArrowheads="1" noCrop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724400" y="2857500"/>
            <a:ext cx="4000500" cy="4000500"/>
          </a:xfrm>
          <a:prstGeom prst="rect">
            <a:avLst/>
          </a:prstGeom>
          <a:noFill/>
        </p:spPr>
      </p:pic>
    </p:spTree>
  </p:cSld>
  <p:clrMapOvr>
    <a:masterClrMapping/>
  </p:clrMapOvr>
  <p:transition advTm="1289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0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5843" name="Picture 3" descr="etoile filante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33400" y="533400"/>
            <a:ext cx="2286000" cy="696913"/>
          </a:xfrm>
          <a:prstGeom prst="rect">
            <a:avLst/>
          </a:prstGeom>
          <a:noFill/>
        </p:spPr>
      </p:pic>
      <p:pic>
        <p:nvPicPr>
          <p:cNvPr id="35844" name="Picture 4" descr="boule8 originale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1371600"/>
            <a:ext cx="536575" cy="960438"/>
          </a:xfrm>
          <a:prstGeom prst="rect">
            <a:avLst/>
          </a:prstGeom>
          <a:noFill/>
        </p:spPr>
      </p:pic>
      <p:pic>
        <p:nvPicPr>
          <p:cNvPr id="35845" name="Picture 5" descr="boule8 originale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2057400"/>
            <a:ext cx="536575" cy="960438"/>
          </a:xfrm>
          <a:prstGeom prst="rect">
            <a:avLst/>
          </a:prstGeom>
          <a:noFill/>
        </p:spPr>
      </p:pic>
      <p:pic>
        <p:nvPicPr>
          <p:cNvPr id="35846" name="Picture 6" descr="boule8 originale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2819400"/>
            <a:ext cx="533400" cy="960438"/>
          </a:xfrm>
          <a:prstGeom prst="rect">
            <a:avLst/>
          </a:prstGeom>
          <a:noFill/>
        </p:spPr>
      </p:pic>
      <p:pic>
        <p:nvPicPr>
          <p:cNvPr id="35847" name="Picture 7" descr="boule8 originale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3200400"/>
            <a:ext cx="536575" cy="960438"/>
          </a:xfrm>
          <a:prstGeom prst="rect">
            <a:avLst/>
          </a:prstGeom>
          <a:noFill/>
        </p:spPr>
      </p:pic>
      <p:pic>
        <p:nvPicPr>
          <p:cNvPr id="35848" name="Picture 8" descr="boule8 originale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3657600"/>
            <a:ext cx="536575" cy="960438"/>
          </a:xfrm>
          <a:prstGeom prst="rect">
            <a:avLst/>
          </a:prstGeom>
          <a:noFill/>
        </p:spPr>
      </p:pic>
      <p:pic>
        <p:nvPicPr>
          <p:cNvPr id="35849" name="Picture 9" descr="boule8 originale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3886200"/>
            <a:ext cx="536575" cy="960438"/>
          </a:xfrm>
          <a:prstGeom prst="rect">
            <a:avLst/>
          </a:prstGeom>
          <a:noFill/>
        </p:spPr>
      </p:pic>
      <p:pic>
        <p:nvPicPr>
          <p:cNvPr id="35850" name="Picture 10" descr="boule8 originale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4876800"/>
            <a:ext cx="536575" cy="960438"/>
          </a:xfrm>
          <a:prstGeom prst="rect">
            <a:avLst/>
          </a:prstGeom>
          <a:noFill/>
        </p:spPr>
      </p:pic>
      <p:pic>
        <p:nvPicPr>
          <p:cNvPr id="35851" name="Picture 11" descr="boule8 originale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4724400"/>
            <a:ext cx="536575" cy="960438"/>
          </a:xfrm>
          <a:prstGeom prst="rect">
            <a:avLst/>
          </a:prstGeom>
          <a:noFill/>
        </p:spPr>
      </p:pic>
      <p:pic>
        <p:nvPicPr>
          <p:cNvPr id="35852" name="Picture 12" descr="fetes109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62600" y="914400"/>
            <a:ext cx="468313" cy="685800"/>
          </a:xfrm>
          <a:prstGeom prst="rect">
            <a:avLst/>
          </a:prstGeom>
          <a:noFill/>
        </p:spPr>
      </p:pic>
      <p:pic>
        <p:nvPicPr>
          <p:cNvPr id="35853" name="Picture 13" descr="boule8 originale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4038600"/>
            <a:ext cx="536575" cy="960438"/>
          </a:xfrm>
          <a:prstGeom prst="rect">
            <a:avLst/>
          </a:prstGeom>
          <a:noFill/>
        </p:spPr>
      </p:pic>
      <p:pic>
        <p:nvPicPr>
          <p:cNvPr id="35856" name="Picture 16" descr="Creche_02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05400" y="5508625"/>
            <a:ext cx="1679575" cy="1349375"/>
          </a:xfrm>
          <a:prstGeom prst="rect">
            <a:avLst/>
          </a:prstGeom>
          <a:noFill/>
        </p:spPr>
      </p:pic>
      <p:pic>
        <p:nvPicPr>
          <p:cNvPr id="35857" name="Picture 17" descr="boite différent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5646738"/>
            <a:ext cx="822325" cy="1211262"/>
          </a:xfrm>
          <a:prstGeom prst="rect">
            <a:avLst/>
          </a:prstGeom>
          <a:noFill/>
        </p:spPr>
      </p:pic>
      <p:pic>
        <p:nvPicPr>
          <p:cNvPr id="35858" name="Picture 18" descr="!cid_003a01c42ef7$fcd0d200$33a3cb18@PC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9600" y="1066800"/>
            <a:ext cx="2582863" cy="1611313"/>
          </a:xfrm>
          <a:prstGeom prst="rect">
            <a:avLst/>
          </a:prstGeom>
          <a:noFill/>
        </p:spPr>
      </p:pic>
      <p:pic>
        <p:nvPicPr>
          <p:cNvPr id="35859" name="Picture 19" descr="!cid_003a01c42ef7$fcd0d200$33a3cb18@PC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3400" y="2514600"/>
            <a:ext cx="2582863" cy="1611313"/>
          </a:xfrm>
          <a:prstGeom prst="rect">
            <a:avLst/>
          </a:prstGeom>
          <a:noFill/>
        </p:spPr>
      </p:pic>
      <p:pic>
        <p:nvPicPr>
          <p:cNvPr id="35860" name="Picture 20" descr="!cid_003a01c42ef7$fcd0d200$33a3cb18@PC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" y="3505200"/>
            <a:ext cx="2582863" cy="1611313"/>
          </a:xfrm>
          <a:prstGeom prst="rect">
            <a:avLst/>
          </a:prstGeom>
          <a:noFill/>
        </p:spPr>
      </p:pic>
      <p:pic>
        <p:nvPicPr>
          <p:cNvPr id="35862" name="Picture 22" descr="chorale2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48000" y="5622925"/>
            <a:ext cx="1692275" cy="1235075"/>
          </a:xfrm>
          <a:prstGeom prst="rect">
            <a:avLst/>
          </a:prstGeom>
          <a:noFill/>
        </p:spPr>
      </p:pic>
      <p:pic>
        <p:nvPicPr>
          <p:cNvPr id="35863" name="Picture 23" descr="horloge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810000" y="2133600"/>
            <a:ext cx="800100" cy="800100"/>
          </a:xfrm>
          <a:prstGeom prst="rect">
            <a:avLst/>
          </a:prstGeom>
          <a:noFill/>
        </p:spPr>
      </p:pic>
      <p:pic>
        <p:nvPicPr>
          <p:cNvPr id="35864" name="Picture 24" descr="NEIGE LIDESE NEIG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0"/>
            <a:ext cx="4000500" cy="4000500"/>
          </a:xfrm>
          <a:prstGeom prst="rect">
            <a:avLst/>
          </a:prstGeom>
          <a:noFill/>
        </p:spPr>
      </p:pic>
      <p:pic>
        <p:nvPicPr>
          <p:cNvPr id="35865" name="Picture 25" descr="NEIGE LIDESE NEIG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419600" y="0"/>
            <a:ext cx="4000500" cy="4000500"/>
          </a:xfrm>
          <a:prstGeom prst="rect">
            <a:avLst/>
          </a:prstGeom>
          <a:noFill/>
        </p:spPr>
      </p:pic>
      <p:pic>
        <p:nvPicPr>
          <p:cNvPr id="35866" name="Picture 26" descr="NEIGE LIDESE NEIG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381000"/>
            <a:ext cx="4000500" cy="4000500"/>
          </a:xfrm>
          <a:prstGeom prst="rect">
            <a:avLst/>
          </a:prstGeom>
          <a:noFill/>
        </p:spPr>
      </p:pic>
      <p:pic>
        <p:nvPicPr>
          <p:cNvPr id="35867" name="Picture 27" descr="NEIGE LIDESE NEIG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495800" y="2857500"/>
            <a:ext cx="4000500" cy="4000500"/>
          </a:xfrm>
          <a:prstGeom prst="rect">
            <a:avLst/>
          </a:prstGeom>
          <a:noFill/>
        </p:spPr>
      </p:pic>
      <p:pic>
        <p:nvPicPr>
          <p:cNvPr id="35868" name="Picture 28" descr="MINI"/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828800" y="5486400"/>
            <a:ext cx="1143000" cy="674688"/>
          </a:xfrm>
          <a:prstGeom prst="rect">
            <a:avLst/>
          </a:prstGeom>
          <a:noFill/>
        </p:spPr>
      </p:pic>
      <p:pic>
        <p:nvPicPr>
          <p:cNvPr id="35869" name="Picture 29" descr="NEIGE LIDESE NEIG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38200" y="2857500"/>
            <a:ext cx="4000500" cy="4000500"/>
          </a:xfrm>
          <a:prstGeom prst="rect">
            <a:avLst/>
          </a:prstGeom>
          <a:noFill/>
        </p:spPr>
      </p:pic>
      <p:pic>
        <p:nvPicPr>
          <p:cNvPr id="35870" name="Picture 30" descr="NEIGE LIDESE NEIG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143500" y="2857500"/>
            <a:ext cx="4000500" cy="4000500"/>
          </a:xfrm>
          <a:prstGeom prst="rect">
            <a:avLst/>
          </a:prstGeom>
          <a:noFill/>
        </p:spPr>
      </p:pic>
    </p:spTree>
  </p:cSld>
  <p:clrMapOvr>
    <a:masterClrMapping/>
  </p:clrMapOvr>
  <p:transition advTm="1272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5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5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58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5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58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58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58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58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5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5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0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4819" name="Picture 3" descr="Lampadaire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3400" y="3124200"/>
            <a:ext cx="536575" cy="1793875"/>
          </a:xfrm>
          <a:prstGeom prst="rect">
            <a:avLst/>
          </a:prstGeom>
          <a:noFill/>
        </p:spPr>
      </p:pic>
      <p:pic>
        <p:nvPicPr>
          <p:cNvPr id="34820" name="Picture 4" descr="Lampadaire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3124200"/>
            <a:ext cx="536575" cy="1793875"/>
          </a:xfrm>
          <a:prstGeom prst="rect">
            <a:avLst/>
          </a:prstGeom>
          <a:noFill/>
        </p:spPr>
      </p:pic>
      <p:pic>
        <p:nvPicPr>
          <p:cNvPr id="34821" name="Picture 5" descr="noel_045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15300" y="1371600"/>
            <a:ext cx="1028700" cy="1246188"/>
          </a:xfrm>
          <a:prstGeom prst="rect">
            <a:avLst/>
          </a:prstGeom>
          <a:noFill/>
        </p:spPr>
      </p:pic>
      <p:pic>
        <p:nvPicPr>
          <p:cNvPr id="34824" name="Picture 8" descr="couron7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1066800"/>
            <a:ext cx="1039813" cy="1165225"/>
          </a:xfrm>
          <a:prstGeom prst="rect">
            <a:avLst/>
          </a:prstGeom>
          <a:noFill/>
        </p:spPr>
      </p:pic>
      <p:pic>
        <p:nvPicPr>
          <p:cNvPr id="34827" name="Picture 11" descr="fene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914400"/>
            <a:ext cx="1520825" cy="1520825"/>
          </a:xfrm>
          <a:prstGeom prst="rect">
            <a:avLst/>
          </a:prstGeom>
          <a:noFill/>
        </p:spPr>
      </p:pic>
      <p:pic>
        <p:nvPicPr>
          <p:cNvPr id="34830" name="Picture 14" descr="noel_072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43200" y="609600"/>
            <a:ext cx="800100" cy="696913"/>
          </a:xfrm>
          <a:prstGeom prst="rect">
            <a:avLst/>
          </a:prstGeom>
          <a:noFill/>
        </p:spPr>
      </p:pic>
      <p:pic>
        <p:nvPicPr>
          <p:cNvPr id="34831" name="Picture 15" descr="noel_072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29000" y="1524000"/>
            <a:ext cx="800100" cy="696913"/>
          </a:xfrm>
          <a:prstGeom prst="rect">
            <a:avLst/>
          </a:prstGeom>
          <a:noFill/>
        </p:spPr>
      </p:pic>
      <p:pic>
        <p:nvPicPr>
          <p:cNvPr id="34832" name="Picture 16" descr="noel_072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76400" y="1981200"/>
            <a:ext cx="800100" cy="696913"/>
          </a:xfrm>
          <a:prstGeom prst="rect">
            <a:avLst/>
          </a:prstGeom>
          <a:noFill/>
        </p:spPr>
      </p:pic>
      <p:pic>
        <p:nvPicPr>
          <p:cNvPr id="34833" name="Picture 17" descr="noel_072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52600" y="2971800"/>
            <a:ext cx="800100" cy="696913"/>
          </a:xfrm>
          <a:prstGeom prst="rect">
            <a:avLst/>
          </a:prstGeom>
          <a:noFill/>
        </p:spPr>
      </p:pic>
      <p:pic>
        <p:nvPicPr>
          <p:cNvPr id="34834" name="Picture 18" descr="noel_072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86200" y="2362200"/>
            <a:ext cx="800100" cy="696913"/>
          </a:xfrm>
          <a:prstGeom prst="rect">
            <a:avLst/>
          </a:prstGeom>
          <a:noFill/>
        </p:spPr>
      </p:pic>
      <p:pic>
        <p:nvPicPr>
          <p:cNvPr id="34835" name="Picture 19" descr="noel_072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67000" y="2362200"/>
            <a:ext cx="800100" cy="696913"/>
          </a:xfrm>
          <a:prstGeom prst="rect">
            <a:avLst/>
          </a:prstGeom>
          <a:noFill/>
        </p:spPr>
      </p:pic>
      <p:pic>
        <p:nvPicPr>
          <p:cNvPr id="34836" name="Picture 20" descr="noel_072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71600" y="4419600"/>
            <a:ext cx="800100" cy="696913"/>
          </a:xfrm>
          <a:prstGeom prst="rect">
            <a:avLst/>
          </a:prstGeom>
          <a:noFill/>
        </p:spPr>
      </p:pic>
      <p:pic>
        <p:nvPicPr>
          <p:cNvPr id="34837" name="Picture 21" descr="noel_072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9600" y="5334000"/>
            <a:ext cx="800100" cy="696913"/>
          </a:xfrm>
          <a:prstGeom prst="rect">
            <a:avLst/>
          </a:prstGeom>
          <a:noFill/>
        </p:spPr>
      </p:pic>
      <p:pic>
        <p:nvPicPr>
          <p:cNvPr id="34838" name="Picture 22" descr="noel_072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43000" y="5791200"/>
            <a:ext cx="800100" cy="696913"/>
          </a:xfrm>
          <a:prstGeom prst="rect">
            <a:avLst/>
          </a:prstGeom>
          <a:noFill/>
        </p:spPr>
      </p:pic>
      <p:pic>
        <p:nvPicPr>
          <p:cNvPr id="34839" name="Picture 23" descr="noel_072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09800" y="5638800"/>
            <a:ext cx="800100" cy="696913"/>
          </a:xfrm>
          <a:prstGeom prst="rect">
            <a:avLst/>
          </a:prstGeom>
          <a:noFill/>
        </p:spPr>
      </p:pic>
      <p:pic>
        <p:nvPicPr>
          <p:cNvPr id="34840" name="Picture 24" descr="noel_072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00400" y="5791200"/>
            <a:ext cx="800100" cy="696913"/>
          </a:xfrm>
          <a:prstGeom prst="rect">
            <a:avLst/>
          </a:prstGeom>
          <a:noFill/>
        </p:spPr>
      </p:pic>
      <p:pic>
        <p:nvPicPr>
          <p:cNvPr id="34841" name="Picture 25" descr="noel_072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67200" y="5715000"/>
            <a:ext cx="800100" cy="696913"/>
          </a:xfrm>
          <a:prstGeom prst="rect">
            <a:avLst/>
          </a:prstGeom>
          <a:noFill/>
        </p:spPr>
      </p:pic>
      <p:pic>
        <p:nvPicPr>
          <p:cNvPr id="34842" name="Picture 26" descr="noel_072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91000" y="4876800"/>
            <a:ext cx="800100" cy="696913"/>
          </a:xfrm>
          <a:prstGeom prst="rect">
            <a:avLst/>
          </a:prstGeom>
          <a:noFill/>
        </p:spPr>
      </p:pic>
      <p:pic>
        <p:nvPicPr>
          <p:cNvPr id="34843" name="Picture 27" descr="noel_072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67000" y="4572000"/>
            <a:ext cx="800100" cy="696913"/>
          </a:xfrm>
          <a:prstGeom prst="rect">
            <a:avLst/>
          </a:prstGeom>
          <a:noFill/>
        </p:spPr>
      </p:pic>
      <p:pic>
        <p:nvPicPr>
          <p:cNvPr id="34844" name="Picture 28" descr="noel_072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19400" y="3429000"/>
            <a:ext cx="800100" cy="696913"/>
          </a:xfrm>
          <a:prstGeom prst="rect">
            <a:avLst/>
          </a:prstGeom>
          <a:noFill/>
        </p:spPr>
      </p:pic>
      <p:pic>
        <p:nvPicPr>
          <p:cNvPr id="34845" name="Picture 29" descr="noel_072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86200" y="3810000"/>
            <a:ext cx="800100" cy="696913"/>
          </a:xfrm>
          <a:prstGeom prst="rect">
            <a:avLst/>
          </a:prstGeom>
          <a:noFill/>
        </p:spPr>
      </p:pic>
      <p:pic>
        <p:nvPicPr>
          <p:cNvPr id="34846" name="Picture 30" descr="Kats 11 ko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15200" y="4114800"/>
            <a:ext cx="617538" cy="857250"/>
          </a:xfrm>
          <a:prstGeom prst="rect">
            <a:avLst/>
          </a:prstGeom>
          <a:noFill/>
        </p:spPr>
      </p:pic>
    </p:spTree>
  </p:cSld>
  <p:clrMapOvr>
    <a:masterClrMapping/>
  </p:clrMapOvr>
  <p:transition advTm="1441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4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4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48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4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4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4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4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4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4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4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48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48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48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48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48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48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48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48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48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48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4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4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0"/>
                            </p:stCondLst>
                            <p:childTnLst>
                              <p:par>
                                <p:cTn id="8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500"/>
                            </p:stCondLst>
                            <p:childTnLst>
                              <p:par>
                                <p:cTn id="9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000"/>
                            </p:stCondLst>
                            <p:childTnLst>
                              <p:par>
                                <p:cTn id="9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9500"/>
                            </p:stCondLst>
                            <p:childTnLst>
                              <p:par>
                                <p:cTn id="10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4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4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fond-ecran-noel6-8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2531" name="Picture 3" descr="JAUNE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2743200"/>
            <a:ext cx="1219200" cy="952500"/>
          </a:xfrm>
          <a:prstGeom prst="rect">
            <a:avLst/>
          </a:prstGeom>
          <a:noFill/>
        </p:spPr>
      </p:pic>
      <p:pic>
        <p:nvPicPr>
          <p:cNvPr id="22533" name="Picture 5" descr="chat_photo_regarde_derriere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457200"/>
            <a:ext cx="1143000" cy="1154113"/>
          </a:xfrm>
          <a:prstGeom prst="rect">
            <a:avLst/>
          </a:prstGeom>
          <a:noFill/>
        </p:spPr>
      </p:pic>
      <p:pic>
        <p:nvPicPr>
          <p:cNvPr id="22534" name="Picture 6" descr="CHAT BEIGE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3000" y="4267200"/>
            <a:ext cx="1066800" cy="1600200"/>
          </a:xfrm>
          <a:prstGeom prst="rect">
            <a:avLst/>
          </a:prstGeom>
          <a:noFill/>
        </p:spPr>
      </p:pic>
      <p:pic>
        <p:nvPicPr>
          <p:cNvPr id="22536" name="Picture 8" descr="BAS (LONGUE)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381000" y="6526213"/>
            <a:ext cx="6035675" cy="331787"/>
          </a:xfrm>
          <a:prstGeom prst="rect">
            <a:avLst/>
          </a:prstGeom>
          <a:noFill/>
        </p:spPr>
      </p:pic>
      <p:pic>
        <p:nvPicPr>
          <p:cNvPr id="22539" name="Picture 11" descr="BAS (LONGUE)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62400" y="6526213"/>
            <a:ext cx="6035675" cy="331787"/>
          </a:xfrm>
          <a:prstGeom prst="rect">
            <a:avLst/>
          </a:prstGeom>
          <a:noFill/>
        </p:spPr>
      </p:pic>
      <p:pic>
        <p:nvPicPr>
          <p:cNvPr id="22541" name="Picture 13" descr="BLANC LECHE PATTE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05000" y="1600200"/>
            <a:ext cx="754063" cy="742950"/>
          </a:xfrm>
          <a:prstGeom prst="rect">
            <a:avLst/>
          </a:prstGeom>
          <a:noFill/>
        </p:spPr>
      </p:pic>
      <p:pic>
        <p:nvPicPr>
          <p:cNvPr id="22542" name="Picture 14" descr="POUR HAUT(LONG)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762000" y="0"/>
            <a:ext cx="6035675" cy="331788"/>
          </a:xfrm>
          <a:prstGeom prst="rect">
            <a:avLst/>
          </a:prstGeom>
          <a:noFill/>
        </p:spPr>
      </p:pic>
      <p:pic>
        <p:nvPicPr>
          <p:cNvPr id="22543" name="Picture 15" descr="POUR HAUT(LONG)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67200" y="0"/>
            <a:ext cx="6035675" cy="331788"/>
          </a:xfrm>
          <a:prstGeom prst="rect">
            <a:avLst/>
          </a:prstGeom>
          <a:noFill/>
        </p:spPr>
      </p:pic>
    </p:spTree>
  </p:cSld>
  <p:clrMapOvr>
    <a:masterClrMapping/>
  </p:clrMapOvr>
  <p:transition advTm="737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24 decembre cal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9213" y="4724400"/>
            <a:ext cx="1474787" cy="1063625"/>
          </a:xfrm>
          <a:prstGeom prst="rect">
            <a:avLst/>
          </a:prstGeom>
          <a:noFill/>
        </p:spPr>
      </p:pic>
      <p:pic>
        <p:nvPicPr>
          <p:cNvPr id="43013" name="Picture 5" descr="souris-boule-noel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1600200"/>
            <a:ext cx="2400300" cy="1771650"/>
          </a:xfrm>
          <a:prstGeom prst="rect">
            <a:avLst/>
          </a:prstGeom>
          <a:noFill/>
        </p:spPr>
      </p:pic>
      <p:pic>
        <p:nvPicPr>
          <p:cNvPr id="43027" name="Picture 19" descr="Houx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4648200"/>
            <a:ext cx="857250" cy="1108075"/>
          </a:xfrm>
          <a:prstGeom prst="rect">
            <a:avLst/>
          </a:prstGeom>
          <a:noFill/>
        </p:spPr>
      </p:pic>
      <p:pic>
        <p:nvPicPr>
          <p:cNvPr id="43028" name="Picture 20" descr="image23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15200" y="3276600"/>
            <a:ext cx="1189038" cy="1154113"/>
          </a:xfrm>
          <a:prstGeom prst="rect">
            <a:avLst/>
          </a:prstGeom>
          <a:noFill/>
        </p:spPr>
      </p:pic>
      <p:pic>
        <p:nvPicPr>
          <p:cNvPr id="43031" name="Picture 23" descr="ANGE GAUCHE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143000"/>
            <a:ext cx="1279525" cy="1943100"/>
          </a:xfrm>
          <a:prstGeom prst="rect">
            <a:avLst/>
          </a:prstGeom>
          <a:noFill/>
        </p:spPr>
      </p:pic>
      <p:pic>
        <p:nvPicPr>
          <p:cNvPr id="43032" name="Picture 24" descr="DROIT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64475" y="533400"/>
            <a:ext cx="1279525" cy="1943100"/>
          </a:xfrm>
          <a:prstGeom prst="rect">
            <a:avLst/>
          </a:prstGeom>
          <a:noFill/>
        </p:spPr>
      </p:pic>
      <p:pic>
        <p:nvPicPr>
          <p:cNvPr id="43034" name="Picture 26" descr="verres et ballons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95800" y="3429000"/>
            <a:ext cx="1028700" cy="1371600"/>
          </a:xfrm>
          <a:prstGeom prst="rect">
            <a:avLst/>
          </a:prstGeom>
          <a:noFill/>
        </p:spPr>
      </p:pic>
      <p:pic>
        <p:nvPicPr>
          <p:cNvPr id="43035" name="Picture 27" descr="BOUTEILLE CHAM^PAGE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943600" y="3200400"/>
            <a:ext cx="1989138" cy="3303588"/>
          </a:xfrm>
          <a:prstGeom prst="rect">
            <a:avLst/>
          </a:prstGeom>
          <a:noFill/>
        </p:spPr>
      </p:pic>
      <p:pic>
        <p:nvPicPr>
          <p:cNvPr id="43036" name="Picture 28" descr="BEAU SET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-1295400" y="0"/>
            <a:ext cx="6035675" cy="331788"/>
          </a:xfrm>
          <a:prstGeom prst="rect">
            <a:avLst/>
          </a:prstGeom>
          <a:noFill/>
        </p:spPr>
      </p:pic>
      <p:pic>
        <p:nvPicPr>
          <p:cNvPr id="43037" name="Picture 29" descr="BEAU SET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572000" y="0"/>
            <a:ext cx="6035675" cy="331788"/>
          </a:xfrm>
          <a:prstGeom prst="rect">
            <a:avLst/>
          </a:prstGeom>
          <a:noFill/>
        </p:spPr>
      </p:pic>
      <p:pic>
        <p:nvPicPr>
          <p:cNvPr id="43039" name="Picture 31" descr="v3_slide0021_image047"/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343400" y="6526213"/>
            <a:ext cx="6035675" cy="331787"/>
          </a:xfrm>
          <a:prstGeom prst="rect">
            <a:avLst/>
          </a:prstGeom>
          <a:noFill/>
        </p:spPr>
      </p:pic>
      <p:pic>
        <p:nvPicPr>
          <p:cNvPr id="43041" name="Picture 33" descr="v3_slide0021_image047"/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-1371600" y="6526213"/>
            <a:ext cx="6035675" cy="331787"/>
          </a:xfrm>
          <a:prstGeom prst="rect">
            <a:avLst/>
          </a:prstGeom>
          <a:noFill/>
        </p:spPr>
      </p:pic>
      <p:pic>
        <p:nvPicPr>
          <p:cNvPr id="43047" name="Picture 39" descr="NOEL DE FLUFFY"/>
          <p:cNvPicPr>
            <a:picLocks noChangeAspect="1" noChangeArrowheads="1" noCrop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3789363"/>
            <a:ext cx="4537075" cy="2422525"/>
          </a:xfrm>
          <a:prstGeom prst="rect">
            <a:avLst/>
          </a:prstGeom>
          <a:noFill/>
        </p:spPr>
      </p:pic>
      <p:sp>
        <p:nvSpPr>
          <p:cNvPr id="43048" name="Rectangle 40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GB" sz="4400">
              <a:solidFill>
                <a:schemeClr val="tx2"/>
              </a:solidFill>
            </a:endParaRPr>
          </a:p>
        </p:txBody>
      </p:sp>
      <p:sp>
        <p:nvSpPr>
          <p:cNvPr id="43049" name="WordArt 41"/>
          <p:cNvSpPr>
            <a:spLocks noChangeArrowheads="1" noChangeShapeType="1" noTextEdit="1"/>
          </p:cNvSpPr>
          <p:nvPr/>
        </p:nvSpPr>
        <p:spPr bwMode="auto">
          <a:xfrm>
            <a:off x="1476375" y="549275"/>
            <a:ext cx="5172075" cy="1204913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MERRY CHRISTMAS!</a:t>
            </a:r>
          </a:p>
          <a:p>
            <a:pPr algn="ctr"/>
            <a:r>
              <a:rPr lang="en-US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HAPPY NEW YEAR 2011!</a:t>
            </a:r>
            <a:endParaRPr lang="ru-RU" sz="3600" kern="10" spc="-36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3050" name="Text Box 42"/>
          <p:cNvSpPr txBox="1">
            <a:spLocks noChangeArrowheads="1"/>
          </p:cNvSpPr>
          <p:nvPr/>
        </p:nvSpPr>
        <p:spPr bwMode="auto">
          <a:xfrm>
            <a:off x="2051050" y="3089275"/>
            <a:ext cx="4783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HAPPY NEW YEAR 2010!</a:t>
            </a:r>
            <a:endParaRPr lang="ru-RU"/>
          </a:p>
        </p:txBody>
      </p:sp>
    </p:spTree>
  </p:cSld>
  <p:clrMapOvr>
    <a:masterClrMapping/>
  </p:clrMapOvr>
  <p:transition advTm="1144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3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3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3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3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3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3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3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3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3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3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30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30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3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3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3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3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49" grpId="0" animBg="1"/>
    </p:bldLst>
  </p:timing>
</p:sld>
</file>

<file path=ppt/theme/theme1.xml><?xml version="1.0" encoding="utf-8"?>
<a:theme xmlns:a="http://schemas.openxmlformats.org/drawingml/2006/main" name="1Christmas_2">
  <a:themeElements>
    <a:clrScheme name="Christmas 2010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hristmas 2010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hristmas 2010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ristmas 2010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ristmas 2010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ristmas 2010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ristmas 2010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ristmas 2010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ristmas 2010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1Christmas_2</Template>
  <TotalTime>0</TotalTime>
  <Words>13</Words>
  <Application>Microsoft Office PowerPoint</Application>
  <PresentationFormat>Экран (4:3)</PresentationFormat>
  <Paragraphs>3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Times New Roman</vt:lpstr>
      <vt:lpstr>1Christmas_2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сергей</dc:creator>
  <dc:description>geändert &gt;&gt;&gt; straccivendolo</dc:description>
  <cp:lastModifiedBy>сергей</cp:lastModifiedBy>
  <cp:revision>1</cp:revision>
  <dcterms:created xsi:type="dcterms:W3CDTF">2014-11-08T16:56:35Z</dcterms:created>
  <dcterms:modified xsi:type="dcterms:W3CDTF">2014-11-08T16:57:24Z</dcterms:modified>
</cp:coreProperties>
</file>