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60"/>
  </p:normalViewPr>
  <p:slideViewPr>
    <p:cSldViewPr>
      <p:cViewPr varScale="1">
        <p:scale>
          <a:sx n="53" d="100"/>
          <a:sy n="53" d="100"/>
        </p:scale>
        <p:origin x="72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160240"/>
          </a:xfrm>
        </p:spPr>
        <p:txBody>
          <a:bodyPr>
            <a:normAutofit/>
          </a:bodyPr>
          <a:lstStyle/>
          <a:p>
            <a:r>
              <a:rPr lang="ru-RU" dirty="0" smtClean="0"/>
              <a:t>Учебные проекты по истории в основной школе.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4365104"/>
            <a:ext cx="4953000" cy="1752600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/>
              <a:t>Автор: </a:t>
            </a:r>
            <a:r>
              <a:rPr lang="ru-RU" sz="2400" dirty="0" err="1" smtClean="0"/>
              <a:t>Вострякова</a:t>
            </a:r>
            <a:r>
              <a:rPr lang="ru-RU" sz="2400" dirty="0" smtClean="0"/>
              <a:t> Татьяна Васильевна </a:t>
            </a:r>
            <a:endParaRPr lang="ru-RU" sz="2400" dirty="0" smtClean="0"/>
          </a:p>
          <a:p>
            <a:pPr algn="r"/>
            <a:r>
              <a:rPr lang="ru-RU" sz="2400" dirty="0" smtClean="0"/>
              <a:t>учитель истории МБОУ </a:t>
            </a:r>
          </a:p>
          <a:p>
            <a:pPr algn="r"/>
            <a:r>
              <a:rPr lang="ru-RU" sz="2400" dirty="0" err="1" smtClean="0"/>
              <a:t>Разинская</a:t>
            </a:r>
            <a:r>
              <a:rPr lang="ru-RU" sz="2400" dirty="0" smtClean="0"/>
              <a:t> </a:t>
            </a:r>
            <a:r>
              <a:rPr lang="ru-RU" sz="2400" dirty="0" smtClean="0"/>
              <a:t>СОШ </a:t>
            </a:r>
            <a:r>
              <a:rPr lang="ru-RU" sz="2400" dirty="0" err="1" smtClean="0"/>
              <a:t>Лукояновского</a:t>
            </a:r>
            <a:r>
              <a:rPr lang="ru-RU" sz="2400" dirty="0" smtClean="0"/>
              <a:t> района Нижегородской области</a:t>
            </a:r>
            <a:r>
              <a:rPr lang="ru-RU" sz="2200" dirty="0" smtClean="0"/>
              <a:t> </a:t>
            </a:r>
            <a:endParaRPr lang="ru-RU" sz="2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Памятка-алгоритм работы над учебным проектом в основной школе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1.Цель проекта (что надо сделать, чтобы решить данную проблему, каков должен быть конечный результат работы - материал, форма его предъявления)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2.Развернутый план работы (на какие вопросы следует ответить; какую информацию и где необходимо искать, в каком виде ее обобщать; что сделать своими руками)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3.Основные этапы и формы работы (график с указанием сроков и объема представляемых материалов)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4.Распределение функций при выполнении коллективного проекта, индивидуальных заданий для участников.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3103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Подведение итогов и оценка учебных проектов: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700" b="1" dirty="0" smtClean="0"/>
              <a:t>-последовательность общего замысла (определение проблемы, задач , плана работы)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smtClean="0"/>
              <a:t>-полнота использованной информации (соотношение данных учебника и дополнительных материалов); разнообразие источников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smtClean="0"/>
              <a:t>-применение умений изучать и  систематизировать информацию из различных источников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smtClean="0"/>
              <a:t>-наличие выводов, их аргументированность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smtClean="0"/>
              <a:t>-оформление работы (выразительность, художественные достоинства)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smtClean="0"/>
              <a:t>-качество проведенной презентации(насколько полно раскрыт результат, уложились ли в отведенное время, заинтересовали ли аудиторию, как ответили на вопросы)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Анкета.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1.Сколько времени ушло на выполнение проекта?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2.Интересно ли было работать над проектом?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3.С какими трудностями вы столкнулись в ходе работы?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4.Что нового узнали, чему научились?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err="1" smtClean="0"/>
              <a:t>Метапредметные</a:t>
            </a:r>
            <a:r>
              <a:rPr lang="ru-RU" sz="2400" b="1" dirty="0" smtClean="0"/>
              <a:t> результаты: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-способность учащихся использовать освоенные знания и умения в учебной познавательной и социальной практике</a:t>
            </a:r>
            <a:br>
              <a:rPr lang="ru-RU" sz="2400" b="1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-самостоятельность планирования и осуществления учебной деятельности и организации учебного сотрудничества с педагогами и  сверстниками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Предметные результаты: 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-освоение видов деятельности по получению нового знания в рамках учебного предмета, его преобразованию и применению в </a:t>
            </a:r>
            <a:r>
              <a:rPr lang="ru-RU" sz="2400" b="1" dirty="0" err="1" smtClean="0"/>
              <a:t>учебно</a:t>
            </a:r>
            <a:r>
              <a:rPr lang="ru-RU" sz="2400" b="1" dirty="0" smtClean="0"/>
              <a:t>- проектных и социально-проектных ситуациях.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Учебный проект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- это совместная учебно-познавательная, творческая или игровая деятельность учащихся, имеющая цель, способы деятельности, направленная на достижение результата по решению какой-либо проблемы, творческой задачи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Учебный проект как педагогическая категория - это интегративное средство развития, обучения и воспитания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904656"/>
          </a:xfrm>
        </p:spPr>
        <p:txBody>
          <a:bodyPr>
            <a:normAutofit/>
          </a:bodyPr>
          <a:lstStyle/>
          <a:p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4" y="548680"/>
          <a:ext cx="8280920" cy="597666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40460"/>
                <a:gridCol w="4140460"/>
              </a:tblGrid>
              <a:tr h="1195333">
                <a:tc>
                  <a:txBody>
                    <a:bodyPr/>
                    <a:lstStyle/>
                    <a:p>
                      <a:r>
                        <a:rPr lang="ru-RU" sz="1400" kern="1200" dirty="0" err="1" smtClean="0"/>
                        <a:t>мыследеятельностные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Выдвижение идеи,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проблематизация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целеполагание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и формулирование задачи, выдвижение гипотезы, постановка вопроса, выбор способа, самоанализ и рефлексия</a:t>
                      </a:r>
                      <a:endParaRPr lang="ru-RU" sz="1400" dirty="0"/>
                    </a:p>
                  </a:txBody>
                  <a:tcPr/>
                </a:tc>
              </a:tr>
              <a:tr h="1195333"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презентационные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 Построение устного доклада о проделанной работе, выбор способов и форм наглядной презентации, подготовка письменного отчета о проделанной работе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95333"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коммуникативные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Слушать и понимать других, выражать себя, находить компромисс, взаимодействовать внутри группы</a:t>
                      </a:r>
                      <a:endParaRPr lang="ru-RU" sz="1400" dirty="0"/>
                    </a:p>
                  </a:txBody>
                  <a:tcPr/>
                </a:tc>
              </a:tr>
              <a:tr h="1195333"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поисковые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Находить информацию по каталогам, уметь анализировать материалы СМИ, формулировать главную мысль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95333"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информационные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Структурирование информации, выделение главного, прием и передача информации, представление в различных формах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Разновидности проектов по истории.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-историческая реконструкция хода событий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-</a:t>
            </a:r>
            <a:r>
              <a:rPr lang="ru-RU" sz="2000" b="1" dirty="0" smtClean="0"/>
              <a:t>историческое путешествие (с использованием исторической карты и других источников), моделирование исторической ситуации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-рассмотрение «открытого» вопроса , требующего сопоставления и анализа различных фактов и суждении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-историко-биографическое исследование («исторический портрет», «личность в истории»)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-разработка проекта по истории своего города, края</a:t>
            </a: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b="1" dirty="0" smtClean="0"/>
              <a:t>-собирание свидетельств и изучение «устной истории» (создание новых источников)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работа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над учебными проектами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этапов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/>
          <a:lstStyle/>
          <a:p>
            <a:pPr algn="ctr"/>
            <a:r>
              <a:rPr lang="ru-RU" sz="2400" b="1" dirty="0" smtClean="0"/>
              <a:t>Этапы работы над проектом.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-</a:t>
            </a:r>
            <a:r>
              <a:rPr lang="ru-RU" sz="2400" b="1" dirty="0" err="1" smtClean="0"/>
              <a:t>целеполагание</a:t>
            </a:r>
            <a:r>
              <a:rPr lang="ru-RU" sz="2400" b="1" dirty="0" smtClean="0"/>
              <a:t>, постановка проблемы</a:t>
            </a:r>
            <a:r>
              <a:rPr lang="ru-RU" sz="2400" dirty="0" smtClean="0"/>
              <a:t>;</a:t>
            </a:r>
            <a:br>
              <a:rPr lang="ru-RU" sz="2400" dirty="0" smtClean="0"/>
            </a:br>
            <a:r>
              <a:rPr lang="ru-RU" sz="2400" b="1" dirty="0" smtClean="0"/>
              <a:t>-планирование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b="1" dirty="0" smtClean="0"/>
              <a:t>-реализация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b="1" dirty="0" smtClean="0"/>
              <a:t>-оценка и самооценка полученных результатов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-презентация</a:t>
            </a:r>
            <a:r>
              <a:rPr lang="ru-RU" sz="24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Педагогическое сопровождение работы над учебными проектами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- задачи изучения курса,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-характер исторического материала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>-</a:t>
            </a:r>
            <a:r>
              <a:rPr lang="ru-RU" sz="2400" b="1" dirty="0" smtClean="0"/>
              <a:t>наличие доступных для учащихся источнико</a:t>
            </a:r>
            <a:r>
              <a:rPr lang="ru-RU" sz="2400" dirty="0" smtClean="0"/>
              <a:t>в;</a:t>
            </a:r>
            <a:br>
              <a:rPr lang="ru-RU" sz="2400" dirty="0" smtClean="0"/>
            </a:br>
            <a:r>
              <a:rPr lang="ru-RU" sz="2400" b="1" dirty="0" smtClean="0"/>
              <a:t>-доступность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b="1" dirty="0" smtClean="0"/>
              <a:t>-ресурс учебного времени.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49</TotalTime>
  <Words>167</Words>
  <Application>Microsoft Office PowerPoint</Application>
  <PresentationFormat>Экран (4:3)</PresentationFormat>
  <Paragraphs>24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Calibri</vt:lpstr>
      <vt:lpstr>Georgia</vt:lpstr>
      <vt:lpstr>Times New Roman</vt:lpstr>
      <vt:lpstr>Trebuchet MS</vt:lpstr>
      <vt:lpstr>Wingdings 2</vt:lpstr>
      <vt:lpstr>Городская</vt:lpstr>
      <vt:lpstr>Учебные проекты по истории в основной школе.</vt:lpstr>
      <vt:lpstr>Метапредметные результаты:     -способность учащихся использовать освоенные знания и умения в учебной познавательной и социальной практике  -самостоятельность планирования и осуществления учебной деятельности и организации учебного сотрудничества с педагогами и  сверстниками </vt:lpstr>
      <vt:lpstr>Предметные результаты:     -освоение видов деятельности по получению нового знания в рамках учебного предмета, его преобразованию и применению в учебно- проектных и социально-проектных ситуациях. </vt:lpstr>
      <vt:lpstr>Учебный проект    - это совместная учебно-познавательная, творческая или игровая деятельность учащихся, имеющая цель, способы деятельности, направленная на достижение результата по решению какой-либо проблемы, творческой задачи </vt:lpstr>
      <vt:lpstr>Учебный проект как педагогическая категория - это интегративное средство развития, обучения и воспитания </vt:lpstr>
      <vt:lpstr>Презентация PowerPoint</vt:lpstr>
      <vt:lpstr>Разновидности проектов по истории.  -историческая реконструкция хода событий -историческое путешествие (с использованием исторической карты и других источников), моделирование исторической ситуации -рассмотрение «открытого» вопроса , требующего сопоставления и анализа различных фактов и суждении -историко-биографическое исследование («исторический портрет», «личность в истории») -разработка проекта по истории своего города, края  -собирание свидетельств и изучение «устной истории» (создание новых источников) работа над учебными проектами этапов </vt:lpstr>
      <vt:lpstr>Этапы работы над проектом.  -целеполагание, постановка проблемы; -планирование  -реализация  -оценка и самооценка полученных результатов -презентация  </vt:lpstr>
      <vt:lpstr>Педагогическое сопровождение работы над учебными проектами  - задачи изучения курса, -характер исторического материала  -наличие доступных для учащихся источников; -доступность  -ресурс учебного времени. </vt:lpstr>
      <vt:lpstr>Памятка-алгоритм работы над учебным проектом в основной школе  1.Цель проекта (что надо сделать, чтобы решить данную проблему, каков должен быть конечный результат работы - материал, форма его предъявления) 2.Развернутый план работы (на какие вопросы следует ответить; какую информацию и где необходимо искать, в каком виде ее обобщать; что сделать своими руками) 3.Основные этапы и формы работы (график с указанием сроков и объема представляемых материалов) 4.Распределение функций при выполнении коллективного проекта, индивидуальных заданий для участников. </vt:lpstr>
      <vt:lpstr>Подведение итогов и оценка учебных проектов:  -последовательность общего замысла (определение проблемы, задач , плана работы) -полнота использованной информации (соотношение данных учебника и дополнительных материалов); разнообразие источников -применение умений изучать и  систематизировать информацию из различных источников -наличие выводов, их аргументированность -оформление работы (выразительность, художественные достоинства) -качество проведенной презентации(насколько полно раскрыт результат, уложились ли в отведенное время, заинтересовали ли аудиторию, как ответили на вопросы) </vt:lpstr>
      <vt:lpstr>Анкета. 1.Сколько времени ушло на выполнение проекта? 2.Интересно ли было работать над проектом? 3.С какими трудностями вы столкнулись в ходе работы? 4.Что нового узнали, чему научились?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Учебные проекты по истории в основной школе.</dc:title>
  <dc:creator>МБОУ Разинская СОШ</dc:creator>
  <cp:lastModifiedBy>User</cp:lastModifiedBy>
  <cp:revision>7</cp:revision>
  <dcterms:created xsi:type="dcterms:W3CDTF">2013-02-13T16:31:47Z</dcterms:created>
  <dcterms:modified xsi:type="dcterms:W3CDTF">2014-10-09T17:26:19Z</dcterms:modified>
</cp:coreProperties>
</file>