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0725B-6FC7-427C-B343-1949CFAFE64E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0CD89-D4D8-4E18-A6AB-F44C9AD7D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EB715-B704-4740-8DF8-D8CF83BCC1F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2232247"/>
          </a:xfrm>
        </p:spPr>
        <p:txBody>
          <a:bodyPr/>
          <a:lstStyle/>
          <a:p>
            <a:r>
              <a:rPr lang="ru-RU" dirty="0" smtClean="0"/>
              <a:t>Поющие часы.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Наталья\Desktop\20111021_usa_epcot_germany_clock_shop_009_93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8333" y="2132856"/>
            <a:ext cx="6658003" cy="45358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бывают звуки?</a:t>
            </a:r>
            <a:b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Какие бывают песни?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844824"/>
            <a:ext cx="201622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ШУМОВЫЕ</a:t>
            </a:r>
            <a:endParaRPr lang="ru-RU" dirty="0"/>
          </a:p>
        </p:txBody>
      </p:sp>
      <p:pic>
        <p:nvPicPr>
          <p:cNvPr id="2050" name="Picture 2" descr="C:\Users\Наталья\Desktop\943227685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789039"/>
            <a:ext cx="2127548" cy="85519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915816" y="2564904"/>
            <a:ext cx="180020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МУЗЫКАЛЬНЫЕ</a:t>
            </a:r>
            <a:endParaRPr lang="ru-RU" dirty="0"/>
          </a:p>
        </p:txBody>
      </p:sp>
      <p:pic>
        <p:nvPicPr>
          <p:cNvPr id="2051" name="Picture 3" descr="C:\Users\Наталья\Desktop\6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2195736" y="4913152"/>
            <a:ext cx="2478584" cy="1944848"/>
          </a:xfrm>
          <a:prstGeom prst="rect">
            <a:avLst/>
          </a:prstGeom>
          <a:noFill/>
        </p:spPr>
      </p:pic>
      <p:pic>
        <p:nvPicPr>
          <p:cNvPr id="2053" name="Picture 5" descr="C:\Users\Наталья\Desktop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2276872"/>
            <a:ext cx="2476500" cy="1847850"/>
          </a:xfrm>
          <a:prstGeom prst="rect">
            <a:avLst/>
          </a:prstGeom>
          <a:noFill/>
        </p:spPr>
      </p:pic>
      <p:pic>
        <p:nvPicPr>
          <p:cNvPr id="2054" name="Picture 6" descr="C:\Users\Наталья\Desktop\images.jpg 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91300" y="4653136"/>
            <a:ext cx="2552700" cy="179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песня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Какие народные песни ты знаешь?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4293096"/>
            <a:ext cx="187220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хороводные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4221088"/>
            <a:ext cx="187220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трудовые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5661248"/>
            <a:ext cx="187220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колыбельные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31840" y="5733256"/>
            <a:ext cx="187220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плясовые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20072" y="2780928"/>
            <a:ext cx="187220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композиторские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2780928"/>
            <a:ext cx="187220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народные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РАСПЕВАЙКА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numCol="2"/>
          <a:lstStyle/>
          <a:p>
            <a:r>
              <a:rPr lang="ru-RU" i="1" dirty="0" smtClean="0"/>
              <a:t>Сяду я удобно</a:t>
            </a:r>
          </a:p>
          <a:p>
            <a:r>
              <a:rPr lang="ru-RU" i="1" dirty="0" smtClean="0"/>
              <a:t>И спою красиво</a:t>
            </a:r>
          </a:p>
          <a:p>
            <a:r>
              <a:rPr lang="ru-RU" i="1" dirty="0" smtClean="0"/>
              <a:t>Плечи, подбородок-</a:t>
            </a:r>
          </a:p>
          <a:p>
            <a:r>
              <a:rPr lang="ru-RU" i="1" dirty="0" smtClean="0"/>
              <a:t>Посадка всем на диво!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Куры, гуси да индюшки</a:t>
            </a:r>
          </a:p>
          <a:p>
            <a:r>
              <a:rPr lang="ru-RU" dirty="0" err="1" smtClean="0"/>
              <a:t>Наклевалися</a:t>
            </a:r>
            <a:r>
              <a:rPr lang="ru-RU" dirty="0" smtClean="0"/>
              <a:t> петрушки</a:t>
            </a:r>
          </a:p>
          <a:p>
            <a:r>
              <a:rPr lang="ru-RU" dirty="0" smtClean="0"/>
              <a:t>Закусили лебедой,</a:t>
            </a:r>
          </a:p>
          <a:p>
            <a:r>
              <a:rPr lang="ru-RU" dirty="0" smtClean="0"/>
              <a:t>Побежали за водой.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ТЕПЕРЬ МЫ ПЕРВОКЛАШКИ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544616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Вот и осень пришла, </a:t>
            </a:r>
            <a:br>
              <a:rPr lang="ru-RU" b="1" dirty="0" smtClean="0"/>
            </a:br>
            <a:r>
              <a:rPr lang="ru-RU" b="1" dirty="0" smtClean="0"/>
              <a:t>Собираться пора </a:t>
            </a:r>
            <a:br>
              <a:rPr lang="ru-RU" b="1" dirty="0" smtClean="0"/>
            </a:br>
            <a:r>
              <a:rPr lang="ru-RU" b="1" dirty="0" smtClean="0"/>
              <a:t>В дом огромный, что школой зовётся. </a:t>
            </a:r>
            <a:br>
              <a:rPr lang="ru-RU" b="1" dirty="0" smtClean="0"/>
            </a:br>
            <a:r>
              <a:rPr lang="ru-RU" b="1" dirty="0" smtClean="0"/>
              <a:t>Завершилась вчера </a:t>
            </a:r>
            <a:br>
              <a:rPr lang="ru-RU" b="1" dirty="0" smtClean="0"/>
            </a:br>
            <a:r>
              <a:rPr lang="ru-RU" b="1" dirty="0" smtClean="0"/>
              <a:t>В детском саде игра. </a:t>
            </a:r>
            <a:br>
              <a:rPr lang="ru-RU" b="1" dirty="0" smtClean="0"/>
            </a:br>
            <a:r>
              <a:rPr lang="ru-RU" b="1" dirty="0" smtClean="0"/>
              <a:t>Всё прошло и уже не вернётся. </a:t>
            </a:r>
            <a:br>
              <a:rPr lang="ru-RU" b="1" dirty="0" smtClean="0"/>
            </a:br>
            <a:r>
              <a:rPr lang="ru-RU" b="1" dirty="0" smtClean="0"/>
              <a:t>Завершилась вчера </a:t>
            </a:r>
            <a:br>
              <a:rPr lang="ru-RU" b="1" dirty="0" smtClean="0"/>
            </a:br>
            <a:r>
              <a:rPr lang="ru-RU" b="1" dirty="0" smtClean="0"/>
              <a:t>В детском саде игра. </a:t>
            </a:r>
            <a:br>
              <a:rPr lang="ru-RU" b="1" dirty="0" smtClean="0"/>
            </a:br>
            <a:r>
              <a:rPr lang="ru-RU" b="1" dirty="0" smtClean="0"/>
              <a:t>Всё прошло и уже не вернётся.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Припев: </a:t>
            </a:r>
            <a:br>
              <a:rPr lang="ru-RU" b="1" dirty="0" smtClean="0"/>
            </a:br>
            <a:r>
              <a:rPr lang="ru-RU" b="1" dirty="0" smtClean="0"/>
              <a:t>Серёжки и Наташки, </a:t>
            </a:r>
            <a:br>
              <a:rPr lang="ru-RU" b="1" dirty="0" smtClean="0"/>
            </a:br>
            <a:r>
              <a:rPr lang="ru-RU" b="1" dirty="0" smtClean="0"/>
              <a:t>Теперь мы первоклашки, </a:t>
            </a:r>
            <a:br>
              <a:rPr lang="ru-RU" b="1" dirty="0" smtClean="0"/>
            </a:br>
            <a:r>
              <a:rPr lang="ru-RU" b="1" dirty="0" smtClean="0"/>
              <a:t>И смотрим на приятелей вчерашних свысока. </a:t>
            </a:r>
            <a:br>
              <a:rPr lang="ru-RU" b="1" dirty="0" smtClean="0"/>
            </a:br>
            <a:r>
              <a:rPr lang="ru-RU" b="1" dirty="0" smtClean="0"/>
              <a:t>Они остались в садике: </a:t>
            </a:r>
            <a:br>
              <a:rPr lang="ru-RU" b="1" dirty="0" smtClean="0"/>
            </a:br>
            <a:r>
              <a:rPr lang="ru-RU" b="1" dirty="0" smtClean="0"/>
              <a:t>Марины, Саши, Вадики. </a:t>
            </a:r>
            <a:br>
              <a:rPr lang="ru-RU" b="1" dirty="0" smtClean="0"/>
            </a:br>
            <a:r>
              <a:rPr lang="ru-RU" b="1" dirty="0" smtClean="0"/>
              <a:t>Они ещё не слышали школьного звонка. </a:t>
            </a:r>
            <a:br>
              <a:rPr lang="ru-RU" b="1" dirty="0" smtClean="0"/>
            </a:br>
            <a:r>
              <a:rPr lang="ru-RU" b="1" dirty="0" smtClean="0"/>
              <a:t>Они ещё не слышали школьного звонка.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495800" cy="5733256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На уроках не спят, </a:t>
            </a:r>
            <a:br>
              <a:rPr lang="ru-RU" b="1" dirty="0" smtClean="0"/>
            </a:br>
            <a:r>
              <a:rPr lang="ru-RU" b="1" dirty="0" smtClean="0"/>
              <a:t>Только ручки скрипят </a:t>
            </a:r>
            <a:br>
              <a:rPr lang="ru-RU" b="1" dirty="0" smtClean="0"/>
            </a:br>
            <a:r>
              <a:rPr lang="ru-RU" b="1" dirty="0" smtClean="0"/>
              <a:t>Над тетрадкой по чистописанью. </a:t>
            </a:r>
            <a:br>
              <a:rPr lang="ru-RU" b="1" dirty="0" smtClean="0"/>
            </a:br>
            <a:r>
              <a:rPr lang="ru-RU" b="1" dirty="0" smtClean="0"/>
              <a:t>Только пишем мы так: </a:t>
            </a:r>
            <a:br>
              <a:rPr lang="ru-RU" b="1" dirty="0" smtClean="0"/>
            </a:br>
            <a:r>
              <a:rPr lang="ru-RU" b="1" dirty="0" smtClean="0"/>
              <a:t>Всё наперекосяк. </a:t>
            </a:r>
            <a:br>
              <a:rPr lang="ru-RU" b="1" dirty="0" smtClean="0"/>
            </a:br>
            <a:r>
              <a:rPr lang="ru-RU" b="1" dirty="0" smtClean="0"/>
              <a:t>Ну, за что нам такие страданья!? </a:t>
            </a:r>
            <a:br>
              <a:rPr lang="ru-RU" b="1" dirty="0" smtClean="0"/>
            </a:br>
            <a:r>
              <a:rPr lang="ru-RU" b="1" dirty="0" smtClean="0"/>
              <a:t>Только пишем мы так: </a:t>
            </a:r>
            <a:br>
              <a:rPr lang="ru-RU" b="1" dirty="0" smtClean="0"/>
            </a:br>
            <a:r>
              <a:rPr lang="ru-RU" b="1" dirty="0" smtClean="0"/>
              <a:t>Всё наперекосяк. </a:t>
            </a:r>
            <a:br>
              <a:rPr lang="ru-RU" b="1" dirty="0" smtClean="0"/>
            </a:br>
            <a:r>
              <a:rPr lang="ru-RU" b="1" dirty="0" smtClean="0"/>
              <a:t>Ну, за что нам такие страданья!?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Припев.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Скоро будем мы знать, </a:t>
            </a:r>
            <a:br>
              <a:rPr lang="ru-RU" b="1" dirty="0" smtClean="0"/>
            </a:br>
            <a:r>
              <a:rPr lang="ru-RU" b="1" dirty="0" smtClean="0"/>
              <a:t>Как читать и считать, </a:t>
            </a:r>
            <a:br>
              <a:rPr lang="ru-RU" b="1" dirty="0" smtClean="0"/>
            </a:br>
            <a:r>
              <a:rPr lang="ru-RU" b="1" dirty="0" smtClean="0"/>
              <a:t>Как по химии опыты ставить. </a:t>
            </a:r>
            <a:br>
              <a:rPr lang="ru-RU" b="1" dirty="0" smtClean="0"/>
            </a:br>
            <a:r>
              <a:rPr lang="ru-RU" b="1" dirty="0" smtClean="0"/>
              <a:t>Ведь учиться у вас </a:t>
            </a:r>
            <a:br>
              <a:rPr lang="ru-RU" b="1" dirty="0" smtClean="0"/>
            </a:br>
            <a:r>
              <a:rPr lang="ru-RU" b="1" dirty="0" smtClean="0"/>
              <a:t>Мы пришли в первый класс. </a:t>
            </a:r>
            <a:br>
              <a:rPr lang="ru-RU" b="1" dirty="0" smtClean="0"/>
            </a:br>
            <a:r>
              <a:rPr lang="ru-RU" b="1" dirty="0" smtClean="0"/>
              <a:t>С этим можно друг друга поздравить. </a:t>
            </a:r>
            <a:br>
              <a:rPr lang="ru-RU" b="1" dirty="0" smtClean="0"/>
            </a:br>
            <a:r>
              <a:rPr lang="ru-RU" b="1" dirty="0" smtClean="0"/>
              <a:t>Ведь учиться у вас </a:t>
            </a:r>
            <a:br>
              <a:rPr lang="ru-RU" b="1" dirty="0" smtClean="0"/>
            </a:br>
            <a:r>
              <a:rPr lang="ru-RU" b="1" dirty="0" smtClean="0"/>
              <a:t>Мы пришли в первый класс. </a:t>
            </a:r>
            <a:br>
              <a:rPr lang="ru-RU" b="1" dirty="0" smtClean="0"/>
            </a:br>
            <a:r>
              <a:rPr lang="ru-RU" b="1" dirty="0" smtClean="0"/>
              <a:t>С этим можно друг друга поздравить. </a:t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Колыбельные песни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Какой характер музыки?</a:t>
            </a:r>
          </a:p>
          <a:p>
            <a:r>
              <a:rPr lang="ru-RU" dirty="0" smtClean="0"/>
              <a:t>Как вы думаете почему?</a:t>
            </a:r>
          </a:p>
          <a:p>
            <a:r>
              <a:rPr lang="ru-RU" dirty="0" smtClean="0"/>
              <a:t>Какие вы услышали звуки </a:t>
            </a:r>
            <a:endParaRPr lang="ru-RU" dirty="0"/>
          </a:p>
        </p:txBody>
      </p:sp>
      <p:pic>
        <p:nvPicPr>
          <p:cNvPr id="3074" name="Picture 2" descr="C:\Users\Наталья\Desktop\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07576"/>
            <a:ext cx="3024335" cy="375367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580112" y="4725144"/>
            <a:ext cx="11521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Короткие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308304" y="4725144"/>
            <a:ext cx="13681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длинные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067944" y="5661248"/>
            <a:ext cx="489654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СОЧЕТАНИЕ  КОРОТКИХ И ДЛИННЫХ ЗВУКОВ НАЗЫВАЕТСЯ      </a:t>
            </a:r>
            <a:r>
              <a:rPr lang="ru-RU" sz="2800" b="1" dirty="0" smtClean="0">
                <a:solidFill>
                  <a:srgbClr val="FF0000"/>
                </a:solidFill>
              </a:rPr>
              <a:t>РИТМ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лья\Desktop\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3024336" cy="4248472"/>
          </a:xfrm>
          <a:prstGeom prst="rect">
            <a:avLst/>
          </a:prstGeom>
          <a:noFill/>
        </p:spPr>
      </p:pic>
      <p:pic>
        <p:nvPicPr>
          <p:cNvPr id="1027" name="Picture 3" descr="C:\Users\Наталья\Desktop\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908720"/>
            <a:ext cx="4286250" cy="32004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899592" y="5373216"/>
            <a:ext cx="280831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АННА ГЕРМАН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652120" y="5229200"/>
            <a:ext cx="295232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МАЙЯ КРИСТАЛИНСКАЯ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 О Б Р О Е  Л Е Т 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2792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Что такое что такое лето</a:t>
            </a:r>
            <a:br>
              <a:rPr lang="ru-RU" dirty="0" smtClean="0"/>
            </a:br>
            <a:r>
              <a:rPr lang="ru-RU" dirty="0" smtClean="0"/>
              <a:t>Это солнце ! Это море света !</a:t>
            </a:r>
            <a:br>
              <a:rPr lang="ru-RU" dirty="0" smtClean="0"/>
            </a:br>
            <a:r>
              <a:rPr lang="ru-RU" dirty="0" smtClean="0"/>
              <a:t>Это поле ! Это лес!</a:t>
            </a:r>
            <a:br>
              <a:rPr lang="ru-RU" dirty="0" smtClean="0"/>
            </a:br>
            <a:r>
              <a:rPr lang="ru-RU" dirty="0" smtClean="0"/>
              <a:t>Это тысяча чудес 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Припев</a:t>
            </a:r>
            <a:br>
              <a:rPr lang="ru-RU" dirty="0" smtClean="0"/>
            </a:br>
            <a:r>
              <a:rPr lang="ru-RU" dirty="0" smtClean="0"/>
              <a:t>Доброе лето тёплое лето</a:t>
            </a:r>
            <a:br>
              <a:rPr lang="ru-RU" dirty="0" smtClean="0"/>
            </a:br>
            <a:r>
              <a:rPr lang="ru-RU" dirty="0" smtClean="0"/>
              <a:t>Сколько тепла в нём и сколько в нем света !</a:t>
            </a:r>
            <a:br>
              <a:rPr lang="ru-RU" dirty="0" smtClean="0"/>
            </a:br>
            <a:r>
              <a:rPr lang="ru-RU" dirty="0" smtClean="0"/>
              <a:t>Солнце стучится в окна с утра</a:t>
            </a:r>
            <a:br>
              <a:rPr lang="ru-RU" dirty="0" smtClean="0"/>
            </a:br>
            <a:r>
              <a:rPr lang="ru-RU" dirty="0" smtClean="0"/>
              <a:t>Вставай детвора 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073427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Лето – это в синем небе облака.</a:t>
            </a:r>
            <a:br>
              <a:rPr lang="ru-RU" dirty="0" smtClean="0"/>
            </a:br>
            <a:r>
              <a:rPr lang="ru-RU" dirty="0" smtClean="0"/>
              <a:t>Лето - это пляж и быстрая река –</a:t>
            </a:r>
            <a:br>
              <a:rPr lang="ru-RU" dirty="0" smtClean="0"/>
            </a:br>
            <a:r>
              <a:rPr lang="ru-RU" dirty="0" smtClean="0"/>
              <a:t>Это травы и цветы –</a:t>
            </a:r>
            <a:br>
              <a:rPr lang="ru-RU" dirty="0" smtClean="0"/>
            </a:br>
            <a:r>
              <a:rPr lang="ru-RU" dirty="0" smtClean="0"/>
              <a:t>Это – я а это – ты !</a:t>
            </a:r>
          </a:p>
          <a:p>
            <a:r>
              <a:rPr lang="ru-RU" dirty="0" smtClean="0"/>
              <a:t>Припев</a:t>
            </a:r>
            <a:br>
              <a:rPr lang="ru-RU" dirty="0" smtClean="0"/>
            </a:br>
            <a:r>
              <a:rPr lang="ru-RU" dirty="0" smtClean="0"/>
              <a:t>Доброе лето тёплое лето</a:t>
            </a:r>
            <a:br>
              <a:rPr lang="ru-RU" dirty="0" smtClean="0"/>
            </a:br>
            <a:r>
              <a:rPr lang="ru-RU" dirty="0" smtClean="0"/>
              <a:t>Сколько тепла в нём и сколько в нем света !</a:t>
            </a:r>
            <a:br>
              <a:rPr lang="ru-RU" dirty="0" smtClean="0"/>
            </a:br>
            <a:r>
              <a:rPr lang="ru-RU" dirty="0" smtClean="0"/>
              <a:t>Солнце стучится в окна с утра</a:t>
            </a:r>
            <a:br>
              <a:rPr lang="ru-RU" dirty="0" smtClean="0"/>
            </a:br>
            <a:r>
              <a:rPr lang="ru-RU" dirty="0" smtClean="0"/>
              <a:t>Вставай детвора 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9" name="Picture 3" descr="C:\Users\Наталья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4250" y="4149080"/>
            <a:ext cx="1809750" cy="2524125"/>
          </a:xfrm>
          <a:prstGeom prst="rect">
            <a:avLst/>
          </a:prstGeom>
          <a:noFill/>
        </p:spPr>
      </p:pic>
      <p:pic>
        <p:nvPicPr>
          <p:cNvPr id="4103" name="Picture 7" descr="C:\Users\Наталья\Desktop\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869160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 какими звуками мы сегодня встречались?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 какой музыкой мы сегодня встречались?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Кто сочинил эту музыку?</a:t>
            </a:r>
          </a:p>
          <a:p>
            <a:endParaRPr lang="ru-RU" dirty="0" smtClean="0"/>
          </a:p>
          <a:p>
            <a:r>
              <a:rPr lang="ru-RU" dirty="0" smtClean="0"/>
              <a:t>Кто исполняет эту песню?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564904"/>
            <a:ext cx="187220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шумовые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3068960"/>
            <a:ext cx="19225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музыкальные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11760" y="2564904"/>
            <a:ext cx="15841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короткие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411760" y="3212976"/>
            <a:ext cx="18505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длинные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827584" y="5445224"/>
            <a:ext cx="208823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колыбельная</a:t>
            </a:r>
            <a:endParaRPr lang="ru-RU" dirty="0"/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5292080" y="2420888"/>
            <a:ext cx="2520280" cy="72008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композитор</a:t>
            </a:r>
            <a:endParaRPr lang="ru-RU" dirty="0"/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5652120" y="4509120"/>
            <a:ext cx="2088232" cy="108012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певец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147</Words>
  <Application>Microsoft Office PowerPoint</Application>
  <PresentationFormat>Экран (4:3)</PresentationFormat>
  <Paragraphs>58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Поющие часы. </vt:lpstr>
      <vt:lpstr>Какие бывают звуки? </vt:lpstr>
      <vt:lpstr>песня</vt:lpstr>
      <vt:lpstr>РАСПЕВАЙКА</vt:lpstr>
      <vt:lpstr>ТЕПЕРЬ МЫ ПЕРВОКЛАШКИ</vt:lpstr>
      <vt:lpstr>Колыбельные песни</vt:lpstr>
      <vt:lpstr>Слайд 7</vt:lpstr>
      <vt:lpstr>Д О Б Р О Е  Л Е Т О</vt:lpstr>
      <vt:lpstr>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Поющие часы. </dc:title>
  <dc:creator>Наталья</dc:creator>
  <cp:lastModifiedBy>Наталья</cp:lastModifiedBy>
  <cp:revision>11</cp:revision>
  <dcterms:created xsi:type="dcterms:W3CDTF">2012-09-24T15:14:17Z</dcterms:created>
  <dcterms:modified xsi:type="dcterms:W3CDTF">2012-09-24T17:03:38Z</dcterms:modified>
</cp:coreProperties>
</file>