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89" r:id="rId3"/>
    <p:sldId id="270" r:id="rId4"/>
    <p:sldId id="272" r:id="rId5"/>
    <p:sldId id="283" r:id="rId6"/>
    <p:sldId id="284" r:id="rId7"/>
    <p:sldId id="285" r:id="rId8"/>
    <p:sldId id="286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71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8A50E-9390-4E11-B296-D63AFFE96A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18157-4FF4-4175-864A-CEA38B5C473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23E4B1A-3C11-44C7-9967-92D3102E14D4}" type="parTrans" cxnId="{7AE31147-90B3-4709-AB0B-99C1760CF874}">
      <dgm:prSet/>
      <dgm:spPr/>
      <dgm:t>
        <a:bodyPr/>
        <a:lstStyle/>
        <a:p>
          <a:endParaRPr lang="ru-RU"/>
        </a:p>
      </dgm:t>
    </dgm:pt>
    <dgm:pt modelId="{CBDA13B7-D625-43FE-8AF6-3DA50F97356B}" type="sibTrans" cxnId="{7AE31147-90B3-4709-AB0B-99C1760CF874}">
      <dgm:prSet/>
      <dgm:spPr/>
      <dgm:t>
        <a:bodyPr/>
        <a:lstStyle/>
        <a:p>
          <a:endParaRPr lang="ru-RU"/>
        </a:p>
      </dgm:t>
    </dgm:pt>
    <dgm:pt modelId="{B60396F9-9023-4D8A-A55B-68C9EAED396B}">
      <dgm:prSet phldrT="[Текст]"/>
      <dgm:spPr/>
      <dgm:t>
        <a:bodyPr/>
        <a:lstStyle/>
        <a:p>
          <a:r>
            <a:rPr lang="ru-RU" dirty="0" smtClean="0"/>
            <a:t>Выберите любую монету, которую желаете отправить в копилку</a:t>
          </a:r>
          <a:endParaRPr lang="ru-RU" dirty="0"/>
        </a:p>
      </dgm:t>
    </dgm:pt>
    <dgm:pt modelId="{62A9EF0F-E212-43B7-8C21-0CB8B26A576F}" type="parTrans" cxnId="{82D9FFA3-C9BF-4393-BD24-D296EB340F63}">
      <dgm:prSet/>
      <dgm:spPr/>
      <dgm:t>
        <a:bodyPr/>
        <a:lstStyle/>
        <a:p>
          <a:endParaRPr lang="ru-RU"/>
        </a:p>
      </dgm:t>
    </dgm:pt>
    <dgm:pt modelId="{1107C478-EB37-40D4-848F-5E0AECA67693}" type="sibTrans" cxnId="{82D9FFA3-C9BF-4393-BD24-D296EB340F63}">
      <dgm:prSet/>
      <dgm:spPr/>
      <dgm:t>
        <a:bodyPr/>
        <a:lstStyle/>
        <a:p>
          <a:endParaRPr lang="ru-RU"/>
        </a:p>
      </dgm:t>
    </dgm:pt>
    <dgm:pt modelId="{13B3909B-4D69-4A1A-A1B2-EB41BBC5253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2860E23-14FC-42AF-9B34-275BA26505EC}" type="parTrans" cxnId="{777A57B4-F8F0-4951-B5B4-76D7D6C41771}">
      <dgm:prSet/>
      <dgm:spPr/>
      <dgm:t>
        <a:bodyPr/>
        <a:lstStyle/>
        <a:p>
          <a:endParaRPr lang="ru-RU"/>
        </a:p>
      </dgm:t>
    </dgm:pt>
    <dgm:pt modelId="{138335AB-1363-46EA-9B83-F7BD8B6131FA}" type="sibTrans" cxnId="{777A57B4-F8F0-4951-B5B4-76D7D6C41771}">
      <dgm:prSet/>
      <dgm:spPr/>
      <dgm:t>
        <a:bodyPr/>
        <a:lstStyle/>
        <a:p>
          <a:endParaRPr lang="ru-RU"/>
        </a:p>
      </dgm:t>
    </dgm:pt>
    <dgm:pt modelId="{78F9423E-C143-48A3-97D9-15D4A4D714D3}">
      <dgm:prSet phldrT="[Текст]"/>
      <dgm:spPr/>
      <dgm:t>
        <a:bodyPr/>
        <a:lstStyle/>
        <a:p>
          <a:r>
            <a:rPr lang="ru-RU" dirty="0" smtClean="0"/>
            <a:t>Отправив монету в копилку, перед Вами появиться звездочка белого цвета с количеством баллов за решение задачи, которая является ссылкой</a:t>
          </a:r>
          <a:endParaRPr lang="ru-RU" dirty="0"/>
        </a:p>
      </dgm:t>
    </dgm:pt>
    <dgm:pt modelId="{9AA8E1CF-69DC-42AB-AE4E-27DA1F1C5A30}" type="parTrans" cxnId="{539B9878-266D-42FC-A2AA-F831E3F4470D}">
      <dgm:prSet/>
      <dgm:spPr/>
      <dgm:t>
        <a:bodyPr/>
        <a:lstStyle/>
        <a:p>
          <a:endParaRPr lang="ru-RU"/>
        </a:p>
      </dgm:t>
    </dgm:pt>
    <dgm:pt modelId="{0F08A760-8D15-430C-ABFA-79609F8FDA14}" type="sibTrans" cxnId="{539B9878-266D-42FC-A2AA-F831E3F4470D}">
      <dgm:prSet/>
      <dgm:spPr/>
      <dgm:t>
        <a:bodyPr/>
        <a:lstStyle/>
        <a:p>
          <a:endParaRPr lang="ru-RU"/>
        </a:p>
      </dgm:t>
    </dgm:pt>
    <dgm:pt modelId="{353981B0-E0FF-4E7B-8740-42B5C1D63A12}">
      <dgm:prSet phldrT="[Текст]"/>
      <dgm:spPr/>
      <dgm:t>
        <a:bodyPr/>
        <a:lstStyle/>
        <a:p>
          <a:r>
            <a:rPr lang="ru-RU" dirty="0" smtClean="0"/>
            <a:t>Подождите пока монета полностью не окажется в копилке, нажмите на белую звездочку и Вам откроется задача для решения</a:t>
          </a:r>
          <a:endParaRPr lang="ru-RU" dirty="0"/>
        </a:p>
      </dgm:t>
    </dgm:pt>
    <dgm:pt modelId="{70E4962E-BD92-4A58-B42B-7AE6D3771AA6}" type="parTrans" cxnId="{A3BC9DEB-464A-4CE1-8FB0-E4CC2E2158E0}">
      <dgm:prSet/>
      <dgm:spPr/>
    </dgm:pt>
    <dgm:pt modelId="{437FC411-85B1-464C-8E2E-05CF604363C4}" type="sibTrans" cxnId="{A3BC9DEB-464A-4CE1-8FB0-E4CC2E2158E0}">
      <dgm:prSet/>
      <dgm:spPr/>
    </dgm:pt>
    <dgm:pt modelId="{14AE65CF-252C-4572-9DAB-67FE8F67EA1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5826B0F-9C36-4C14-96D3-7F743B385C77}" type="parTrans" cxnId="{5F4D9B50-2344-479D-B508-A5483C6B7486}">
      <dgm:prSet/>
      <dgm:spPr/>
    </dgm:pt>
    <dgm:pt modelId="{49980D70-1BAD-4AE9-9243-69CD468D6E03}" type="sibTrans" cxnId="{5F4D9B50-2344-479D-B508-A5483C6B7486}">
      <dgm:prSet/>
      <dgm:spPr/>
    </dgm:pt>
    <dgm:pt modelId="{DE0A91C3-52C2-42CA-97D4-475CADC805AA}" type="pres">
      <dgm:prSet presAssocID="{7778A50E-9390-4E11-B296-D63AFFE96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78E18-582A-4913-B352-75E9A893C2A0}" type="pres">
      <dgm:prSet presAssocID="{68418157-4FF4-4175-864A-CEA38B5C4739}" presName="composite" presStyleCnt="0"/>
      <dgm:spPr/>
    </dgm:pt>
    <dgm:pt modelId="{5774F899-8EC0-4B9A-A75A-8C1B6ED3EEE3}" type="pres">
      <dgm:prSet presAssocID="{68418157-4FF4-4175-864A-CEA38B5C47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FDC52-50B2-4AA1-BDE6-E524C33889E3}" type="pres">
      <dgm:prSet presAssocID="{68418157-4FF4-4175-864A-CEA38B5C473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C154E-E46C-44C7-A6B8-BB853B592F19}" type="pres">
      <dgm:prSet presAssocID="{CBDA13B7-D625-43FE-8AF6-3DA50F97356B}" presName="sp" presStyleCnt="0"/>
      <dgm:spPr/>
    </dgm:pt>
    <dgm:pt modelId="{BE96917B-8702-4C38-9F17-F56FB31FC5CC}" type="pres">
      <dgm:prSet presAssocID="{13B3909B-4D69-4A1A-A1B2-EB41BBC52534}" presName="composite" presStyleCnt="0"/>
      <dgm:spPr/>
    </dgm:pt>
    <dgm:pt modelId="{BA358FCC-AA38-4111-BC91-B9228B12DF4A}" type="pres">
      <dgm:prSet presAssocID="{13B3909B-4D69-4A1A-A1B2-EB41BBC525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43DA5-16EC-41D5-9D1B-C4B9446EC8A8}" type="pres">
      <dgm:prSet presAssocID="{13B3909B-4D69-4A1A-A1B2-EB41BBC525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BBB9E-5F44-471D-AF15-F325DCDB5A4B}" type="pres">
      <dgm:prSet presAssocID="{138335AB-1363-46EA-9B83-F7BD8B6131FA}" presName="sp" presStyleCnt="0"/>
      <dgm:spPr/>
    </dgm:pt>
    <dgm:pt modelId="{9B088D6F-AA82-425A-BA61-C7E5EED5026A}" type="pres">
      <dgm:prSet presAssocID="{14AE65CF-252C-4572-9DAB-67FE8F67EA1C}" presName="composite" presStyleCnt="0"/>
      <dgm:spPr/>
    </dgm:pt>
    <dgm:pt modelId="{7AF6233B-C92F-420A-8153-5212B5D07102}" type="pres">
      <dgm:prSet presAssocID="{14AE65CF-252C-4572-9DAB-67FE8F67EA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877CC-D07B-4AA8-81C2-80E3C1FBC075}" type="pres">
      <dgm:prSet presAssocID="{14AE65CF-252C-4572-9DAB-67FE8F67EA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31147-90B3-4709-AB0B-99C1760CF874}" srcId="{7778A50E-9390-4E11-B296-D63AFFE96A8F}" destId="{68418157-4FF4-4175-864A-CEA38B5C4739}" srcOrd="0" destOrd="0" parTransId="{523E4B1A-3C11-44C7-9967-92D3102E14D4}" sibTransId="{CBDA13B7-D625-43FE-8AF6-3DA50F97356B}"/>
    <dgm:cxn modelId="{49849BF3-6A87-4485-BC8C-C5915F7D3BB0}" type="presOf" srcId="{14AE65CF-252C-4572-9DAB-67FE8F67EA1C}" destId="{7AF6233B-C92F-420A-8153-5212B5D07102}" srcOrd="0" destOrd="0" presId="urn:microsoft.com/office/officeart/2005/8/layout/chevron2"/>
    <dgm:cxn modelId="{82D9FFA3-C9BF-4393-BD24-D296EB340F63}" srcId="{68418157-4FF4-4175-864A-CEA38B5C4739}" destId="{B60396F9-9023-4D8A-A55B-68C9EAED396B}" srcOrd="0" destOrd="0" parTransId="{62A9EF0F-E212-43B7-8C21-0CB8B26A576F}" sibTransId="{1107C478-EB37-40D4-848F-5E0AECA67693}"/>
    <dgm:cxn modelId="{A3BC9DEB-464A-4CE1-8FB0-E4CC2E2158E0}" srcId="{14AE65CF-252C-4572-9DAB-67FE8F67EA1C}" destId="{353981B0-E0FF-4E7B-8740-42B5C1D63A12}" srcOrd="0" destOrd="0" parTransId="{70E4962E-BD92-4A58-B42B-7AE6D3771AA6}" sibTransId="{437FC411-85B1-464C-8E2E-05CF604363C4}"/>
    <dgm:cxn modelId="{35D3555E-B234-4E54-A96C-0269B7801560}" type="presOf" srcId="{13B3909B-4D69-4A1A-A1B2-EB41BBC52534}" destId="{BA358FCC-AA38-4111-BC91-B9228B12DF4A}" srcOrd="0" destOrd="0" presId="urn:microsoft.com/office/officeart/2005/8/layout/chevron2"/>
    <dgm:cxn modelId="{539B9878-266D-42FC-A2AA-F831E3F4470D}" srcId="{13B3909B-4D69-4A1A-A1B2-EB41BBC52534}" destId="{78F9423E-C143-48A3-97D9-15D4A4D714D3}" srcOrd="0" destOrd="0" parTransId="{9AA8E1CF-69DC-42AB-AE4E-27DA1F1C5A30}" sibTransId="{0F08A760-8D15-430C-ABFA-79609F8FDA14}"/>
    <dgm:cxn modelId="{777A57B4-F8F0-4951-B5B4-76D7D6C41771}" srcId="{7778A50E-9390-4E11-B296-D63AFFE96A8F}" destId="{13B3909B-4D69-4A1A-A1B2-EB41BBC52534}" srcOrd="1" destOrd="0" parTransId="{B2860E23-14FC-42AF-9B34-275BA26505EC}" sibTransId="{138335AB-1363-46EA-9B83-F7BD8B6131FA}"/>
    <dgm:cxn modelId="{5F4D9B50-2344-479D-B508-A5483C6B7486}" srcId="{7778A50E-9390-4E11-B296-D63AFFE96A8F}" destId="{14AE65CF-252C-4572-9DAB-67FE8F67EA1C}" srcOrd="2" destOrd="0" parTransId="{65826B0F-9C36-4C14-96D3-7F743B385C77}" sibTransId="{49980D70-1BAD-4AE9-9243-69CD468D6E03}"/>
    <dgm:cxn modelId="{E53FD8A3-CEDC-43CE-A2ED-381F38B37FAE}" type="presOf" srcId="{B60396F9-9023-4D8A-A55B-68C9EAED396B}" destId="{5C5FDC52-50B2-4AA1-BDE6-E524C33889E3}" srcOrd="0" destOrd="0" presId="urn:microsoft.com/office/officeart/2005/8/layout/chevron2"/>
    <dgm:cxn modelId="{CC3D9A4D-3DF6-4AEC-A14C-1CF1BA6D9340}" type="presOf" srcId="{7778A50E-9390-4E11-B296-D63AFFE96A8F}" destId="{DE0A91C3-52C2-42CA-97D4-475CADC805AA}" srcOrd="0" destOrd="0" presId="urn:microsoft.com/office/officeart/2005/8/layout/chevron2"/>
    <dgm:cxn modelId="{C6184347-60E4-4834-998B-AC9D95DC4B37}" type="presOf" srcId="{353981B0-E0FF-4E7B-8740-42B5C1D63A12}" destId="{4B8877CC-D07B-4AA8-81C2-80E3C1FBC075}" srcOrd="0" destOrd="0" presId="urn:microsoft.com/office/officeart/2005/8/layout/chevron2"/>
    <dgm:cxn modelId="{6D6B6D9C-B76B-4B9F-9697-62EF447B2AC3}" type="presOf" srcId="{68418157-4FF4-4175-864A-CEA38B5C4739}" destId="{5774F899-8EC0-4B9A-A75A-8C1B6ED3EEE3}" srcOrd="0" destOrd="0" presId="urn:microsoft.com/office/officeart/2005/8/layout/chevron2"/>
    <dgm:cxn modelId="{1EF6F5B7-B1D8-4E93-B0F0-E2BABC8E83DD}" type="presOf" srcId="{78F9423E-C143-48A3-97D9-15D4A4D714D3}" destId="{45643DA5-16EC-41D5-9D1B-C4B9446EC8A8}" srcOrd="0" destOrd="0" presId="urn:microsoft.com/office/officeart/2005/8/layout/chevron2"/>
    <dgm:cxn modelId="{14885191-EFB0-4C5B-90CC-FA5A7CCF277C}" type="presParOf" srcId="{DE0A91C3-52C2-42CA-97D4-475CADC805AA}" destId="{D2A78E18-582A-4913-B352-75E9A893C2A0}" srcOrd="0" destOrd="0" presId="urn:microsoft.com/office/officeart/2005/8/layout/chevron2"/>
    <dgm:cxn modelId="{43FFE477-6CD6-4B09-A7B0-EC74E7012EBB}" type="presParOf" srcId="{D2A78E18-582A-4913-B352-75E9A893C2A0}" destId="{5774F899-8EC0-4B9A-A75A-8C1B6ED3EEE3}" srcOrd="0" destOrd="0" presId="urn:microsoft.com/office/officeart/2005/8/layout/chevron2"/>
    <dgm:cxn modelId="{2F95D88C-3BAD-48B4-9FDE-C01DBF3AAC1A}" type="presParOf" srcId="{D2A78E18-582A-4913-B352-75E9A893C2A0}" destId="{5C5FDC52-50B2-4AA1-BDE6-E524C33889E3}" srcOrd="1" destOrd="0" presId="urn:microsoft.com/office/officeart/2005/8/layout/chevron2"/>
    <dgm:cxn modelId="{900E69F3-1B9A-4B9E-B068-CE322FDCE004}" type="presParOf" srcId="{DE0A91C3-52C2-42CA-97D4-475CADC805AA}" destId="{069C154E-E46C-44C7-A6B8-BB853B592F19}" srcOrd="1" destOrd="0" presId="urn:microsoft.com/office/officeart/2005/8/layout/chevron2"/>
    <dgm:cxn modelId="{3156DA99-F3DC-4C6C-A08D-7A1E571F19EB}" type="presParOf" srcId="{DE0A91C3-52C2-42CA-97D4-475CADC805AA}" destId="{BE96917B-8702-4C38-9F17-F56FB31FC5CC}" srcOrd="2" destOrd="0" presId="urn:microsoft.com/office/officeart/2005/8/layout/chevron2"/>
    <dgm:cxn modelId="{65DB8AF6-B8A1-46F5-AA00-A843E2DB3783}" type="presParOf" srcId="{BE96917B-8702-4C38-9F17-F56FB31FC5CC}" destId="{BA358FCC-AA38-4111-BC91-B9228B12DF4A}" srcOrd="0" destOrd="0" presId="urn:microsoft.com/office/officeart/2005/8/layout/chevron2"/>
    <dgm:cxn modelId="{90ECB9B2-C203-4D08-B16D-B1C5697AE217}" type="presParOf" srcId="{BE96917B-8702-4C38-9F17-F56FB31FC5CC}" destId="{45643DA5-16EC-41D5-9D1B-C4B9446EC8A8}" srcOrd="1" destOrd="0" presId="urn:microsoft.com/office/officeart/2005/8/layout/chevron2"/>
    <dgm:cxn modelId="{0D26BC6F-6C5E-4C7A-A12B-97DA8835DA28}" type="presParOf" srcId="{DE0A91C3-52C2-42CA-97D4-475CADC805AA}" destId="{F8ABBB9E-5F44-471D-AF15-F325DCDB5A4B}" srcOrd="3" destOrd="0" presId="urn:microsoft.com/office/officeart/2005/8/layout/chevron2"/>
    <dgm:cxn modelId="{B0DD6113-3A68-4EFD-A602-568C4251635B}" type="presParOf" srcId="{DE0A91C3-52C2-42CA-97D4-475CADC805AA}" destId="{9B088D6F-AA82-425A-BA61-C7E5EED5026A}" srcOrd="4" destOrd="0" presId="urn:microsoft.com/office/officeart/2005/8/layout/chevron2"/>
    <dgm:cxn modelId="{C1FEC756-3D97-4C73-8111-F8C0D712D685}" type="presParOf" srcId="{9B088D6F-AA82-425A-BA61-C7E5EED5026A}" destId="{7AF6233B-C92F-420A-8153-5212B5D07102}" srcOrd="0" destOrd="0" presId="urn:microsoft.com/office/officeart/2005/8/layout/chevron2"/>
    <dgm:cxn modelId="{14E581CD-5D29-4477-93B1-C8D6C568FF88}" type="presParOf" srcId="{9B088D6F-AA82-425A-BA61-C7E5EED5026A}" destId="{4B8877CC-D07B-4AA8-81C2-80E3C1FBC0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4F899-8EC0-4B9A-A75A-8C1B6ED3EEE3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5C5FDC52-50B2-4AA1-BDE6-E524C33889E3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Выберите любую номер </a:t>
          </a:r>
          <a:r>
            <a:rPr lang="ru-RU" sz="2200" kern="1200" dirty="0" smtClean="0"/>
            <a:t>монеты, </a:t>
          </a:r>
          <a:r>
            <a:rPr lang="ru-RU" sz="2200" kern="1200" dirty="0" smtClean="0"/>
            <a:t>которую желаете отправить в копилку</a:t>
          </a:r>
          <a:endParaRPr lang="ru-RU" sz="2200" kern="1200" dirty="0"/>
        </a:p>
      </dsp:txBody>
      <dsp:txXfrm rot="5400000">
        <a:off x="4155739" y="-3008994"/>
        <a:ext cx="1064418" cy="7083302"/>
      </dsp:txXfrm>
    </dsp:sp>
    <dsp:sp modelId="{BA358FCC-AA38-4111-BC91-B9228B12DF4A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45643DA5-16EC-41D5-9D1B-C4B9446EC8A8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Отправив </a:t>
          </a:r>
          <a:r>
            <a:rPr lang="ru-RU" sz="2200" kern="1200" dirty="0" smtClean="0"/>
            <a:t>монету </a:t>
          </a:r>
          <a:r>
            <a:rPr lang="ru-RU" sz="2200" kern="1200" dirty="0" smtClean="0"/>
            <a:t>в копилку, перед Вами появиться звездочка белого цвета с количеством баллов за решение задачи, которая является ссылкой</a:t>
          </a:r>
          <a:endParaRPr lang="ru-RU" sz="2200" kern="1200" dirty="0"/>
        </a:p>
      </dsp:txBody>
      <dsp:txXfrm rot="5400000">
        <a:off x="4155739" y="-1565244"/>
        <a:ext cx="1064418" cy="7083302"/>
      </dsp:txXfrm>
    </dsp:sp>
    <dsp:sp modelId="{7AF6233B-C92F-420A-8153-5212B5D0710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4B8877CC-D07B-4AA8-81C2-80E3C1FBC075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Подождите пока </a:t>
          </a:r>
          <a:r>
            <a:rPr lang="ru-RU" sz="2200" kern="1200" dirty="0" smtClean="0"/>
            <a:t>монета полностью </a:t>
          </a:r>
          <a:r>
            <a:rPr lang="ru-RU" sz="2200" kern="1200" dirty="0" smtClean="0"/>
            <a:t>не окажется в копилке, нажмите на белую звездочку и Вам откроется задача для решения</a:t>
          </a:r>
          <a:endParaRPr lang="ru-RU" sz="22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2A3A42-42CB-4A43-B13D-5010DAE14FC8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7D570D-D068-47AD-B285-9000FF6D2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565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7301-610F-41DB-9701-E96AE7057D9B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1018-C220-4C36-B47A-03523C109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81014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B5D1-15DD-4463-9C6A-45FDA9B235FA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2E60-2EA6-49EB-9720-918045366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46506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B063-774E-461F-A3A1-0AD7F8D7DC27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1BBE-A755-400C-AC54-1A98143EF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69387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8CA9-3D05-4AAC-A8ED-00F3BCFE10CA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C5FF-69DD-4F17-B698-9F98F8CE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51658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EBDB-55B4-47ED-9EFA-E8FE42E06B54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86FD-4F59-42B4-8F3E-5CE74B99A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88981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0AEE-FE38-4DC2-A27C-36BFC6C7D8E4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358F-D2C9-46F4-9643-3941C0E03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6194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23B3-92BB-4B13-A924-0EB4636646F3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07A7-5501-489B-81FA-5E9D1B31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7699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FF70-6F24-4448-A640-BBD71A4F0D9D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978B-6CFD-4743-A613-39F6C10E4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03878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C243-05FD-4786-A899-2439B5B991B8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BDBB-DCE9-43F2-8726-75B5D808A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72594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B21D-1218-4382-BED0-29E8F78D756F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B2D9-0044-460F-BC85-0651E82CF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0910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B626-9CB5-4202-885D-91B34E5749C9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224B-8830-4521-B52E-FA5324063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85746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0C3B96-E674-4E05-8C01-2BEBD86A0942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267802-8296-4258-831F-FA49F3E4E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imp.ru/i/albums/2011/07/0/888.jpg" TargetMode="External"/><Relationship Id="rId2" Type="http://schemas.openxmlformats.org/officeDocument/2006/relationships/hyperlink" Target="http://www.aeropodarok.ru/published/publicdata/AEROPODAROK/attachments/SC/products_pictures/024050_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://www.balloonhq.ru/upload/main/ee2/_pxuuxl%20mvdyf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12" Type="http://schemas.openxmlformats.org/officeDocument/2006/relationships/slide" Target="slide11.xml"/><Relationship Id="rId17" Type="http://schemas.openxmlformats.org/officeDocument/2006/relationships/image" Target="../media/image4.jpeg"/><Relationship Id="rId2" Type="http://schemas.openxmlformats.org/officeDocument/2006/relationships/slide" Target="slide4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857364"/>
            <a:ext cx="69294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Музыкальная копилка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5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71"/>
          <p:cNvSpPr>
            <a:spLocks noGrp="1"/>
          </p:cNvSpPr>
          <p:nvPr>
            <p:ph type="ftr" sz="quarter" idx="11"/>
          </p:nvPr>
        </p:nvSpPr>
        <p:spPr>
          <a:xfrm>
            <a:off x="928662" y="428604"/>
            <a:ext cx="7429552" cy="500063"/>
          </a:xfrm>
        </p:spPr>
        <p:txBody>
          <a:bodyPr/>
          <a:lstStyle/>
          <a:p>
            <a:pPr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 ДОД «Дворец творчества детей  и молодежи»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5572141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Маленьких Татьяна  Анатольевна 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№7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Тембр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Как называется окраска звуков в музыке?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№8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Квинтет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Как называется ансамбль из пяти исполнителей?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№9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Балалайка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Русский струнный щипковый инструмент с корпусом треугольной формы и тремя струнами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2256" y="0"/>
            <a:ext cx="44828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№10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Оркестр</a:t>
            </a: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Горизонтальный свиток 74"/>
          <p:cNvSpPr/>
          <p:nvPr/>
        </p:nvSpPr>
        <p:spPr>
          <a:xfrm>
            <a:off x="1785938" y="1214439"/>
            <a:ext cx="5929312" cy="207168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Большой коллектив музыкантов, играющих на различных инструментах и совместно исполняющих написанные для данного состава произведения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1363" y="0"/>
            <a:ext cx="44446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№11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4214818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Чечётка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dirty="0" smtClean="0"/>
              <a:t>Какая «танцевальная» птица есть в природе?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2256" y="0"/>
            <a:ext cx="44828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№12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Аккордеон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dirty="0" smtClean="0"/>
              <a:t>Рояль с баяном подружились</a:t>
            </a:r>
          </a:p>
          <a:p>
            <a:r>
              <a:rPr lang="ru-RU" sz="2400" dirty="0" smtClean="0"/>
              <a:t>И навсегда объединились.</a:t>
            </a:r>
          </a:p>
          <a:p>
            <a:r>
              <a:rPr lang="ru-RU" sz="2400" dirty="0" smtClean="0"/>
              <a:t>А ты названье угадаешь</a:t>
            </a:r>
          </a:p>
          <a:p>
            <a:r>
              <a:rPr lang="ru-RU" sz="2400" dirty="0" smtClean="0"/>
              <a:t>Содружества мехов и клавиш?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Интернет-ресурсы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http://www.aeropodarok.ru/published/publicdata/AEROPODAROK/attachments/SC/products_pictures/024050_big.jpg</a:t>
            </a:r>
            <a:r>
              <a:rPr lang="ru-RU" dirty="0" smtClean="0"/>
              <a:t>- копилка</a:t>
            </a:r>
          </a:p>
          <a:p>
            <a:pPr lvl="0"/>
            <a:r>
              <a:rPr lang="ru-RU" u="sng" dirty="0" smtClean="0">
                <a:hlinkClick r:id="rId3"/>
              </a:rPr>
              <a:t>http://www.progimp.ru/i/albums/2011/07/0/888.jpg</a:t>
            </a:r>
            <a:r>
              <a:rPr lang="ru-RU" dirty="0" smtClean="0"/>
              <a:t> - фон </a:t>
            </a:r>
          </a:p>
          <a:p>
            <a:r>
              <a:rPr lang="en-US" dirty="0" smtClean="0">
                <a:hlinkClick r:id="rId4"/>
              </a:rPr>
              <a:t>http://www.balloonhq.ru/upload/main/ee2/_pxuuxl%20mvdyf.jpg</a:t>
            </a:r>
            <a:r>
              <a:rPr lang="ru-RU" dirty="0" smtClean="0"/>
              <a:t> - розовый слонёнок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428736"/>
            <a:ext cx="3381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0030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2-конечная звезда 18">
            <a:hlinkClick r:id="rId2" action="ppaction://hlinksldjump"/>
          </p:cNvPr>
          <p:cNvSpPr/>
          <p:nvPr/>
        </p:nvSpPr>
        <p:spPr>
          <a:xfrm>
            <a:off x="857224" y="1285860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12-конечная звезда 19">
            <a:hlinkClick r:id="rId4" action="ppaction://hlinksldjump"/>
          </p:cNvPr>
          <p:cNvSpPr/>
          <p:nvPr/>
        </p:nvSpPr>
        <p:spPr>
          <a:xfrm>
            <a:off x="2214546" y="1285860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12-конечная звезда 20">
            <a:hlinkClick r:id="rId5" action="ppaction://hlinksldjump"/>
          </p:cNvPr>
          <p:cNvSpPr/>
          <p:nvPr/>
        </p:nvSpPr>
        <p:spPr>
          <a:xfrm>
            <a:off x="3571868" y="1285860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12-конечная звезда 21">
            <a:hlinkClick r:id="rId6" action="ppaction://hlinksldjump"/>
          </p:cNvPr>
          <p:cNvSpPr/>
          <p:nvPr/>
        </p:nvSpPr>
        <p:spPr>
          <a:xfrm>
            <a:off x="4929190" y="1285860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12-конечная звезда 22">
            <a:hlinkClick r:id="rId7" action="ppaction://hlinksldjump"/>
          </p:cNvPr>
          <p:cNvSpPr/>
          <p:nvPr/>
        </p:nvSpPr>
        <p:spPr>
          <a:xfrm>
            <a:off x="6286512" y="1285860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4" name="12-конечная звезда 23">
            <a:hlinkClick r:id="rId8" action="ppaction://hlinksldjump"/>
          </p:cNvPr>
          <p:cNvSpPr/>
          <p:nvPr/>
        </p:nvSpPr>
        <p:spPr>
          <a:xfrm>
            <a:off x="7643834" y="1357298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7868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Копилка знаний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настраиваемая 38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40" name="Управляющая кнопка: настраиваемая 39">
            <a:hlinkClick r:id="rId9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Ресурсы</a:t>
            </a:r>
          </a:p>
        </p:txBody>
      </p:sp>
      <p:sp>
        <p:nvSpPr>
          <p:cNvPr id="29" name="Скругленный прямоугольник 28">
            <a:hlinkClick r:id="rId10" action="ppaction://hlinksldjump"/>
          </p:cNvPr>
          <p:cNvSpPr/>
          <p:nvPr/>
        </p:nvSpPr>
        <p:spPr>
          <a:xfrm>
            <a:off x="3500438" y="6429375"/>
            <a:ext cx="2500312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Закончить игру</a:t>
            </a:r>
          </a:p>
        </p:txBody>
      </p:sp>
      <p:sp>
        <p:nvSpPr>
          <p:cNvPr id="32" name="12-конечная звезда 31">
            <a:hlinkClick r:id="rId11" action="ppaction://hlinksldjump"/>
          </p:cNvPr>
          <p:cNvSpPr/>
          <p:nvPr/>
        </p:nvSpPr>
        <p:spPr>
          <a:xfrm>
            <a:off x="928662" y="2285992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3" name="12-конечная звезда 32">
            <a:hlinkClick r:id="rId12" action="ppaction://hlinksldjump"/>
          </p:cNvPr>
          <p:cNvSpPr/>
          <p:nvPr/>
        </p:nvSpPr>
        <p:spPr>
          <a:xfrm>
            <a:off x="2285984" y="2285992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4" name="12-конечная звезда 33">
            <a:hlinkClick r:id="rId13" action="ppaction://hlinksldjump"/>
          </p:cNvPr>
          <p:cNvSpPr/>
          <p:nvPr/>
        </p:nvSpPr>
        <p:spPr>
          <a:xfrm>
            <a:off x="3643306" y="2285992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5" name="12-конечная звезда 34">
            <a:hlinkClick r:id="rId14" action="ppaction://hlinksldjump"/>
          </p:cNvPr>
          <p:cNvSpPr/>
          <p:nvPr/>
        </p:nvSpPr>
        <p:spPr>
          <a:xfrm>
            <a:off x="5000628" y="2285992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6" name="12-конечная звезда 35">
            <a:hlinkClick r:id="rId15" action="ppaction://hlinksldjump"/>
          </p:cNvPr>
          <p:cNvSpPr/>
          <p:nvPr/>
        </p:nvSpPr>
        <p:spPr>
          <a:xfrm>
            <a:off x="6357950" y="2285992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12-конечная звезда 36">
            <a:hlinkClick r:id="rId16" action="ppaction://hlinksldjump"/>
          </p:cNvPr>
          <p:cNvSpPr/>
          <p:nvPr/>
        </p:nvSpPr>
        <p:spPr>
          <a:xfrm>
            <a:off x="7715272" y="2357430"/>
            <a:ext cx="1143008" cy="928694"/>
          </a:xfrm>
          <a:prstGeom prst="star12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Овал 37"/>
          <p:cNvSpPr/>
          <p:nvPr/>
        </p:nvSpPr>
        <p:spPr>
          <a:xfrm>
            <a:off x="928662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7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285984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" name="Овал 41"/>
          <p:cNvSpPr/>
          <p:nvPr/>
        </p:nvSpPr>
        <p:spPr>
          <a:xfrm>
            <a:off x="3643306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3" name="Овал 42"/>
          <p:cNvSpPr/>
          <p:nvPr/>
        </p:nvSpPr>
        <p:spPr>
          <a:xfrm>
            <a:off x="5000628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4" name="Овал 43"/>
          <p:cNvSpPr/>
          <p:nvPr/>
        </p:nvSpPr>
        <p:spPr>
          <a:xfrm>
            <a:off x="6357950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5" name="Овал 44"/>
          <p:cNvSpPr/>
          <p:nvPr/>
        </p:nvSpPr>
        <p:spPr>
          <a:xfrm>
            <a:off x="7715272" y="235743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Овал 5"/>
          <p:cNvSpPr/>
          <p:nvPr/>
        </p:nvSpPr>
        <p:spPr>
          <a:xfrm>
            <a:off x="785786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2214546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868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9190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4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7643834" y="1357298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4678" y="3214686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0.00393 0.00382 0.01318 0.01493 0.01781 C 0.02188 0.02752 0.03177 0.03746 0.04167 0.04163 C 0.04722 0.04903 0.05642 0.0592 0.06406 0.06152 C 0.06962 0.06892 0.08611 0.08372 0.09392 0.08742 C 0.09931 0.09459 0.10469 0.09991 0.11181 0.10337 C 0.11667 0.10939 0.12205 0.11656 0.1283 0.11933 C 0.13958 0.1339 0.12656 0.11864 0.13733 0.1272 C 0.14514 0.13321 0.15243 0.14408 0.16111 0.14708 C 0.16806 0.1561 0.17691 0.16582 0.18646 0.16905 C 0.1908 0.17437 0.19497 0.17345 0.2 0.17692 C 0.20469 0.18016 0.20816 0.1827 0.21337 0.18478 C 0.2184 0.19149 0.22136 0.19426 0.2283 0.19681 C 0.2349 0.20259 0.24201 0.20791 0.24913 0.21276 C 0.25538 0.22433 0.24879 0.21438 0.2566 0.22063 C 0.26111 0.2241 0.26215 0.23011 0.26719 0.2345 C 0.26823 0.23658 0.26875 0.2389 0.27014 0.24052 C 0.27274 0.24375 0.27899 0.24838 0.27899 0.24838 C 0.28316 0.26457 0.29254 0.27706 0.29844 0.29232 C 0.30052 0.29787 0.30087 0.30458 0.30295 0.31013 C 0.30608 0.31845 0.30938 0.32609 0.31337 0.33395 C 0.31528 0.33788 0.31806 0.34158 0.31927 0.34597 C 0.32136 0.35361 0.31979 0.35037 0.32379 0.35592 C 0.32882 0.37488 0.33229 0.39523 0.33872 0.4135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0.00879 0.00781 0.0185 0.01198 0.02775 C 0.01563 0.03584 0.02049 0.04163 0.02396 0.04972 C 0.02761 0.05828 0.03056 0.06683 0.03594 0.07354 C 0.03698 0.07608 0.03768 0.07909 0.03889 0.0814 C 0.04011 0.08372 0.04219 0.0851 0.0434 0.08742 C 0.04427 0.08927 0.0441 0.09158 0.04479 0.09343 C 0.0467 0.09852 0.04931 0.10129 0.05226 0.10522 C 0.0533 0.108 0.05399 0.11077 0.05521 0.11332 C 0.05747 0.11817 0.06268 0.12719 0.06268 0.12719 C 0.06476 0.13552 0.07292 0.14778 0.07761 0.15495 C 0.08038 0.15911 0.08472 0.16188 0.08663 0.16697 C 0.09479 0.18871 0.10643 0.20999 0.11649 0.23057 C 0.1191 0.24213 0.12622 0.25254 0.13143 0.26225 C 0.13594 0.27081 0.14045 0.27937 0.14479 0.28816 C 0.1467 0.29186 0.1474 0.29648 0.14931 0.30018 C 0.15313 0.31706 0.14757 0.29648 0.15382 0.31013 C 0.15729 0.31753 0.15712 0.32817 0.15972 0.33603 C 0.16424 0.35014 0.17257 0.36841 0.18056 0.37974 C 0.18229 0.38598 0.18507 0.38922 0.18663 0.39546 C 0.18715 0.39755 0.18715 0.39963 0.18802 0.40148 C 0.18872 0.4031 0.19115 0.40541 0.19115 0.40541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5966 -0.00296 0.07562 0 0.14708 C 0.00017 0.15286 0.00451 0.16489 0.00607 0.1709 C 0.01076 0.18963 0.01475 0.20952 0.01805 0.22872 C 0.01944 0.23658 0.02239 0.24283 0.02395 0.25046 C 0.0276 0.2685 0.03142 0.2863 0.03593 0.30411 C 0.03836 0.31359 0.03993 0.32261 0.04184 0.3321 C 0.0427 0.33603 0.04479 0.34389 0.04479 0.34389 C 0.04566 0.36725 0.04791 0.39199 0.04791 0.41558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1249 -0.00069 0.02521 -0.00156 0.0377 C -0.00191 0.04279 -0.00468 0.04718 -0.00607 0.05158 C -0.00763 0.0562 -0.00763 0.06059 -0.00902 0.06545 C -0.01388 0.08256 -0.02048 0.09991 -0.02986 0.11332 C -0.03194 0.12119 -0.03368 0.12951 -0.03593 0.13714 C -0.04375 0.16351 -0.03784 0.13553 -0.04184 0.1531 C -0.04513 0.1679 -0.04739 0.18363 -0.05382 0.19681 C -0.05607 0.20861 -0.05729 0.21624 -0.06128 0.22664 C -0.06527 0.25509 -0.075 0.27197 -0.08507 0.29626 C -0.0967 0.32424 -0.10729 0.35361 -0.11944 0.38159 C -0.12586 0.39639 -0.13472 0.40796 -0.14027 0.42345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2 0.00809 -0.0052 0.02012 -0.00902 0.02983 C -0.01007 0.03284 -0.01197 0.03515 -0.01354 0.0377 C -0.0151 0.04833 -0.01875 0.05411 -0.02239 0.0636 C -0.02795 0.0784 -0.03263 0.09343 -0.04184 0.10523 C -0.04566 0.12026 -0.0401 0.10129 -0.04791 0.11725 C -0.05173 0.12511 -0.04809 0.12928 -0.05677 0.13321 C -0.05954 0.13691 -0.06319 0.13922 -0.06579 0.14315 C -0.06822 0.14662 -0.06927 0.15171 -0.0717 0.15495 C -0.07673 0.16165 -0.08107 0.1672 -0.08524 0.17484 C -0.08767 0.18501 -0.08593 0.17992 -0.0927 0.19288 C -0.09409 0.19565 -0.09704 0.20074 -0.09704 0.20074 C -0.10121 0.21646 -0.11093 0.22733 -0.11805 0.24052 C -0.12447 0.25254 -0.12777 0.26156 -0.13732 0.27035 C -0.13836 0.27289 -0.13923 0.27567 -0.14045 0.27821 C -0.14132 0.27983 -0.1427 0.28076 -0.1434 0.28238 C -0.14409 0.28423 -0.14375 0.28677 -0.14479 0.28816 C -0.14739 0.29163 -0.15086 0.29348 -0.15382 0.29625 C -0.15538 0.29764 -0.15677 0.2988 -0.15833 0.30018 C -0.15989 0.30157 -0.16284 0.30411 -0.16284 0.30411 C -0.16753 0.3136 -0.1717 0.324 -0.17777 0.3321 C -0.18003 0.34135 -0.18281 0.34667 -0.18958 0.34991 C -0.19479 0.35638 -0.19947 0.35869 -0.20607 0.3617 C -0.20902 0.36309 -0.21493 0.36586 -0.21493 0.36586 C -0.21718 0.36887 -0.22048 0.37049 -0.22239 0.37373 C -0.22343 0.37535 -0.22326 0.37789 -0.22395 0.37974 C -0.22569 0.3839 -0.22795 0.3876 -0.22986 0.39153 C -0.23975 0.41142 -0.22691 0.39801 -0.23732 0.40749 C -0.23906 0.4142 -0.24045 0.4135 -0.23732 0.4135 " pathEditMode="relative" ptsTypes="ffffffffffffffffffffffffffff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4477E-6 C -0.00816 0.00532 -0.01424 0.01851 -0.02222 0.02406 C -0.03177 0.03122 -0.03993 0.03863 -0.04983 0.04418 C -0.05174 0.04649 -0.05365 0.04811 -0.05538 0.05088 C -0.05729 0.05412 -0.05851 0.05851 -0.06077 0.06129 C -0.0625 0.06314 -0.06459 0.06314 -0.06632 0.06476 C -0.07934 0.07817 -0.08004 0.08372 -0.09393 0.08858 C -0.10591 0.09922 -0.11841 0.10361 -0.13073 0.1124 C -0.14531 0.12258 -0.16129 0.13368 -0.17674 0.13969 C -0.18716 0.15241 -0.17726 0.142 -0.1915 0.14986 C -0.2033 0.15657 -0.21493 0.16582 -0.22656 0.17369 C -0.22795 0.17484 -0.23611 0.17877 -0.23768 0.18039 C -0.2474 0.1908 -0.26285 0.20861 -0.27257 0.2211 C -0.28004 0.23104 -0.28559 0.2426 -0.29462 0.24862 C -0.30538 0.26272 -0.31493 0.28007 -0.32778 0.28562 C -0.33993 0.3099 -0.31476 0.26203 -0.34618 0.3062 C -0.35591 0.32008 -0.36007 0.32563 -0.37188 0.33673 C -0.37431 0.33881 -0.37552 0.3439 -0.37743 0.34714 C -0.37917 0.34991 -0.38108 0.35222 -0.38299 0.35384 C -0.38941 0.35939 -0.39827 0.36679 -0.40504 0.37073 C -0.40851 0.37766 -0.41094 0.38506 -0.41424 0.39154 " pathEditMode="relative" rAng="0" ptsTypes="ffffffffffffffffffff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5837E-6 C 0.00903 0.00231 0.00382 0.00832 0.01493 0.01133 C 0.02188 0.01757 0.03177 0.02405 0.04167 0.02682 C 0.04722 0.03145 0.05643 0.03815 0.06407 0.03954 C 0.06962 0.0444 0.08611 0.05388 0.09393 0.05619 C 0.09931 0.06082 0.10469 0.06429 0.11181 0.0666 C 0.11667 0.07053 0.12205 0.07516 0.1283 0.07701 C 0.13959 0.08626 0.12657 0.07654 0.13733 0.08186 C 0.14514 0.0858 0.15243 0.09296 0.16111 0.09481 C 0.16806 0.1006 0.17691 0.10684 0.18646 0.10892 C 0.1908 0.11239 0.19497 0.11193 0.2 0.11401 C 0.20469 0.11609 0.20816 0.11771 0.21337 0.1191 C 0.21841 0.12349 0.22136 0.12534 0.2283 0.12696 C 0.2349 0.13066 0.24202 0.13413 0.24913 0.13714 C 0.25538 0.14477 0.24879 0.13829 0.2566 0.14222 C 0.26111 0.14454 0.26216 0.14847 0.26719 0.15124 C 0.26823 0.15263 0.26875 0.15402 0.27014 0.15518 C 0.27275 0.15726 0.279 0.16026 0.279 0.16026 C 0.28316 0.17067 0.29254 0.17876 0.29844 0.18848 C 0.30052 0.19218 0.30087 0.19657 0.30295 0.20004 C 0.30608 0.20536 0.30938 0.21045 0.31337 0.2153 C 0.31528 0.21785 0.31806 0.22039 0.31927 0.22317 C 0.32136 0.22802 0.31979 0.22594 0.32379 0.22964 C 0.32882 0.2419 0.33229 0.25508 0.33872 0.26688 " pathEditMode="relative" rAng="0" ptsTypes="fffffffffffffffffffffff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5837E-6 C 0.00451 0.00578 0.00781 0.01202 0.01198 0.01803 C 0.01563 0.02358 0.02049 0.02728 0.02396 0.0326 C 0.0276 0.03815 0.03056 0.04394 0.03594 0.04833 C 0.03698 0.04995 0.03767 0.05203 0.03889 0.05342 C 0.0401 0.05504 0.04219 0.05596 0.0434 0.05735 C 0.04427 0.05874 0.0441 0.06012 0.04479 0.06128 C 0.0467 0.06475 0.04931 0.0666 0.05226 0.06914 C 0.0533 0.07099 0.05399 0.07284 0.05521 0.07446 C 0.05747 0.0777 0.06267 0.08371 0.06267 0.08371 C 0.06476 0.08903 0.07292 0.09713 0.0776 0.10198 C 0.08038 0.10453 0.08472 0.10638 0.08663 0.10985 C 0.09479 0.12419 0.10642 0.13806 0.11649 0.15171 C 0.1191 0.15934 0.12622 0.16604 0.13142 0.17252 C 0.13594 0.17807 0.14045 0.18385 0.14479 0.18963 C 0.1467 0.19195 0.1474 0.19495 0.14931 0.1975 C 0.15313 0.2086 0.14757 0.19495 0.15382 0.20397 C 0.15729 0.20883 0.15712 0.216 0.15972 0.22109 C 0.16424 0.23034 0.17257 0.24236 0.18056 0.24976 C 0.18229 0.25393 0.18507 0.25601 0.18663 0.26017 C 0.18715 0.26156 0.18715 0.26295 0.18802 0.2641 C 0.18872 0.26526 0.19115 0.26688 0.19115 0.26688 " pathEditMode="relative" rAng="0" ptsTypes="fffffffffffffffffffff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5837E-6 C -0.00174 0.04116 -0.00295 0.05226 2.5E-6 0.10175 C 0.00017 0.10568 0.00451 0.11401 0.00607 0.11817 C 0.01076 0.13112 0.01475 0.145 0.01805 0.15818 C 0.01944 0.16373 0.02239 0.1679 0.02396 0.17321 C 0.0276 0.1857 0.03142 0.19819 0.03594 0.21045 C 0.03837 0.21692 0.03993 0.22317 0.04184 0.22987 C 0.04271 0.23242 0.04479 0.23797 0.04479 0.2382 C 0.04566 0.25416 0.04791 0.27127 0.04791 0.28769 " pathEditMode="relative" rAng="0" ptsTypes="ffffffff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5837E-6 C -0.00052 0.00809 -0.00069 0.01642 -0.00156 0.02451 C -0.0019 0.02798 -0.00468 0.03075 -0.00607 0.03376 C -0.00763 0.03677 -0.00763 0.03954 -0.00902 0.04278 C -0.01388 0.05388 -0.02048 0.06521 -0.02987 0.074 C -0.03195 0.07932 -0.03368 0.08464 -0.03593 0.08973 C -0.04374 0.10684 -0.03785 0.08857 -0.04185 0.10013 C -0.04513 0.10985 -0.0474 0.12002 -0.05382 0.12881 C -0.05608 0.13644 -0.0573 0.14153 -0.06128 0.14824 C -0.06528 0.16697 -0.075 0.17807 -0.08507 0.1938 C -0.0967 0.2123 -0.1073 0.23149 -0.11945 0.24976 C -0.12587 0.25948 -0.13473 0.26711 -0.14028 0.27728 " pathEditMode="relative" rAng="0" ptsTypes="fffffffffff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5837E-6 C -0.00764 0.00531 -0.00625 0.01341 -0.01059 0.01988 C -0.0118 0.02197 -0.01406 0.02335 -0.01597 0.0252 C -0.01771 0.03214 -0.02205 0.03607 -0.02621 0.04255 C -0.03281 0.05226 -0.03837 0.06244 -0.04913 0.0703 C -0.05347 0.08048 -0.04705 0.06776 -0.05625 0.07839 C -0.06059 0.08371 -0.05642 0.08649 -0.06649 0.08903 C -0.06979 0.09158 -0.07413 0.0932 -0.07708 0.09574 C -0.07986 0.09805 -0.08107 0.10152 -0.08403 0.1036 C -0.08993 0.108 -0.09496 0.11193 -0.09982 0.11702 C -0.10278 0.12372 -0.10069 0.12025 -0.1085 0.12904 C -0.11024 0.13089 -0.11371 0.13436 -0.11371 0.13436 C -0.11857 0.14477 -0.12986 0.15217 -0.13819 0.16096 C -0.14583 0.16905 -0.14965 0.17506 -0.16076 0.18085 C -0.16198 0.18246 -0.16302 0.18432 -0.16441 0.18617 C -0.16545 0.18732 -0.16718 0.18778 -0.16788 0.18894 C -0.16875 0.1901 -0.1684 0.19195 -0.16962 0.19287 C -0.17257 0.19518 -0.17673 0.19634 -0.18003 0.19819 C -0.18194 0.19912 -0.1835 0.19981 -0.18541 0.20074 C -0.18715 0.20166 -0.19062 0.20351 -0.19062 0.20374 C -0.19618 0.20975 -0.20104 0.21669 -0.20816 0.22224 C -0.21076 0.22849 -0.21406 0.23196 -0.22205 0.23404 C -0.22812 0.23843 -0.2335 0.24005 -0.24132 0.24213 C -0.24479 0.24306 -0.25156 0.24491 -0.25156 0.24491 C -0.25434 0.24676 -0.25816 0.24791 -0.26041 0.25 C -0.26163 0.25115 -0.26146 0.25277 -0.26215 0.25416 C -0.26423 0.25693 -0.26684 0.25948 -0.26909 0.26202 C -0.28073 0.2752 -0.26562 0.26642 -0.27778 0.27266 C -0.27986 0.27728 -0.28142 0.27659 -0.27778 0.27659 " pathEditMode="relative" rAng="0" ptsTypes="ffffffffffffffffffffffffffff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7216E-6 C -0.00816 0.00347 -0.01424 0.01249 -0.02222 0.01619 C -0.03177 0.02128 -0.03993 0.02614 -0.04983 0.03007 C -0.05174 0.03169 -0.05365 0.03261 -0.05538 0.03446 C -0.05729 0.03677 -0.05851 0.03978 -0.06076 0.04163 C -0.0625 0.04302 -0.06458 0.04302 -0.06632 0.04394 C -0.07934 0.05319 -0.08003 0.05689 -0.09392 0.06036 C -0.1059 0.06753 -0.1184 0.07054 -0.13073 0.07655 C -0.14531 0.08349 -0.16128 0.09089 -0.17674 0.09505 C -0.18715 0.10384 -0.17726 0.09667 -0.19149 0.10199 C -0.2033 0.10662 -0.21493 0.11286 -0.22656 0.11818 C -0.22795 0.1191 -0.23611 0.12165 -0.23767 0.12281 C -0.2474 0.12997 -0.26285 0.142 -0.27257 0.15056 C -0.28003 0.15726 -0.28559 0.16536 -0.29462 0.16929 C -0.30538 0.179 -0.31493 0.1908 -0.32778 0.1945 C -0.33993 0.21115 -0.31476 0.17854 -0.34618 0.20861 C -0.3559 0.21809 -0.36007 0.22179 -0.37187 0.22942 C -0.37431 0.23081 -0.37552 0.23428 -0.37743 0.23659 C -0.37917 0.23844 -0.38108 0.24006 -0.38299 0.24098 C -0.38941 0.24491 -0.39826 0.25 -0.40503 0.25255 C -0.40851 0.2574 -0.41094 0.26226 -0.41406 0.26688 " pathEditMode="relative" rAng="0" ptsTypes="ffffffffffffffffffff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№1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Увертюра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Оркестровое вступление к опере, балету, музыкальному спектаклю.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№2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Вокализ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Музыкальное произведение для голоса без слов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№3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Пюпитр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 smtClean="0"/>
              <a:t>Он с музыкантом выступает,</a:t>
            </a:r>
          </a:p>
          <a:p>
            <a:r>
              <a:rPr lang="ru-RU" sz="2000" dirty="0" smtClean="0"/>
              <a:t>Но сам в оркестре не играет.</a:t>
            </a:r>
          </a:p>
          <a:p>
            <a:r>
              <a:rPr lang="ru-RU" sz="2000" dirty="0" smtClean="0"/>
              <a:t>Он молча должен лишь стоять,</a:t>
            </a:r>
          </a:p>
          <a:p>
            <a:r>
              <a:rPr lang="ru-RU" sz="2000" dirty="0" smtClean="0"/>
              <a:t>Тетрадку с нотами держать.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№4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Многоголосие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Что обозначает слово «полифония»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Концерт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Музыкальное произведение крупной формы для солирующего инструмента и оркестра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№6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Дробь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i="1" dirty="0" smtClean="0"/>
              <a:t>Первую</a:t>
            </a:r>
            <a:r>
              <a:rPr lang="ru-RU" dirty="0" smtClean="0"/>
              <a:t> в школе все изучают,</a:t>
            </a:r>
          </a:p>
          <a:p>
            <a:r>
              <a:rPr lang="ru-RU" dirty="0" smtClean="0"/>
              <a:t>Ну а </a:t>
            </a:r>
            <a:r>
              <a:rPr lang="ru-RU" i="1" dirty="0" smtClean="0"/>
              <a:t>второй</a:t>
            </a:r>
            <a:r>
              <a:rPr lang="ru-RU" dirty="0" smtClean="0"/>
              <a:t> из двустволки стреляют.</a:t>
            </a:r>
          </a:p>
          <a:p>
            <a:r>
              <a:rPr lang="ru-RU" i="1" dirty="0" smtClean="0"/>
              <a:t>Третью </a:t>
            </a:r>
            <a:r>
              <a:rPr lang="ru-RU" dirty="0" smtClean="0"/>
              <a:t>исполнят  нам два барабана</a:t>
            </a:r>
          </a:p>
          <a:p>
            <a:r>
              <a:rPr lang="ru-RU" dirty="0" smtClean="0"/>
              <a:t>Иль каблуки отобьют её рьяно.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Шаблон Атмосфе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Атмосфера</Template>
  <TotalTime>697</TotalTime>
  <Words>344</Words>
  <Application>Microsoft Office PowerPoint</Application>
  <PresentationFormat>Экран (4:3)</PresentationFormat>
  <Paragraphs>129</Paragraphs>
  <Slides>17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Атмосфера</vt:lpstr>
      <vt:lpstr>Слайд 1</vt:lpstr>
      <vt:lpstr>Правила игры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Интернет-ресурсы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*</cp:lastModifiedBy>
  <cp:revision>81</cp:revision>
  <dcterms:created xsi:type="dcterms:W3CDTF">2009-10-29T08:22:28Z</dcterms:created>
  <dcterms:modified xsi:type="dcterms:W3CDTF">2012-11-09T01:47:45Z</dcterms:modified>
</cp:coreProperties>
</file>