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78" r:id="rId2"/>
    <p:sldId id="267" r:id="rId3"/>
    <p:sldId id="264" r:id="rId4"/>
    <p:sldId id="266" r:id="rId5"/>
    <p:sldId id="273" r:id="rId6"/>
    <p:sldId id="256" r:id="rId7"/>
    <p:sldId id="257" r:id="rId8"/>
    <p:sldId id="260" r:id="rId9"/>
    <p:sldId id="272" r:id="rId10"/>
    <p:sldId id="265" r:id="rId11"/>
    <p:sldId id="274" r:id="rId12"/>
    <p:sldId id="294" r:id="rId13"/>
    <p:sldId id="279" r:id="rId14"/>
    <p:sldId id="281" r:id="rId15"/>
    <p:sldId id="282" r:id="rId16"/>
    <p:sldId id="283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9" autoAdjust="0"/>
    <p:restoredTop sz="94714" autoAdjust="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D327B-1CB9-4B3A-8317-CE4E5955EBF7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D0EEC-6587-40AC-92FC-C19959909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89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404664"/>
            <a:ext cx="6669954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dirty="0" smtClean="0">
                <a:solidFill>
                  <a:srgbClr val="FFC000"/>
                </a:solidFill>
              </a:rPr>
              <a:t>Летопись семьи № 7</a:t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>2011-2012 г.г. Воспитатели : </a:t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err="1" smtClean="0">
                <a:solidFill>
                  <a:srgbClr val="FFC000"/>
                </a:solidFill>
              </a:rPr>
              <a:t>Сэротэтто</a:t>
            </a:r>
            <a:r>
              <a:rPr lang="ru-RU" sz="3100" dirty="0" smtClean="0">
                <a:solidFill>
                  <a:srgbClr val="FFC000"/>
                </a:solidFill>
              </a:rPr>
              <a:t> Л.Х., </a:t>
            </a:r>
            <a:r>
              <a:rPr lang="ru-RU" sz="3100" dirty="0" err="1" smtClean="0">
                <a:solidFill>
                  <a:srgbClr val="FFC000"/>
                </a:solidFill>
              </a:rPr>
              <a:t>Няруй</a:t>
            </a:r>
            <a:r>
              <a:rPr lang="ru-RU" sz="3100" dirty="0" smtClean="0">
                <a:solidFill>
                  <a:srgbClr val="FFC000"/>
                </a:solidFill>
              </a:rPr>
              <a:t> Р.Т.,</a:t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>Худи С.Е.</a:t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6" name="Рисунок 5" descr="C:\Users\DNS\Desktop\фотоаппарат\101___02\102___03\IMG_050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783934" cy="250261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969566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Новогоднее представление</a:t>
            </a:r>
            <a:endParaRPr lang="ru-RU" dirty="0"/>
          </a:p>
        </p:txBody>
      </p:sp>
      <p:pic>
        <p:nvPicPr>
          <p:cNvPr id="4" name="Рисунок 3" descr="C:\Users\DNS\Desktop\фотоаппарат\IMG_085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786214" cy="2428892"/>
          </a:xfrm>
          <a:prstGeom prst="cloud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7" name="Рисунок 6" descr="C:\Users\DNS\Desktop\IMG_065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857652" cy="2428892"/>
          </a:xfrm>
          <a:prstGeom prst="cloud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8" name="Рисунок 7" descr="C:\Users\DNS\Desktop\фотоаппарат\IMG_073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857652" cy="2357454"/>
          </a:xfrm>
          <a:prstGeom prst="cloud">
            <a:avLst/>
          </a:prstGeom>
          <a:noFill/>
          <a:ln w="76200">
            <a:solidFill>
              <a:srgbClr val="00B0F0"/>
            </a:solidFill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499992" y="1412776"/>
            <a:ext cx="4186808" cy="21602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rgbClr val="C00000"/>
                  </a:solidFill>
                </a:ln>
              </a:rPr>
              <a:t>Вот и Новый Год пришел!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rgbClr val="C00000"/>
                  </a:solidFill>
                </a:ln>
              </a:rPr>
              <a:t>Все вместе мы его встречаем, в костюмах разных угостим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rgbClr val="C00000"/>
                  </a:solidFill>
                </a:ln>
              </a:rPr>
              <a:t>Всех вкусным тортом с  чаем!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гостях у сказки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 flipH="1">
            <a:off x="539552" y="4980309"/>
            <a:ext cx="8352928" cy="118499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n>
                  <a:solidFill>
                    <a:srgbClr val="00B0F0"/>
                  </a:solidFill>
                </a:ln>
              </a:rPr>
              <a:t>Альбом наш волшебный полон чудес,</a:t>
            </a:r>
          </a:p>
          <a:p>
            <a:pPr algn="ctr">
              <a:buNone/>
            </a:pPr>
            <a:r>
              <a:rPr lang="ru-RU" sz="2000" b="1" dirty="0" smtClean="0">
                <a:ln>
                  <a:solidFill>
                    <a:srgbClr val="00B0F0"/>
                  </a:solidFill>
                </a:ln>
              </a:rPr>
              <a:t>Полюбуйтесь его красотой!</a:t>
            </a:r>
          </a:p>
          <a:p>
            <a:pPr algn="ctr">
              <a:buNone/>
            </a:pPr>
            <a:r>
              <a:rPr lang="ru-RU" sz="2000" b="1" dirty="0" smtClean="0">
                <a:ln>
                  <a:solidFill>
                    <a:srgbClr val="00B0F0"/>
                  </a:solidFill>
                </a:ln>
              </a:rPr>
              <a:t>Ведь мы вам откроем дверь в сказочный лес.</a:t>
            </a:r>
          </a:p>
          <a:p>
            <a:pPr algn="ctr">
              <a:buNone/>
            </a:pPr>
            <a:r>
              <a:rPr lang="ru-RU" sz="2000" b="1" dirty="0" smtClean="0">
                <a:ln>
                  <a:solidFill>
                    <a:srgbClr val="00B0F0"/>
                  </a:solidFill>
                </a:ln>
              </a:rPr>
              <a:t>Вы в чудо поверьте со всею душой!</a:t>
            </a:r>
            <a:endParaRPr lang="ru-RU" sz="2000" b="1" dirty="0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4" name="Рисунок 3" descr="C:\Users\DNS\Desktop\фотоаппарат\IMG_073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786082" cy="1800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6" name="Рисунок 5" descr="C:\Users\DNS\Desktop\фотоаппарат\IMG_075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714620"/>
            <a:ext cx="2786082" cy="194421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8" name="Рисунок 7" descr="C:\Users\DNS\Desktop\фотоаппарат\IMG_080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2714644" cy="185738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pic>
        <p:nvPicPr>
          <p:cNvPr id="10" name="Рисунок 9" descr="C:\Users\DNS\Desktop\фотоаппарат\IMG_081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786058"/>
            <a:ext cx="2500331" cy="192882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12" name="Рисунок 11" descr="C:\Users\DNS\Desktop\фотоаппарат\IMG_0817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64704"/>
            <a:ext cx="2520280" cy="18002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3" name="Содержимое 4" descr="C:\Users\DNS\Desktop\фотоаппарат\IMG_0749.JPG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84168" y="2780928"/>
            <a:ext cx="2643447" cy="197842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704088"/>
            <a:ext cx="425881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8 марта – Международный женский день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DNS\Desktop\фотоаппарат\IMG_08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857652" cy="2714644"/>
          </a:xfrm>
          <a:prstGeom prst="ellipse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 descr="C:\Users\DNS\Desktop\фотоаппарат\IMG_080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00438"/>
            <a:ext cx="4000528" cy="2491717"/>
          </a:xfrm>
          <a:prstGeom prst="ellipse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rot="10800000" flipH="1" flipV="1">
            <a:off x="4572000" y="1916832"/>
            <a:ext cx="4104456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rgbClr val="00B0F0"/>
                  </a:solidFill>
                </a:ln>
              </a:rPr>
              <a:t>Девушки милые,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rgbClr val="00B0F0"/>
                  </a:solidFill>
                </a:ln>
              </a:rPr>
              <a:t>В танце кружась,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rgbClr val="00B0F0"/>
                  </a:solidFill>
                </a:ln>
              </a:rPr>
              <a:t>Очаруют своей красотой!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rgbClr val="00B0F0"/>
                  </a:solidFill>
                </a:ln>
              </a:rPr>
              <a:t>Тундры мелодии,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rgbClr val="00B0F0"/>
                  </a:solidFill>
                </a:ln>
              </a:rPr>
              <a:t>Слышится звон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rgbClr val="00B0F0"/>
                  </a:solidFill>
                </a:ln>
              </a:rPr>
              <a:t>Далекий и близкий 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rgbClr val="00B0F0"/>
                  </a:solidFill>
                </a:ln>
              </a:rPr>
              <a:t>У нас за спиной!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23</a:t>
            </a:r>
            <a:r>
              <a:rPr lang="ru-RU" sz="2000" dirty="0" smtClean="0"/>
              <a:t>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февраля</a:t>
            </a:r>
            <a:r>
              <a:rPr lang="ru-RU" sz="2000" dirty="0" smtClean="0"/>
              <a:t> –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День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Защитников</a:t>
            </a:r>
            <a:r>
              <a:rPr lang="ru-RU" sz="2000" dirty="0" smtClean="0"/>
              <a:t>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Отечества</a:t>
            </a:r>
            <a:endParaRPr lang="ru-RU" sz="2000" dirty="0"/>
          </a:p>
        </p:txBody>
      </p:sp>
      <p:pic>
        <p:nvPicPr>
          <p:cNvPr id="1028" name="Picture 4" descr="C:\Users\User\Desktop\Новая папка\DSCN0801 - копия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714752"/>
            <a:ext cx="2500330" cy="208119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1031" name="Picture 7" descr="C:\Users\User\Desktop\Новая папка\DSCN08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332656"/>
            <a:ext cx="2263201" cy="1857388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12" name="Picture 2" descr="C:\Users\User\Desktop\Новая папка\DSCN08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1484784"/>
            <a:ext cx="2286016" cy="207170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13" name="Picture 3" descr="C:\Users\User\Desktop\Новая папка\DSCN08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1500174"/>
            <a:ext cx="2531428" cy="1857388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131840" y="2348880"/>
            <a:ext cx="2952328" cy="39757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Вот февраль уж подоспел,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Вот и День Защитников!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Мы стихи прочтем, споем,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Поздравим пап и дедушек!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Picture 6" descr="C:\Users\User\Desktop\Новая папка\DSCN084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8184" y="3861048"/>
            <a:ext cx="2232248" cy="1911108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04664"/>
            <a:ext cx="2664296" cy="208823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Мы вместе с воспитателем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весело сыграем,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загадки очень сложные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все разом отгадаем.</a:t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Новая папка\DSCN0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500042"/>
            <a:ext cx="2736304" cy="192882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077" name="Picture 5" descr="C:\Users\User\Desktop\Новая папка\DSCN08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221088"/>
            <a:ext cx="2880320" cy="192882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079" name="Picture 7" descr="C:\Users\User\Desktop\Новая папка\DSCN08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2348880"/>
            <a:ext cx="2655730" cy="187220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081" name="Picture 9" descr="C:\Users\User\Desktop\Новая папка\DSCN08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152" y="4143380"/>
            <a:ext cx="2808312" cy="192882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082" name="Picture 10" descr="C:\Users\User\Desktop\Новая папка\DSCN085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544" y="476672"/>
            <a:ext cx="2714644" cy="20162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Новая папка\DSCN08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495482"/>
            <a:ext cx="2786082" cy="2357454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100" name="Picture 4" descr="C:\Users\User\Desktop\Новая папка\DSCN08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76672"/>
            <a:ext cx="2786082" cy="2304256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102" name="Picture 6" descr="C:\Users\User\Desktop\Новая папка\DSCN08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3933056"/>
            <a:ext cx="2786082" cy="2290576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7" name="Picture 7" descr="C:\Users\User\Desktop\Новая папка\DSCN093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933056"/>
            <a:ext cx="2703814" cy="2232248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3347864" y="1628800"/>
            <a:ext cx="2520280" cy="4536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Чтобы клад заветный легонько отыскать,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Нужно силы богатырской </a:t>
            </a:r>
            <a:r>
              <a:rPr lang="ru-RU" sz="2400" dirty="0" err="1" smtClean="0">
                <a:solidFill>
                  <a:srgbClr val="0070C0"/>
                </a:solidFill>
              </a:rPr>
              <a:t>сполнехонько</a:t>
            </a:r>
            <a:r>
              <a:rPr lang="ru-RU" sz="2400" dirty="0" smtClean="0">
                <a:solidFill>
                  <a:srgbClr val="0070C0"/>
                </a:solidFill>
              </a:rPr>
              <a:t> набрать.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Новая папка\DSCN09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571480"/>
            <a:ext cx="2669177" cy="24254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6148" name="Picture 4" descr="C:\Users\User\Desktop\Новая папка\DSCN09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548680"/>
            <a:ext cx="2714644" cy="24482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6149" name="Picture 5" descr="C:\Users\User\Desktop\Новая папка\DSCN09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3212976"/>
            <a:ext cx="2715784" cy="2643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6152" name="Picture 8" descr="C:\Users\User\Desktop\Новая папка\DSCN09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143248"/>
            <a:ext cx="2664296" cy="2643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203848" y="1556792"/>
            <a:ext cx="2664296" cy="4767808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n>
                  <a:solidFill>
                    <a:srgbClr val="C00000"/>
                  </a:solidFill>
                </a:ln>
              </a:rPr>
              <a:t>Силою померимся и умом своим,</a:t>
            </a:r>
          </a:p>
          <a:p>
            <a:pPr algn="ctr">
              <a:buNone/>
            </a:pPr>
            <a:r>
              <a:rPr lang="ru-RU" sz="2800" dirty="0" smtClean="0">
                <a:ln>
                  <a:solidFill>
                    <a:srgbClr val="C00000"/>
                  </a:solidFill>
                </a:ln>
              </a:rPr>
              <a:t>Поспеши к нам в корпус,</a:t>
            </a:r>
          </a:p>
          <a:p>
            <a:pPr algn="ctr">
              <a:buNone/>
            </a:pPr>
            <a:r>
              <a:rPr lang="ru-RU" sz="2800" dirty="0" smtClean="0">
                <a:ln>
                  <a:solidFill>
                    <a:srgbClr val="C00000"/>
                  </a:solidFill>
                </a:ln>
              </a:rPr>
              <a:t>Тебя мы удивим!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r>
              <a:rPr lang="ru-RU" dirty="0" smtClean="0"/>
              <a:t>Путешествие в страну сказок</a:t>
            </a:r>
            <a:endParaRPr lang="ru-RU" dirty="0"/>
          </a:p>
        </p:txBody>
      </p:sp>
      <p:sp>
        <p:nvSpPr>
          <p:cNvPr id="49" name="Содержимое 48"/>
          <p:cNvSpPr>
            <a:spLocks noGrp="1"/>
          </p:cNvSpPr>
          <p:nvPr>
            <p:ph idx="1"/>
          </p:nvPr>
        </p:nvSpPr>
        <p:spPr>
          <a:xfrm>
            <a:off x="7429520" y="6357958"/>
            <a:ext cx="1543032" cy="3397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Ноябрь 2011</a:t>
            </a:r>
            <a:endParaRPr lang="ru-RU" sz="1200" dirty="0"/>
          </a:p>
        </p:txBody>
      </p:sp>
      <p:pic>
        <p:nvPicPr>
          <p:cNvPr id="1029" name="Picture 5" descr="C:\Users\User\Desktop\метод неделя\день 2\DSCN04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149080"/>
            <a:ext cx="2928958" cy="2232248"/>
          </a:xfrm>
          <a:prstGeom prst="foldedCorner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1060" name="Picture 36" descr="C:\Users\User\Desktop\метод неделя\день 2\DSCN04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556792"/>
            <a:ext cx="2924968" cy="2071702"/>
          </a:xfrm>
          <a:prstGeom prst="foldedCorner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1064" name="Picture 40" descr="C:\Users\User\Desktop\метод неделя\день 2\DSCN04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8" y="1556792"/>
            <a:ext cx="2852960" cy="2071702"/>
          </a:xfrm>
          <a:prstGeom prst="foldedCorner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50" name="Picture 2" descr="C:\Users\User\Desktop\метод неделя\день 2\DSCN04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4005064"/>
            <a:ext cx="2927248" cy="2232248"/>
          </a:xfrm>
          <a:prstGeom prst="foldedCorner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419872" y="2132856"/>
            <a:ext cx="2088232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00B050"/>
                </a:solidFill>
              </a:rPr>
              <a:t>В волшебную тундру мы полетим,</a:t>
            </a:r>
          </a:p>
          <a:p>
            <a:r>
              <a:rPr lang="ru-RU" sz="1900" b="1" dirty="0" smtClean="0">
                <a:solidFill>
                  <a:srgbClr val="00B050"/>
                </a:solidFill>
              </a:rPr>
              <a:t>О визите своем всех вокруг известим,</a:t>
            </a:r>
          </a:p>
          <a:p>
            <a:r>
              <a:rPr lang="ru-RU" sz="1900" b="1" dirty="0" smtClean="0">
                <a:solidFill>
                  <a:srgbClr val="00B050"/>
                </a:solidFill>
              </a:rPr>
              <a:t>Превратимся в оленей серебряных,</a:t>
            </a:r>
          </a:p>
          <a:p>
            <a:r>
              <a:rPr lang="ru-RU" sz="1900" b="1" dirty="0" smtClean="0">
                <a:solidFill>
                  <a:srgbClr val="00B050"/>
                </a:solidFill>
              </a:rPr>
              <a:t>Заек, лис,</a:t>
            </a:r>
          </a:p>
          <a:p>
            <a:r>
              <a:rPr lang="ru-RU" sz="1900" b="1" dirty="0" smtClean="0">
                <a:solidFill>
                  <a:srgbClr val="00B050"/>
                </a:solidFill>
              </a:rPr>
              <a:t>Лебедей  белых, северных!</a:t>
            </a:r>
            <a:endParaRPr lang="ru-RU" sz="19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C:\Users\User\Desktop\метод неделя\день 2\DSCN04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3717032"/>
            <a:ext cx="2756691" cy="2284306"/>
          </a:xfrm>
          <a:prstGeom prst="flowChartPunchedTape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5" name="Picture 37" descr="C:\Users\User\Desktop\метод неделя\день 2\DSCN04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3514" y="428604"/>
            <a:ext cx="2774350" cy="2208308"/>
          </a:xfrm>
          <a:prstGeom prst="flowChartPunchedTape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6" name="Picture 38" descr="C:\Users\User\Desktop\метод неделя\день 2\DSCN04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404664"/>
            <a:ext cx="2707234" cy="2201854"/>
          </a:xfrm>
          <a:prstGeom prst="flowChartPunchedTape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8" name="Picture 6" descr="C:\Users\User\Desktop\метод неделя\день 2\DSCN04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398" y="3645025"/>
            <a:ext cx="2753466" cy="2355744"/>
          </a:xfrm>
          <a:prstGeom prst="flowChartPunchedTape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19872" y="1844824"/>
            <a:ext cx="201622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7030A0"/>
                </a:solidFill>
              </a:rPr>
              <a:t>Состязания для нас – это  дело - высший класс!</a:t>
            </a:r>
          </a:p>
          <a:p>
            <a:r>
              <a:rPr lang="ru-RU" sz="1900" b="1" dirty="0" smtClean="0">
                <a:solidFill>
                  <a:srgbClr val="7030A0"/>
                </a:solidFill>
              </a:rPr>
              <a:t>Любим конкурсы, загадки, </a:t>
            </a:r>
          </a:p>
          <a:p>
            <a:r>
              <a:rPr lang="ru-RU" sz="1900" b="1" dirty="0" smtClean="0">
                <a:solidFill>
                  <a:srgbClr val="7030A0"/>
                </a:solidFill>
              </a:rPr>
              <a:t>Песни , танцы,</a:t>
            </a:r>
          </a:p>
          <a:p>
            <a:r>
              <a:rPr lang="ru-RU" sz="1900" b="1" dirty="0" smtClean="0">
                <a:solidFill>
                  <a:srgbClr val="7030A0"/>
                </a:solidFill>
              </a:rPr>
              <a:t>шоколадки!</a:t>
            </a:r>
            <a:endParaRPr lang="ru-RU" sz="19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183880" cy="1051560"/>
          </a:xfrm>
        </p:spPr>
        <p:txBody>
          <a:bodyPr/>
          <a:lstStyle/>
          <a:p>
            <a:r>
              <a:rPr lang="ru-RU" dirty="0" smtClean="0"/>
              <a:t>     Вот какие наши ребята!</a:t>
            </a:r>
            <a:endParaRPr lang="ru-RU" dirty="0"/>
          </a:p>
        </p:txBody>
      </p:sp>
      <p:pic>
        <p:nvPicPr>
          <p:cNvPr id="1026" name="Picture 2" descr="C:\Users\User\Desktop\Вот они какие наши мальчики 23.02.2012 Няруй Р.Т\P2230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0800000" flipV="1">
            <a:off x="1259632" y="1772816"/>
            <a:ext cx="3071835" cy="2000264"/>
          </a:xfrm>
          <a:prstGeom prst="flowChartAlternateProcess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030" name="Picture 6" descr="C:\Users\User\Desktop\Вот они какие наши мальчики 23.02.2012 Няруй Р.Т\P22300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4716016" y="1772816"/>
            <a:ext cx="3286148" cy="2000264"/>
          </a:xfrm>
          <a:prstGeom prst="flowChartAlternateProcess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031" name="Picture 7" descr="C:\Users\User\Desktop\Вот они какие наши мальчики 23.02.2012 Няруй Р.Т\P22301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4221088"/>
            <a:ext cx="3142132" cy="2000264"/>
          </a:xfrm>
          <a:prstGeom prst="flowChartAlternateProcess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032" name="Picture 8" descr="C:\Users\User\Desktop\Вот они какие наши мальчики 23.02.2012 Няруй Р.Т\P22301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624" y="4221088"/>
            <a:ext cx="3071834" cy="2000264"/>
          </a:xfrm>
          <a:prstGeom prst="flowChartAlternateProcess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357166"/>
            <a:ext cx="4708594" cy="928694"/>
          </a:xfrm>
        </p:spPr>
        <p:txBody>
          <a:bodyPr/>
          <a:lstStyle/>
          <a:p>
            <a:r>
              <a:rPr lang="ru-RU" dirty="0" smtClean="0"/>
              <a:t>Мы в походе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7929618" cy="842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DNS\Desktop\фотоаппарат\101___02\102___03\IMG_049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856512" cy="2286016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6" name="Рисунок 5" descr="C:\Users\DNS\Desktop\фотоаппарат\101___02\102___03\IMG_050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2631806" cy="2286016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8" name="Рисунок 7" descr="C:\Users\DNS\Desktop\фотоаппарат\101___02\102___03\IMG_049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664296" cy="214200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4" name="Рисунок 3" descr="C:\Users\DNS\Desktop\фотоаппарат\101___02\102___03\IMG_049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2376264" cy="1941366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4644008" y="4365104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Тундра тихо увядает, 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Выцветает, облетает,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Мокнет, сохнет…Но постой!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Посети её, друг мой!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Дружно мы в поход пойдем, 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Порезвимся, отдохнем!</a:t>
            </a:r>
            <a:endParaRPr lang="ru-RU" sz="2000" b="1" dirty="0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esktop\Вот они какие наши мальчики 23.02.2012 Няруй Р.Т\P2230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7630" y="446890"/>
            <a:ext cx="3579282" cy="2281456"/>
          </a:xfrm>
          <a:prstGeom prst="round2Diag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052" name="Picture 4" descr="C:\Users\User\Desktop\Вот они какие наши мальчики 23.02.2012 Няруй Р.Т\P22301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404664"/>
            <a:ext cx="3528392" cy="2281456"/>
          </a:xfrm>
          <a:prstGeom prst="round2Diag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053" name="Picture 5" descr="C:\Users\User\Desktop\Вот они какие наши мальчики 23.02.2012 Няруй Р.Т\P22301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4077072"/>
            <a:ext cx="3571900" cy="2286016"/>
          </a:xfrm>
          <a:prstGeom prst="round2Diag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054" name="Picture 6" descr="C:\Users\User\Desktop\Вот они какие наши мальчики 23.02.2012 Няруй Р.Т\P22301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4077072"/>
            <a:ext cx="3672408" cy="2214578"/>
          </a:xfrm>
          <a:prstGeom prst="round2Diag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Вот они какие наши мальчики 23.02.2012 Няруй Р.Т\P2230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76672"/>
            <a:ext cx="2928958" cy="2428892"/>
          </a:xfrm>
          <a:prstGeom prst="flowChartTerminator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076" name="Picture 4" descr="C:\Users\User\Desktop\Вот они какие наши мальчики 23.02.2012 Няруй Р.Т\P22301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077072"/>
            <a:ext cx="2928958" cy="2357454"/>
          </a:xfrm>
          <a:prstGeom prst="flowChartTerminator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077" name="Picture 5" descr="C:\Users\User\Desktop\Вот они какие наши мальчики 23.02.2012 Няруй Р.Т\P22301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4005064"/>
            <a:ext cx="2471438" cy="2357454"/>
          </a:xfrm>
          <a:prstGeom prst="flowChartTerminator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078" name="Picture 6" descr="C:\Users\User\Desktop\Вот они какие наши мальчики 23.02.2012 Няруй Р.Т\P223016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872" y="476672"/>
            <a:ext cx="2571768" cy="2428892"/>
          </a:xfrm>
          <a:prstGeom prst="flowChartTerminator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079" name="Picture 7" descr="C:\Users\User\Desktop\Вот они какие наши мальчики 23.02.2012 Няруй Р.Т\P223013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1880" y="4077072"/>
            <a:ext cx="2542876" cy="2357454"/>
          </a:xfrm>
          <a:prstGeom prst="flowChartTerminator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075" name="Picture 3" descr="C:\Users\User\Desktop\Вот они какие наши мальчики 23.02.2012 Няруй Р.Т\P223017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8184" y="548680"/>
            <a:ext cx="2500330" cy="2428892"/>
          </a:xfrm>
          <a:prstGeom prst="flowChartTerminator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 flipH="1">
            <a:off x="251520" y="3356992"/>
            <a:ext cx="867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Час досуга проводим  с пользой  для здоровья и души.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039744" cy="115212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      «Сказочный денёк»</a:t>
            </a:r>
            <a:endParaRPr lang="ru-RU" sz="6000" dirty="0"/>
          </a:p>
        </p:txBody>
      </p:sp>
      <p:pic>
        <p:nvPicPr>
          <p:cNvPr id="4098" name="Picture 2" descr="C:\Users\User\Desktop\метод неделя\день3\DSCN04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3121152" cy="2340864"/>
          </a:xfrm>
          <a:prstGeom prst="flowChartAlternateProcess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4099" name="Picture 3" descr="C:\Users\User\Desktop\метод неделя\день3\DSCN04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404664"/>
            <a:ext cx="3121025" cy="2341563"/>
          </a:xfrm>
          <a:prstGeom prst="flowChartAlternateProcess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4100" name="Picture 4" descr="C:\Users\User\Desktop\метод неделя\день3\DSCN04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077072"/>
            <a:ext cx="3121025" cy="2341563"/>
          </a:xfrm>
          <a:prstGeom prst="flowChartAlternateProcess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4101" name="Picture 5" descr="C:\Users\User\Desktop\метод неделя\день3\DSCN046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4077072"/>
            <a:ext cx="3121025" cy="2341563"/>
          </a:xfrm>
          <a:prstGeom prst="flowChartAlternateProcess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183880" cy="1051560"/>
          </a:xfrm>
        </p:spPr>
        <p:txBody>
          <a:bodyPr/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5122" name="Picture 2" descr="C:\Users\User\Desktop\метод неделя\день3\DSCN04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980728"/>
            <a:ext cx="3214710" cy="207284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5124" name="Picture 4" descr="C:\Users\User\Desktop\метод неделя\день3\DSCN04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3789040"/>
            <a:ext cx="3240360" cy="200026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5125" name="Picture 5" descr="C:\Users\User\Desktop\метод неделя\день3\DSCN04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3861048"/>
            <a:ext cx="3143272" cy="200026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26" name="Picture 2" descr="C:\Users\User\Desktop\метод неделя\день3\DSCN04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980728"/>
            <a:ext cx="3121025" cy="200026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Вот закончилась учёба, </a:t>
            </a:r>
            <a:br>
              <a:rPr lang="ru-RU" dirty="0" smtClean="0"/>
            </a:br>
            <a:r>
              <a:rPr lang="ru-RU" dirty="0" smtClean="0"/>
              <a:t>	Ждут нас </a:t>
            </a:r>
            <a:r>
              <a:rPr lang="ru-RU" smtClean="0"/>
              <a:t>новые дела!</a:t>
            </a:r>
            <a:endParaRPr lang="ru-RU" dirty="0"/>
          </a:p>
        </p:txBody>
      </p:sp>
      <p:pic>
        <p:nvPicPr>
          <p:cNvPr id="2052" name="Picture 4" descr="C:\Users\User\Desktop\DSC00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888432" cy="2448272"/>
          </a:xfrm>
          <a:prstGeom prst="snip2Diag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2053" name="Picture 5" descr="C:\Users\User\Desktop\DSC00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3960440" cy="2520280"/>
          </a:xfrm>
          <a:prstGeom prst="snip2Diag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2051" name="Picture 3" descr="C:\Users\User\Desktop\DSC00435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4077072"/>
            <a:ext cx="4752528" cy="2520280"/>
          </a:xfrm>
          <a:prstGeom prst="snip2Diag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476672"/>
            <a:ext cx="4500594" cy="648072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День посёлка</a:t>
            </a:r>
            <a:endParaRPr lang="ru-RU" b="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789040"/>
            <a:ext cx="2880320" cy="237626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осёлка</a:t>
            </a:r>
            <a:endParaRPr lang="ru-RU" dirty="0"/>
          </a:p>
        </p:txBody>
      </p:sp>
      <p:pic>
        <p:nvPicPr>
          <p:cNvPr id="4" name="Рисунок 3" descr="C:\Users\DNS\Desktop\фотоаппарат\101___02\102___03\IMG_054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643206" cy="2000264"/>
          </a:xfrm>
          <a:prstGeom prst="pentagon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5" name="Рисунок 4" descr="C:\Users\DNS\Desktop\фотоаппарат\101___02\102___03\IMG_054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2857520" cy="2000264"/>
          </a:xfrm>
          <a:prstGeom prst="snip2Diag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6" name="Рисунок 5" descr="C:\Users\DNS\Desktop\фотоаппарат\101___02\102___03\IMG_053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2571768" cy="2071702"/>
          </a:xfrm>
          <a:prstGeom prst="snip2Same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026" name="Picture 2" descr="C:\Users\User\Desktop\Новая папка (2)\BKDC09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93096"/>
            <a:ext cx="2857519" cy="2143140"/>
          </a:xfrm>
          <a:prstGeom prst="snip2Same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1" name="Picture 3" descr="C:\Users\User\Desktop\Новая папка (2)\BKDC09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268760"/>
            <a:ext cx="2500331" cy="2000264"/>
          </a:xfrm>
          <a:prstGeom prst="pentagon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987824" y="3645024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92D050"/>
                </a:solidFill>
              </a:rPr>
              <a:t>Каждый год в сентябре празднуем мы День рождения нашего поселка. Воспитанники семьи №7 принимают активное участие в конкурсах, соревнованиях, занимают призовые места.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12" name="Picture 2" descr="C:\Users\User\Desktop\Новая папка (2)\BKDC09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286256"/>
            <a:ext cx="2857519" cy="2143140"/>
          </a:xfrm>
          <a:prstGeom prst="snip2Same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/>
          <a:lstStyle/>
          <a:p>
            <a:r>
              <a:rPr lang="ru-RU" dirty="0" smtClean="0"/>
              <a:t>              Наши работы </a:t>
            </a:r>
            <a:endParaRPr lang="ru-RU" dirty="0"/>
          </a:p>
        </p:txBody>
      </p:sp>
      <p:pic>
        <p:nvPicPr>
          <p:cNvPr id="6" name="Содержимое 5" descr="C:\Users\DNS\Desktop\фотоаппарат\101___02\102___03\IMG_048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861048"/>
            <a:ext cx="3929090" cy="1925406"/>
          </a:xfrm>
          <a:prstGeom prst="hexagon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4" name="Рисунок 3" descr="C:\Users\DNS\Desktop\фотоаппарат\101___02\102___03\IMG_053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14488"/>
            <a:ext cx="3929090" cy="1785950"/>
          </a:xfrm>
          <a:prstGeom prst="hexagon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 descr="C:\Users\DNS\Desktop\фотоаппарат\101___02\102___03\IMG_053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3838575" cy="1953791"/>
          </a:xfrm>
          <a:prstGeom prst="hexagon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22376" y="1820206"/>
            <a:ext cx="7772400" cy="1828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Users\User\Desktop\летопись\IMG_10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714488"/>
            <a:ext cx="3845611" cy="1785950"/>
          </a:xfrm>
          <a:prstGeom prst="hexagon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 rot="10800000" flipV="1">
            <a:off x="755576" y="611913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/>
                </a:solidFill>
              </a:rPr>
              <a:t>Наше творчество- это наша гордость!</a:t>
            </a:r>
            <a:endParaRPr lang="ru-RU" sz="2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216029" flipV="1">
            <a:off x="2016960" y="2343512"/>
            <a:ext cx="3683286" cy="111326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Осенний бал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3429000"/>
            <a:ext cx="4330824" cy="2592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n>
                  <a:solidFill>
                    <a:srgbClr val="FFC000"/>
                  </a:solidFill>
                </a:ln>
                <a:solidFill>
                  <a:schemeClr val="accent1"/>
                </a:solidFill>
              </a:rPr>
              <a:t>В дефиле их бросового материла мы продемонстрировали  шляпу «Чудо в перьях»(</a:t>
            </a:r>
            <a:r>
              <a:rPr lang="ru-RU" sz="1800" dirty="0" err="1" smtClean="0">
                <a:ln>
                  <a:solidFill>
                    <a:srgbClr val="FFC000"/>
                  </a:solidFill>
                </a:ln>
                <a:solidFill>
                  <a:schemeClr val="accent1"/>
                </a:solidFill>
              </a:rPr>
              <a:t>Сэротэтто</a:t>
            </a:r>
            <a:r>
              <a:rPr lang="ru-RU" sz="1800" dirty="0" smtClean="0">
                <a:ln>
                  <a:solidFill>
                    <a:srgbClr val="FFC000"/>
                  </a:solidFill>
                </a:ln>
                <a:solidFill>
                  <a:schemeClr val="accent1"/>
                </a:solidFill>
              </a:rPr>
              <a:t> Т.А.), костюм из дисков «Мисс информированность»(</a:t>
            </a:r>
            <a:r>
              <a:rPr lang="ru-RU" sz="1800" dirty="0" err="1" smtClean="0">
                <a:ln>
                  <a:solidFill>
                    <a:srgbClr val="FFC000"/>
                  </a:solidFill>
                </a:ln>
                <a:solidFill>
                  <a:schemeClr val="accent1"/>
                </a:solidFill>
              </a:rPr>
              <a:t>Сэротэтто</a:t>
            </a:r>
            <a:r>
              <a:rPr lang="ru-RU" sz="1800" dirty="0" smtClean="0">
                <a:ln>
                  <a:solidFill>
                    <a:srgbClr val="FFC000"/>
                  </a:solidFill>
                </a:ln>
                <a:solidFill>
                  <a:schemeClr val="accent1"/>
                </a:solidFill>
              </a:rPr>
              <a:t> Т.С.), наряд из салфеток «Золотая Осень» (</a:t>
            </a:r>
            <a:r>
              <a:rPr lang="ru-RU" sz="1800" dirty="0" err="1" smtClean="0">
                <a:ln>
                  <a:solidFill>
                    <a:srgbClr val="FFC000"/>
                  </a:solidFill>
                </a:ln>
                <a:solidFill>
                  <a:schemeClr val="accent1"/>
                </a:solidFill>
              </a:rPr>
              <a:t>Яптик</a:t>
            </a:r>
            <a:r>
              <a:rPr lang="ru-RU" sz="1800" dirty="0" smtClean="0">
                <a:ln>
                  <a:solidFill>
                    <a:srgbClr val="FFC000"/>
                  </a:solidFill>
                </a:ln>
                <a:solidFill>
                  <a:schemeClr val="accent1"/>
                </a:solidFill>
              </a:rPr>
              <a:t> К.)</a:t>
            </a:r>
            <a:endParaRPr lang="ru-RU" sz="1800" dirty="0">
              <a:ln>
                <a:solidFill>
                  <a:srgbClr val="FFC000"/>
                </a:solidFill>
              </a:ln>
              <a:solidFill>
                <a:schemeClr val="accent1"/>
              </a:solidFill>
            </a:endParaRPr>
          </a:p>
        </p:txBody>
      </p:sp>
      <p:pic>
        <p:nvPicPr>
          <p:cNvPr id="4" name="Рисунок 3" descr="C:\Users\DNS\Desktop\фотоаппарат\IMG_067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929090" cy="2608031"/>
          </a:xfrm>
          <a:prstGeom prst="hear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6" name="Рисунок 5" descr="C:\Users\DNS\Desktop\фотоаппарат\IMG_067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816424" cy="2448272"/>
          </a:xfrm>
          <a:prstGeom prst="hear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548048" y="2967335"/>
            <a:ext cx="1284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2348880"/>
            <a:ext cx="1755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1643050"/>
            <a:ext cx="466715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C:\Users\DNS\Desktop\фотоаппарат\IMG_068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816424" cy="2520280"/>
          </a:xfrm>
          <a:prstGeom prst="hear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136904" cy="9807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Выборы-2012</a:t>
            </a:r>
            <a:endParaRPr lang="ru-RU" dirty="0"/>
          </a:p>
        </p:txBody>
      </p:sp>
      <p:pic>
        <p:nvPicPr>
          <p:cNvPr id="4" name="Рисунок 3" descr="DSCN07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8024" y="1484784"/>
            <a:ext cx="3528392" cy="21602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2" descr="C:\Users\User\Desktop\Новая папка\DSCN07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484784"/>
            <a:ext cx="3500462" cy="21969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6" name="Рисунок 5" descr="DSCN075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4293096"/>
            <a:ext cx="3528392" cy="208823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99992" y="4437112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Мы патриоты  Отчизны своей!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Мы будущее наших  отцов!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Так будем же вместе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Всегда и во всем,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Поддержим  России сынов!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08912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Ай, да, бравые ребята!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DSCN03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484784"/>
            <a:ext cx="3063854" cy="2357454"/>
          </a:xfrm>
          <a:prstGeom prst="ellipse">
            <a:avLst/>
          </a:prstGeom>
          <a:ln w="57150">
            <a:solidFill>
              <a:srgbClr val="FFC000"/>
            </a:solidFill>
          </a:ln>
        </p:spPr>
      </p:pic>
      <p:pic>
        <p:nvPicPr>
          <p:cNvPr id="5" name="Рисунок 4" descr="DSCN029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4005064"/>
            <a:ext cx="3063854" cy="2500900"/>
          </a:xfrm>
          <a:prstGeom prst="ellipse">
            <a:avLst/>
          </a:prstGeom>
          <a:ln w="57150">
            <a:solidFill>
              <a:srgbClr val="FFC000"/>
            </a:solidFill>
          </a:ln>
        </p:spPr>
      </p:pic>
      <p:pic>
        <p:nvPicPr>
          <p:cNvPr id="6" name="Рисунок 5" descr="DSCN029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52120" y="4029368"/>
            <a:ext cx="2991846" cy="2495976"/>
          </a:xfrm>
          <a:prstGeom prst="ellipse">
            <a:avLst/>
          </a:prstGeom>
          <a:ln w="57150">
            <a:solidFill>
              <a:srgbClr val="FFC000"/>
            </a:solidFill>
          </a:ln>
        </p:spPr>
      </p:pic>
      <p:pic>
        <p:nvPicPr>
          <p:cNvPr id="9219" name="Picture 3" descr="C:\Users\User\Desktop\летопись\IMG_10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1484784"/>
            <a:ext cx="2919838" cy="235745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19872" y="2204864"/>
            <a:ext cx="2088232" cy="3416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</a:rPr>
              <a:t>В час свободный от занятий, </a:t>
            </a:r>
          </a:p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</a:rPr>
              <a:t>Можем спеть и станцевать,</a:t>
            </a:r>
          </a:p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</a:rPr>
              <a:t>В игры интересные также можем мы сыграть.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SCN07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8104" y="476672"/>
            <a:ext cx="3071866" cy="2321759"/>
          </a:xfrm>
          <a:prstGeom prst="flowChartAlternateProcess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Рисунок 5" descr="DSCN07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80112" y="3356992"/>
            <a:ext cx="3071834" cy="2500330"/>
          </a:xfrm>
          <a:prstGeom prst="flowChartAlternateProcess">
            <a:avLst/>
          </a:prstGeom>
          <a:ln w="57150">
            <a:solidFill>
              <a:srgbClr val="7030A0"/>
            </a:solidFill>
          </a:ln>
        </p:spPr>
      </p:pic>
      <p:pic>
        <p:nvPicPr>
          <p:cNvPr id="7" name="Рисунок 6" descr="DSCN076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500042"/>
            <a:ext cx="3214710" cy="2321761"/>
          </a:xfrm>
          <a:prstGeom prst="flowChartAlternateProcess">
            <a:avLst/>
          </a:prstGeom>
          <a:ln w="57150">
            <a:solidFill>
              <a:srgbClr val="7030A0"/>
            </a:solidFill>
          </a:ln>
        </p:spPr>
      </p:pic>
      <p:pic>
        <p:nvPicPr>
          <p:cNvPr id="4" name="Содержимое 3" descr="DSCN0775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 rot="16200000">
            <a:off x="3347864" y="1916832"/>
            <a:ext cx="2448272" cy="2304256"/>
          </a:xfrm>
          <a:prstGeom prst="flowChartAlternateProcess">
            <a:avLst/>
          </a:prstGeom>
          <a:ln w="57150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23528" y="3212976"/>
            <a:ext cx="2880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00B050"/>
                  </a:solidFill>
                </a:ln>
              </a:rPr>
              <a:t>Вот плоды фантазии,</a:t>
            </a:r>
          </a:p>
          <a:p>
            <a:r>
              <a:rPr lang="ru-RU" sz="2000" dirty="0" smtClean="0">
                <a:ln>
                  <a:solidFill>
                    <a:srgbClr val="00B050"/>
                  </a:solidFill>
                </a:ln>
              </a:rPr>
              <a:t>Украсят корпус наш,</a:t>
            </a:r>
          </a:p>
          <a:p>
            <a:r>
              <a:rPr lang="ru-RU" sz="2000" dirty="0" smtClean="0">
                <a:ln>
                  <a:solidFill>
                    <a:srgbClr val="00B050"/>
                  </a:solidFill>
                </a:ln>
              </a:rPr>
              <a:t> а руки золотые помогут в этот час.</a:t>
            </a:r>
          </a:p>
          <a:p>
            <a:r>
              <a:rPr lang="ru-RU" sz="2000" dirty="0" smtClean="0">
                <a:ln>
                  <a:solidFill>
                    <a:srgbClr val="00B050"/>
                  </a:solidFill>
                </a:ln>
              </a:rPr>
              <a:t>Как палочкой волшебною,</a:t>
            </a:r>
          </a:p>
          <a:p>
            <a:r>
              <a:rPr lang="ru-RU" sz="2000" dirty="0" smtClean="0">
                <a:ln>
                  <a:solidFill>
                    <a:srgbClr val="00B050"/>
                  </a:solidFill>
                </a:ln>
              </a:rPr>
              <a:t>Взмахнул чудесный маг</a:t>
            </a:r>
          </a:p>
          <a:p>
            <a:r>
              <a:rPr lang="ru-RU" sz="2000" dirty="0" smtClean="0">
                <a:ln>
                  <a:solidFill>
                    <a:srgbClr val="00B050"/>
                  </a:solidFill>
                </a:ln>
              </a:rPr>
              <a:t>И перед взором нашим– </a:t>
            </a:r>
          </a:p>
          <a:p>
            <a:r>
              <a:rPr lang="ru-RU" sz="2000" dirty="0" smtClean="0">
                <a:ln>
                  <a:solidFill>
                    <a:srgbClr val="00B050"/>
                  </a:solidFill>
                </a:ln>
              </a:rPr>
              <a:t>Небесный </a:t>
            </a:r>
            <a:r>
              <a:rPr lang="ru-RU" sz="2000" dirty="0" err="1" smtClean="0">
                <a:ln>
                  <a:solidFill>
                    <a:srgbClr val="00B050"/>
                  </a:solidFill>
                </a:ln>
              </a:rPr>
              <a:t>космопарк</a:t>
            </a:r>
            <a:r>
              <a:rPr lang="ru-RU" sz="2000" dirty="0" smtClean="0">
                <a:ln>
                  <a:solidFill>
                    <a:srgbClr val="00B050"/>
                  </a:solidFill>
                </a:ln>
              </a:rPr>
              <a:t>!</a:t>
            </a:r>
          </a:p>
          <a:p>
            <a:endParaRPr lang="ru-RU" sz="2000" dirty="0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186766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На досуге</a:t>
            </a:r>
            <a:endParaRPr lang="ru-RU" dirty="0"/>
          </a:p>
        </p:txBody>
      </p:sp>
      <p:pic>
        <p:nvPicPr>
          <p:cNvPr id="7172" name="Picture 4" descr="C:\Users\User\Desktop\летопись\IMG_10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1340768"/>
            <a:ext cx="2849540" cy="2286016"/>
          </a:xfrm>
          <a:prstGeom prst="flowChartAlternateProcess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7175" name="Picture 7" descr="C:\Users\User\Desktop\летопись\IMG_10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789040"/>
            <a:ext cx="2952328" cy="2071702"/>
          </a:xfrm>
          <a:prstGeom prst="flowChartAlternateProcess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419872" y="1484784"/>
            <a:ext cx="2232248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Мы в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кукольных домиках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Будто живем,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И песни с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игрушками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дружно поем.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:\Users\User\Desktop\Новая папка (2)\летопись\IMG_1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789040"/>
            <a:ext cx="2952328" cy="2160240"/>
          </a:xfrm>
          <a:prstGeom prst="flowChartAlternateProcess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9" name="Picture 4" descr="C:\Users\User\Desktop\летопись\IMG_106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412776"/>
            <a:ext cx="2952328" cy="2154910"/>
          </a:xfrm>
          <a:prstGeom prst="flowChartAlternateProcess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1075</TotalTime>
  <Words>434</Words>
  <Application>Microsoft Office PowerPoint</Application>
  <PresentationFormat>Экран (4:3)</PresentationFormat>
  <Paragraphs>126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                                   Летопись семьи № 7 2011-2012 г.г. Воспитатели :  Сэротэтто Л.Х., Няруй Р.Т., Худи С.Е.   </vt:lpstr>
      <vt:lpstr>Мы в походе </vt:lpstr>
      <vt:lpstr>День посёлка</vt:lpstr>
      <vt:lpstr>              Наши работы </vt:lpstr>
      <vt:lpstr>Осенний бал</vt:lpstr>
      <vt:lpstr>Выборы-2012</vt:lpstr>
      <vt:lpstr>Ай, да, бравые ребята!</vt:lpstr>
      <vt:lpstr>Слайд 8</vt:lpstr>
      <vt:lpstr>                 На досуге</vt:lpstr>
      <vt:lpstr>Новогоднее представление</vt:lpstr>
      <vt:lpstr>В гостях у сказки</vt:lpstr>
      <vt:lpstr>8 марта – Международный женский день </vt:lpstr>
      <vt:lpstr>23 февраля – День  Защитников Отечества</vt:lpstr>
      <vt:lpstr>Мы вместе с воспитателем весело сыграем, загадки очень сложные все разом отгадаем. </vt:lpstr>
      <vt:lpstr>Слайд 15</vt:lpstr>
      <vt:lpstr>Слайд 16</vt:lpstr>
      <vt:lpstr>Путешествие в страну сказок</vt:lpstr>
      <vt:lpstr>Слайд 18</vt:lpstr>
      <vt:lpstr>     Вот какие наши ребята!</vt:lpstr>
      <vt:lpstr>Слайд 20</vt:lpstr>
      <vt:lpstr>Слайд 21</vt:lpstr>
      <vt:lpstr>      «Сказочный денёк»</vt:lpstr>
      <vt:lpstr>          </vt:lpstr>
      <vt:lpstr> Вот закончилась учёба,   Ждут нас новые дела!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Максимка</cp:lastModifiedBy>
  <cp:revision>132</cp:revision>
  <dcterms:created xsi:type="dcterms:W3CDTF">2012-04-27T07:50:34Z</dcterms:created>
  <dcterms:modified xsi:type="dcterms:W3CDTF">2014-12-07T23:16:21Z</dcterms:modified>
</cp:coreProperties>
</file>