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8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B100-08E4-4F72-B9BA-0F1A099CC4AE}" type="datetimeFigureOut">
              <a:rPr lang="ru-RU" smtClean="0"/>
              <a:pPr/>
              <a:t>15.02.2010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36A0E-7B4C-49A8-A3D9-C3AF98317A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B100-08E4-4F72-B9BA-0F1A099CC4AE}" type="datetimeFigureOut">
              <a:rPr lang="ru-RU" smtClean="0"/>
              <a:pPr/>
              <a:t>15.02.2010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36A0E-7B4C-49A8-A3D9-C3AF98317A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B100-08E4-4F72-B9BA-0F1A099CC4AE}" type="datetimeFigureOut">
              <a:rPr lang="ru-RU" smtClean="0"/>
              <a:pPr/>
              <a:t>15.02.2010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36A0E-7B4C-49A8-A3D9-C3AF98317A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B100-08E4-4F72-B9BA-0F1A099CC4AE}" type="datetimeFigureOut">
              <a:rPr lang="ru-RU" smtClean="0"/>
              <a:pPr/>
              <a:t>15.02.2010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36A0E-7B4C-49A8-A3D9-C3AF98317A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B100-08E4-4F72-B9BA-0F1A099CC4AE}" type="datetimeFigureOut">
              <a:rPr lang="ru-RU" smtClean="0"/>
              <a:pPr/>
              <a:t>15.02.2010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C236A0E-7B4C-49A8-A3D9-C3AF98317A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B100-08E4-4F72-B9BA-0F1A099CC4AE}" type="datetimeFigureOut">
              <a:rPr lang="ru-RU" smtClean="0"/>
              <a:pPr/>
              <a:t>15.02.2010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36A0E-7B4C-49A8-A3D9-C3AF98317A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B100-08E4-4F72-B9BA-0F1A099CC4AE}" type="datetimeFigureOut">
              <a:rPr lang="ru-RU" smtClean="0"/>
              <a:pPr/>
              <a:t>15.02.2010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36A0E-7B4C-49A8-A3D9-C3AF98317A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B100-08E4-4F72-B9BA-0F1A099CC4AE}" type="datetimeFigureOut">
              <a:rPr lang="ru-RU" smtClean="0"/>
              <a:pPr/>
              <a:t>15.02.2010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36A0E-7B4C-49A8-A3D9-C3AF98317A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B100-08E4-4F72-B9BA-0F1A099CC4AE}" type="datetimeFigureOut">
              <a:rPr lang="ru-RU" smtClean="0"/>
              <a:pPr/>
              <a:t>15.02.2010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36A0E-7B4C-49A8-A3D9-C3AF98317A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B100-08E4-4F72-B9BA-0F1A099CC4AE}" type="datetimeFigureOut">
              <a:rPr lang="ru-RU" smtClean="0"/>
              <a:pPr/>
              <a:t>15.02.2010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36A0E-7B4C-49A8-A3D9-C3AF98317A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B100-08E4-4F72-B9BA-0F1A099CC4AE}" type="datetimeFigureOut">
              <a:rPr lang="ru-RU" smtClean="0"/>
              <a:pPr/>
              <a:t>15.02.2010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36A0E-7B4C-49A8-A3D9-C3AF98317A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AF4B100-08E4-4F72-B9BA-0F1A099CC4AE}" type="datetimeFigureOut">
              <a:rPr lang="ru-RU" smtClean="0"/>
              <a:pPr/>
              <a:t>15.02.2010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C236A0E-7B4C-49A8-A3D9-C3AF98317A2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3504" y="4876800"/>
            <a:ext cx="3252672" cy="457200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00034" y="2857496"/>
            <a:ext cx="3571900" cy="2071702"/>
          </a:xfrm>
          <a:ln>
            <a:solidFill>
              <a:schemeClr val="bg1"/>
            </a:solidFill>
          </a:ln>
        </p:spPr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i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Львов Николай Александрович</a:t>
            </a:r>
            <a:br>
              <a:rPr lang="ru-RU" sz="4000" b="1" i="1" dirty="0" smtClean="0">
                <a:ln w="50800"/>
                <a:solidFill>
                  <a:schemeClr val="bg1">
                    <a:shade val="50000"/>
                  </a:schemeClr>
                </a:solidFill>
              </a:rPr>
            </a:br>
            <a:r>
              <a:rPr lang="ru-RU" sz="4000" b="1" i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 </a:t>
            </a:r>
            <a:r>
              <a:rPr lang="ru-RU" sz="4000" b="1" i="1" u="sng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1751-1804</a:t>
            </a:r>
            <a:endParaRPr lang="ru-RU" sz="40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pic>
        <p:nvPicPr>
          <p:cNvPr id="6" name="Содержимое 5" descr="1261836818_019ac0083462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714876" y="1071546"/>
            <a:ext cx="3409950" cy="4286250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  <a:scene3d>
            <a:camera prst="perspectiveLeft"/>
            <a:lightRig rig="threePt" dir="t"/>
          </a:scene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22699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57158" y="357166"/>
            <a:ext cx="3108355" cy="5768997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 </a:t>
            </a:r>
            <a:r>
              <a:rPr lang="ru-RU" dirty="0" smtClean="0">
                <a:solidFill>
                  <a:schemeClr val="bg1"/>
                </a:solidFill>
              </a:rPr>
              <a:t>Николай Александрович Львов – один из самых выдающихся деятелей русской культуры второй половины XVIII века. Свое могучее дарование он проявил практически во всех отраслях науки и культуры: в поэзии и музыке, в архитектуре и механике, изобразительном искусстве и истории. Круг интересов Львова был поистине широк. Он переводил античных поэтов и издавал русские летописи, организовал производство русского сафьяна, открыл залежи каменного угля на Валдайской возвышенности и составил первое описание кавказских минеральных вод. Он был великолепнейшим архитектором, по его проектам в Москве, Твери, Санкт-Петербурге и других городах построены особняки, административные здания, церкви.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5" name="Содержимое 4" descr="showpic.asp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752974" y="323927"/>
            <a:ext cx="3390925" cy="4844179"/>
          </a:xfrm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026292602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4876" y="214290"/>
            <a:ext cx="4063984" cy="247903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142852"/>
            <a:ext cx="8186766" cy="6286544"/>
          </a:xfrm>
        </p:spPr>
        <p:txBody>
          <a:bodyPr>
            <a:normAutofit lnSpcReduction="10000"/>
          </a:bodyPr>
          <a:lstStyle/>
          <a:p>
            <a:r>
              <a:rPr lang="ru-RU" sz="1900" dirty="0" smtClean="0">
                <a:solidFill>
                  <a:schemeClr val="bg1"/>
                </a:solidFill>
              </a:rPr>
              <a:t>Н.А.Львов родился 15 марта 1751 года                                                                          в небогатой мелкопоместной семье                                                                                           в усадьбе  </a:t>
            </a:r>
            <a:r>
              <a:rPr lang="ru-RU" sz="1900" dirty="0" err="1" smtClean="0">
                <a:solidFill>
                  <a:schemeClr val="bg1"/>
                </a:solidFill>
              </a:rPr>
              <a:t>Новоторжского</a:t>
            </a:r>
            <a:r>
              <a:rPr lang="ru-RU" sz="1900" dirty="0" smtClean="0">
                <a:solidFill>
                  <a:schemeClr val="bg1"/>
                </a:solidFill>
              </a:rPr>
              <a:t>  уезда                                                                         Тверской губернии.                                                                                                               В доме своих родителей он получил                                                                              великолепное воспитание.                                                                                                             Как и большинство дворянских детей                                                                   того времени, Львов был записан                                                                             в  гвардию и в 1769 был отправлен                                                                        в Петербург в Измайловский полк.                                                                                  Там вокруг него образовался кружок молодых людей, увлекавшихся музыкой, литературой, живописью. Творческое сознание Николая Александровича сформировалось именно тогда, и не случайно идеалом для него в те годы был многогранный гений М.В.Ломоносова. В 1775 году Львов вновь посетил   родное Никольское. Он пристально  наблюдал за жизнью и обычаями  крестьян и всерьез заинтересовался  русской народной песенной культурой. Впоследствии Н.А.Львов внес  большой вклад в развитие русской  музыкальной фольклористики. Будучи увлеченным собирателем   народных песен, он стал инициатором   создания “Собрания народных русских песен с их голосами”, увидевшего свет в 1780 году. Опубликование этого сборника имело очень большое значение, так как отныне композиторы могли использовать народные песни в своем творчестве. 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643570" y="642918"/>
            <a:ext cx="74295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i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1"/>
                </a:solidFill>
                <a:effectLst/>
              </a:rPr>
              <a:t>Здания построенные по проекту Львова</a:t>
            </a:r>
            <a:endParaRPr lang="ru-RU" sz="3200" i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bg1"/>
              </a:solidFill>
              <a:effectLst/>
            </a:endParaRPr>
          </a:p>
        </p:txBody>
      </p:sp>
      <p:pic>
        <p:nvPicPr>
          <p:cNvPr id="3" name="Рисунок 2" descr="1235721421854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928670"/>
            <a:ext cx="3000396" cy="4143404"/>
          </a:xfrm>
          <a:prstGeom prst="rect">
            <a:avLst/>
          </a:prstGeom>
        </p:spPr>
      </p:pic>
      <p:pic>
        <p:nvPicPr>
          <p:cNvPr id="5" name="Рисунок 4" descr="P905020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3570" y="928670"/>
            <a:ext cx="3200400" cy="4076700"/>
          </a:xfrm>
          <a:prstGeom prst="rect">
            <a:avLst/>
          </a:prstGeom>
        </p:spPr>
      </p:pic>
      <p:pic>
        <p:nvPicPr>
          <p:cNvPr id="6" name="Рисунок 5" descr="46027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7488" y="2500306"/>
            <a:ext cx="3286148" cy="4357694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6572296" cy="941372"/>
          </a:xfrm>
          <a:effectLst>
            <a:innerShdw blurRad="63500" dist="50800" dir="2700000">
              <a:prstClr val="black">
                <a:alpha val="50000"/>
              </a:prstClr>
            </a:innerShdw>
          </a:effectLst>
          <a:scene3d>
            <a:camera prst="obliqueTopRight"/>
            <a:lightRig rig="threePt" dir="t"/>
          </a:scene3d>
        </p:spPr>
        <p:txBody>
          <a:bodyPr>
            <a:normAutofit fontScale="90000"/>
          </a:bodyPr>
          <a:lstStyle/>
          <a:p>
            <a:r>
              <a:rPr lang="ru-RU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Памятник  Львову</a:t>
            </a:r>
            <a:br>
              <a:rPr lang="ru-RU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ru-RU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в Торжке</a:t>
            </a:r>
            <a:endParaRPr lang="ru-RU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61"/>
            <a:ext cx="8186766" cy="214314"/>
          </a:xfrm>
        </p:spPr>
        <p:txBody>
          <a:bodyPr>
            <a:normAutofit fontScale="40000" lnSpcReduction="20000"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 flipH="1">
            <a:off x="8686800" y="1535112"/>
            <a:ext cx="242918" cy="750887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7" name="Содержимое 6" descr="0_8cf_3ef6082d_-1-L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571472" y="2071678"/>
            <a:ext cx="3516411" cy="428151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8" name="Содержимое 7" descr="0_35e42_b5a0ec65_L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500530" y="642918"/>
            <a:ext cx="4643470" cy="526893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139</TotalTime>
  <Words>184</Words>
  <Application>Microsoft Office PowerPoint</Application>
  <PresentationFormat>Экран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Апекс</vt:lpstr>
      <vt:lpstr> </vt:lpstr>
      <vt:lpstr>         </vt:lpstr>
      <vt:lpstr> </vt:lpstr>
      <vt:lpstr>Здания построенные по проекту Львова</vt:lpstr>
      <vt:lpstr>Памятник  Львову  в Торжке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COMP</dc:creator>
  <cp:lastModifiedBy>COMP</cp:lastModifiedBy>
  <cp:revision>15</cp:revision>
  <dcterms:created xsi:type="dcterms:W3CDTF">2010-02-14T16:26:07Z</dcterms:created>
  <dcterms:modified xsi:type="dcterms:W3CDTF">2010-02-15T14:43:55Z</dcterms:modified>
</cp:coreProperties>
</file>