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2283-1429-4DFB-9D8B-B93355F9FE28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432DD-D8CB-4913-8625-EC48351773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2643182"/>
            <a:ext cx="8929718" cy="1528773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>
                <a:latin typeface="Arial Black" pitchFamily="34" charset="0"/>
              </a:rPr>
              <a:t>Презентация для детей старшего дошкольного возраста.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429132"/>
            <a:ext cx="8858280" cy="1752600"/>
          </a:xfrm>
        </p:spPr>
        <p:txBody>
          <a:bodyPr>
            <a:normAutofit/>
          </a:bodyPr>
          <a:lstStyle/>
          <a:p>
            <a:r>
              <a:rPr lang="ru-RU" sz="4300" b="1" dirty="0">
                <a:solidFill>
                  <a:schemeClr val="tx2"/>
                </a:solidFill>
              </a:rPr>
              <a:t>«Знакомство </a:t>
            </a:r>
            <a:r>
              <a:rPr lang="ru-RU" sz="4300" b="1" dirty="0" smtClean="0">
                <a:solidFill>
                  <a:schemeClr val="tx2"/>
                </a:solidFill>
              </a:rPr>
              <a:t>с </a:t>
            </a:r>
            <a:r>
              <a:rPr lang="ru-RU" sz="4300" b="1" dirty="0">
                <a:solidFill>
                  <a:schemeClr val="tx2"/>
                </a:solidFill>
              </a:rPr>
              <a:t>видами транспорта»</a:t>
            </a:r>
            <a:endParaRPr lang="ru-RU" sz="4300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презен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2926">
            <a:off x="839713" y="614342"/>
            <a:ext cx="2095515" cy="1714512"/>
          </a:xfrm>
          <a:prstGeom prst="rect">
            <a:avLst/>
          </a:prstGeom>
        </p:spPr>
      </p:pic>
      <p:pic>
        <p:nvPicPr>
          <p:cNvPr id="5" name="Рисунок 4" descr="презент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14290"/>
            <a:ext cx="2174199" cy="1714512"/>
          </a:xfrm>
          <a:prstGeom prst="rect">
            <a:avLst/>
          </a:prstGeom>
        </p:spPr>
      </p:pic>
      <p:pic>
        <p:nvPicPr>
          <p:cNvPr id="6" name="Рисунок 5" descr="презент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4803">
            <a:off x="6427677" y="620532"/>
            <a:ext cx="1897123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39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Самолет (аэроплан) – летательный аппарат тяжелее воздуха для полетов в атмосфере при помощи двигателя и неподвижных крыльев (крыла). Самолёт способен перемещаться с высокой скоростью, используя подъёмную силу крыла. Неподвижное крыло отличает самолет от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махолёта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а наличие двигателя – от планера.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самол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18" y="1643050"/>
            <a:ext cx="4043982" cy="21456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>
                <a:solidFill>
                  <a:schemeClr val="tx2">
                    <a:lumMod val="50000"/>
                  </a:schemeClr>
                </a:solidFill>
              </a:rPr>
              <a:t>Задачи</a:t>
            </a:r>
            <a:r>
              <a:rPr lang="ru-RU" sz="6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60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2"/>
                </a:solidFill>
              </a:rPr>
              <a:t>-уточнить знания детей о разных видах транспорта.</a:t>
            </a:r>
          </a:p>
          <a:p>
            <a:r>
              <a:rPr lang="ru-RU" sz="4400" dirty="0">
                <a:solidFill>
                  <a:schemeClr val="tx2"/>
                </a:solidFill>
              </a:rPr>
              <a:t>-познакомить с некоторыми внешними особенностями транспорта.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115328" cy="64151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57664"/>
                <a:gridCol w="4057664"/>
              </a:tblGrid>
              <a:tr h="6415110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Троллейбус- безрельсовое транспортное средство (обычно пассажирское) с электрическим приводом. По-английски троллейбус могут называть «безрельсовый трамвай».</a:t>
                      </a:r>
                    </a:p>
                    <a:p>
                      <a:r>
                        <a:rPr lang="ru-RU" sz="2000" kern="1200" dirty="0" smtClean="0"/>
                        <a:t>Троллейбус получает электрический ток от двух проводов, через которые поступает электричество и специальные штанги, принимающие ток.</a:t>
                      </a:r>
                    </a:p>
                    <a:p>
                      <a:r>
                        <a:rPr lang="ru-RU" sz="2000" kern="1200" dirty="0" smtClean="0"/>
                        <a:t>Существует особый вид троллейбусов - грузовые троллейбусы, называются они троллейвозы. Кроме , они имеют бензиновый двигатель, который позволяет отъезжать в сторону от контактных проводов.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троллейб.jpg"/>
          <p:cNvPicPr>
            <a:picLocks noChangeAspect="1"/>
          </p:cNvPicPr>
          <p:nvPr/>
        </p:nvPicPr>
        <p:blipFill>
          <a:blip r:embed="rId2"/>
          <a:srcRect t="10527" r="3636"/>
          <a:stretch>
            <a:fillRect/>
          </a:stretch>
        </p:blipFill>
        <p:spPr>
          <a:xfrm>
            <a:off x="500034" y="285728"/>
            <a:ext cx="3929090" cy="25717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90647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/>
                <a:gridCol w="4114800"/>
              </a:tblGrid>
              <a:tr h="59064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Автобус - многоместное механическое транспортное средство, имеющее кузов вместимостью более 8 человек, и используемое для перевозки пассажиров. В отличие от троллейбуса и трамвая, автобус не нуждается ни в подвесных проводах, ни в рельсах. Автобусы длиной 5 метров называются микроавтобусами. Современные автобусы для международных перевозок оснащены удобными откидными сиденьями, туалетами и даже барами.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автоб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428604"/>
            <a:ext cx="4036991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229600" cy="60007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43404"/>
                <a:gridCol w="4086196"/>
              </a:tblGrid>
              <a:tr h="60007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Трамвай вид уличного рельсового общественного транспорта, обычно на электрической тяге. Так же называют  и экипаж или отдельный вагон данного вида транспорта. Большинство трамваев используют электрический ток, получаемый через воздушную контактную сеть с помощью токоприемников, однако существуют также трамваи с питанием от третьего рельса и трамваи с аккумуляторами. Вагон трамвая имеет длину около 15 м, в нем - до 60 сидячих мест, а если учесть свободное пространство, где можно ехать стоя, то полная вместимость в 3 раза больше.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трамв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89" y="357166"/>
            <a:ext cx="4115097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286808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000" b="1" dirty="0" smtClean="0"/>
              <a:t>Кузов </a:t>
            </a:r>
            <a:r>
              <a:rPr lang="ru-RU" sz="2000" b="1" dirty="0"/>
              <a:t>трамвая из листовой стали – приварен к стальной раме, которая опирается на две поворотные двухосные тележки. Каждая ось с парой колёс имеет свой привод, так что у трамвая достаточно мощности, чтобы плавно набирать скорость до 70 км/ч. Обычно подвижный токоприемник, установленный на крыше трамвая, своим контактом прижимается снизу к одиночному проводу электропитания, протянутому над трамвайными путями, но бывают и электрическими с двумя проводами. Кроме того, существуют и подземные линии электропитания трамваев, расположенные между рельсами. </a:t>
            </a:r>
          </a:p>
        </p:txBody>
      </p:sp>
      <p:pic>
        <p:nvPicPr>
          <p:cNvPr id="5" name="Рисунок 4" descr="трамвай1.jpg"/>
          <p:cNvPicPr>
            <a:picLocks noChangeAspect="1"/>
          </p:cNvPicPr>
          <p:nvPr/>
        </p:nvPicPr>
        <p:blipFill>
          <a:blip r:embed="rId2"/>
          <a:srcRect l="23215" t="9525" r="23213" b="21428"/>
          <a:stretch>
            <a:fillRect/>
          </a:stretch>
        </p:blipFill>
        <p:spPr>
          <a:xfrm>
            <a:off x="3286116" y="157168"/>
            <a:ext cx="2571768" cy="2486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28654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114800"/>
                <a:gridCol w="4114800"/>
              </a:tblGrid>
              <a:tr h="6286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Поезд состоит из локомотива и вагонов. Железнодорожный локомотив- это самоходный экипаж, предназначенный для перемещения по рельсовому пути состава и вагонов. Энергия, необходимая для движения, может вырабатываться внутри самого локомотива (как в паровозе и тепловозе) или потребляться им из внешнего источника (как в электровозе).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Локомотивы выпускаются четырёх типов в зависимости от их назначения- для пассажирских поездов, для товарных поездов, для выполнения маневровых работ (на грузовых станциях и в депо), для промышленных предприятий.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поезд.jpg"/>
          <p:cNvPicPr>
            <a:picLocks noChangeAspect="1"/>
          </p:cNvPicPr>
          <p:nvPr/>
        </p:nvPicPr>
        <p:blipFill>
          <a:blip r:embed="rId2"/>
          <a:srcRect l="12984" r="9562"/>
          <a:stretch>
            <a:fillRect/>
          </a:stretch>
        </p:blipFill>
        <p:spPr>
          <a:xfrm>
            <a:off x="500034" y="214290"/>
            <a:ext cx="401471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    Обычно </a:t>
            </a:r>
            <a:r>
              <a:rPr lang="ru-RU" sz="2000" b="1" dirty="0"/>
              <a:t>тяговый локомотив располагается в голове поезда. Иногда (в гористой местности и вообще там, где есть тяжелые подъёмы) в помощь ему подключают второй локомотив; в таких случаях его обычно подцепляют в голове или хвосте состава. Локомотивы с электрической тягой называются электровозы. Они используются в основном для перемещения пассажирских и товарных составов по магистральным железным дорогам с большим количеством перевозок. Железнодорожные вагоны подразделяются на три категории: пассажирские, грузовые и рабочие. Пассажирские вагоны бывают сидячие ( с жесткими или мягкими сидячими местами), спальные вагоны, вагоны-рестораны, вагоны – салоны с барами, почтово-бумажные вагоны. Грузовые вагоны, которыми перевозятся самые различные материалы и промышленные изделия, разнообразны по конструкции, так как используются по разному назначению. Рабочие вагоны – это железнодорожные транспортные средства для проведения строительных, ремонтных и профилактических работ на железной дороге.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85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43296"/>
                <a:gridCol w="4686304"/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«Автомобиль… нужно считать  сыном паровоза, давшего ему душу, и велосипеда, снабдившего его теплом», - так образно об автомобиле писал в 1902 году один из русских журналов. Не смотря на огромное количество различных марок легковых автомобилей, все они имеют кузов, в котором есть салон, багажник и капот и ходовую часть, из которой видимы только колеса. Среди легковых автомобилей есть и миниатюрные машинки для города и огромные , представительского класса, рассчитанные на 7-8 человек.  Современный легковой автомобиль оснащен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электрикой</a:t>
                      </a: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, и различными приспособлениями делающими поездку более комфортной.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маш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64" y="1"/>
            <a:ext cx="3524243" cy="26431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723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для детей старшего дошкольного возраста.</vt:lpstr>
      <vt:lpstr>Задачи:</vt:lpstr>
      <vt:lpstr> </vt:lpstr>
      <vt:lpstr> </vt:lpstr>
      <vt:lpstr> </vt:lpstr>
      <vt:lpstr>Слайд 6</vt:lpstr>
      <vt:lpstr>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старшего дошкольного возраста.</dc:title>
  <dc:creator>ruslan</dc:creator>
  <cp:lastModifiedBy>ruslan</cp:lastModifiedBy>
  <cp:revision>10</cp:revision>
  <dcterms:created xsi:type="dcterms:W3CDTF">2014-11-30T23:45:08Z</dcterms:created>
  <dcterms:modified xsi:type="dcterms:W3CDTF">2014-12-01T07:30:52Z</dcterms:modified>
</cp:coreProperties>
</file>