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92" r:id="rId4"/>
    <p:sldId id="258" r:id="rId5"/>
    <p:sldId id="271" r:id="rId6"/>
    <p:sldId id="286" r:id="rId7"/>
    <p:sldId id="266" r:id="rId8"/>
    <p:sldId id="257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4" autoAdjust="0"/>
    <p:restoredTop sz="94660"/>
  </p:normalViewPr>
  <p:slideViewPr>
    <p:cSldViewPr>
      <p:cViewPr varScale="1">
        <p:scale>
          <a:sx n="70" d="100"/>
          <a:sy n="7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ED21D1D-13EA-4DBE-A562-28C273089B0E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CAAD933-8963-4AB4-8334-888C1A636B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8546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повышения эффективности уроков русского языка и литературы в целях развития личностного потенциала школьников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116" y="3000372"/>
            <a:ext cx="5553084" cy="328614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опыта работы учителя русского языка и литературы </a:t>
            </a: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СОШ № 1 г.Донецка РО</a:t>
            </a:r>
          </a:p>
          <a:p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Ковалько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Л.В. </a:t>
            </a: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Октябрь 2014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Людмила\Desktop\Веточки Желтые\BottomC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071810"/>
            <a:ext cx="2800350" cy="895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Программное обеспечение</a:t>
            </a:r>
            <a:endParaRPr lang="ru-RU" dirty="0"/>
          </a:p>
        </p:txBody>
      </p:sp>
      <p:pic>
        <p:nvPicPr>
          <p:cNvPr id="3" name="Рисунок 2" descr="G:\Февраль 2014\DSCF949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285860"/>
            <a:ext cx="4219463" cy="237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Людмила\Desktop\_big_1346916512_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000372"/>
            <a:ext cx="2143140" cy="3290757"/>
          </a:xfrm>
          <a:prstGeom prst="rect">
            <a:avLst/>
          </a:prstGeom>
          <a:noFill/>
        </p:spPr>
      </p:pic>
      <p:pic>
        <p:nvPicPr>
          <p:cNvPr id="5" name="Рисунок 4" descr="http://www.drofa.ru/images/data/cat/1047_big_134492597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9" y="1357298"/>
            <a:ext cx="164307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Литература, 6 класс, Учебник хрестоматия, Часть 1, Курдюмова Т.Ф., 20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929066"/>
            <a:ext cx="1590040" cy="2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Кабинет</a:t>
            </a:r>
            <a:br>
              <a:rPr lang="ru-RU" dirty="0" smtClean="0"/>
            </a:br>
            <a:r>
              <a:rPr lang="ru-RU" dirty="0" smtClean="0"/>
              <a:t>Материально-техническая база</a:t>
            </a:r>
            <a:endParaRPr lang="ru-RU" dirty="0"/>
          </a:p>
        </p:txBody>
      </p:sp>
      <p:pic>
        <p:nvPicPr>
          <p:cNvPr id="3" name="Рисунок 2" descr="G:\Фото Фотоапп 10.10.12\Декабрь 2013\6Б 19.12.13. 10 каб. Оформл\DSCF89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071942"/>
            <a:ext cx="3875218" cy="21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Находится в Флэшке 32\Фото Март 2013\Фото 1 марта 2013\Стенд ГИА 2013\DSCF43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643314"/>
            <a:ext cx="35719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юдмила\Desktop\1 сентября 2014\Урок знаний О Годе культуры\DSCF22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643050"/>
            <a:ext cx="3082744" cy="173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юдмила\Desktop\Казачество\DSCF264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1714488"/>
            <a:ext cx="3779530" cy="212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pic>
        <p:nvPicPr>
          <p:cNvPr id="1026" name="Picture 2" descr="DSCF29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85926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SCF29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352" y="3214686"/>
            <a:ext cx="3421944" cy="258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57290" y="5000636"/>
            <a:ext cx="371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Создание презентаций</a:t>
            </a:r>
          </a:p>
          <a:p>
            <a:r>
              <a:rPr lang="ru-RU" dirty="0" smtClean="0"/>
              <a:t>Просмотр </a:t>
            </a:r>
            <a:r>
              <a:rPr lang="ru-RU" dirty="0" err="1" smtClean="0"/>
              <a:t>фильмов-онлайн</a:t>
            </a:r>
            <a:endParaRPr lang="ru-RU" dirty="0" smtClean="0"/>
          </a:p>
          <a:p>
            <a:r>
              <a:rPr lang="ru-RU" dirty="0" smtClean="0"/>
              <a:t>Выполнение </a:t>
            </a:r>
            <a:r>
              <a:rPr lang="ru-RU" dirty="0" err="1" smtClean="0"/>
              <a:t>тестов-онлайн</a:t>
            </a:r>
            <a:endParaRPr lang="ru-RU" dirty="0" smtClean="0"/>
          </a:p>
          <a:p>
            <a:r>
              <a:rPr lang="ru-RU" dirty="0" smtClean="0"/>
              <a:t>Участие в дистанционных олимпиадах и конкурсах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Комбинированные </a:t>
            </a:r>
            <a:r>
              <a:rPr lang="ru-RU" dirty="0" smtClean="0"/>
              <a:t>уроки</a:t>
            </a:r>
            <a:br>
              <a:rPr lang="ru-RU" dirty="0" smtClean="0"/>
            </a:br>
            <a:r>
              <a:rPr lang="ru-RU" dirty="0" smtClean="0"/>
              <a:t>открытые уроки</a:t>
            </a:r>
            <a:endParaRPr lang="ru-RU" dirty="0"/>
          </a:p>
        </p:txBody>
      </p:sp>
      <p:pic>
        <p:nvPicPr>
          <p:cNvPr id="3" name="Рисунок 2" descr="C:\Users\Людмила\Documents\Я СОШ №1 2011-2012\26.04.12. Урок литер о Бородине\DSCF07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643050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Людмила\Desktop\Фото Рабочий стол\Внекл.чтение Рег. комп\DSCF99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071942"/>
            <a:ext cx="4359312" cy="24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15074" y="1643050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Технологии</a:t>
            </a:r>
          </a:p>
          <a:p>
            <a:r>
              <a:rPr lang="ru-RU" dirty="0" smtClean="0"/>
              <a:t>Методы</a:t>
            </a:r>
          </a:p>
          <a:p>
            <a:r>
              <a:rPr lang="ru-RU" dirty="0" smtClean="0"/>
              <a:t>Наглядность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Documents\Я СОШ №1 2013-2014\5А 5Б 6А\Новый класс 5Б\5Б Фото 15.10.13\DSCF80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57166"/>
            <a:ext cx="4692799" cy="26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Людмила\Desktop\Фото Рабочий стол\5А 6Б Урок 23.04.14\DSCF03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357562"/>
            <a:ext cx="461749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572264" y="3714752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Ролевые игры</a:t>
            </a:r>
          </a:p>
          <a:p>
            <a:r>
              <a:rPr lang="ru-RU" dirty="0" smtClean="0"/>
              <a:t>Работа в парах</a:t>
            </a:r>
          </a:p>
          <a:p>
            <a:r>
              <a:rPr lang="ru-RU" dirty="0" smtClean="0"/>
              <a:t>Зачет</a:t>
            </a:r>
          </a:p>
          <a:p>
            <a:r>
              <a:rPr lang="ru-RU" dirty="0" smtClean="0"/>
              <a:t>Смотр знаний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работы</a:t>
            </a:r>
            <a:endParaRPr lang="ru-RU" dirty="0"/>
          </a:p>
        </p:txBody>
      </p:sp>
      <p:pic>
        <p:nvPicPr>
          <p:cNvPr id="3" name="Рисунок 2" descr="C:\Users\Людмила\Documents\Я СОШ №1 2014-2015\Классы Фото\DSCF23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428736"/>
            <a:ext cx="6531322" cy="4312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Инсценирование</a:t>
            </a:r>
            <a:r>
              <a:rPr lang="ru-RU" dirty="0" smtClean="0"/>
              <a:t> басен</a:t>
            </a:r>
            <a:endParaRPr lang="ru-RU" dirty="0"/>
          </a:p>
        </p:txBody>
      </p:sp>
      <p:pic>
        <p:nvPicPr>
          <p:cNvPr id="5" name="Рисунок 4" descr="C:\Users\Людмила\Documents\Я СОШ №1 2014-2015\Басни 2014\DSCF26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643050"/>
            <a:ext cx="628654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Внеклассное чтение</a:t>
            </a:r>
            <a:endParaRPr lang="ru-RU" dirty="0"/>
          </a:p>
        </p:txBody>
      </p:sp>
      <p:pic>
        <p:nvPicPr>
          <p:cNvPr id="3074" name="Picture 2" descr="Изображение 18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295277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Людмила\Documents\Я СОШ №1 2013-2014\5А 5Б 6А\6А Урок по тв.Двухбратова\DSCF87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14422"/>
            <a:ext cx="440282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юдмила\Desktop\Фото Рабочий стол\5Б Внекл.чт. ЧУДНАЯ\DSCF98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000504"/>
            <a:ext cx="4643470" cy="267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253</TotalTime>
  <Words>68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Пути повышения эффективности уроков русского языка и литературы в целях развития личностного потенциала школьников</vt:lpstr>
      <vt:lpstr>Программное обеспечение</vt:lpstr>
      <vt:lpstr>Кабинет Материально-техническая база</vt:lpstr>
      <vt:lpstr>Интернет-ресурсы</vt:lpstr>
      <vt:lpstr>Комбинированные уроки открытые уроки</vt:lpstr>
      <vt:lpstr>Слайд 6</vt:lpstr>
      <vt:lpstr>Творческие работы</vt:lpstr>
      <vt:lpstr>Инсценирование басен</vt:lpstr>
      <vt:lpstr>Внеклассное чтение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Пути повышения эффективности урока русского языка и литературы</dc:title>
  <dc:creator>Людмила</dc:creator>
  <cp:lastModifiedBy>Людмила</cp:lastModifiedBy>
  <cp:revision>55</cp:revision>
  <dcterms:created xsi:type="dcterms:W3CDTF">2014-10-28T19:02:51Z</dcterms:created>
  <dcterms:modified xsi:type="dcterms:W3CDTF">2014-11-02T16:36:29Z</dcterms:modified>
</cp:coreProperties>
</file>