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4" r:id="rId13"/>
    <p:sldId id="273" r:id="rId14"/>
  </p:sldIdLst>
  <p:sldSz cx="9144000" cy="6858000" type="screen4x3"/>
  <p:notesSz cx="6850063" cy="99822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25.01.2015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25.01.2015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25.01.2015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25.01.2015</a:t>
            </a:fld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25.01.2015</a:t>
            </a:fld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25.01.2015</a:t>
            </a:fld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25.01.2015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79712" y="404664"/>
            <a:ext cx="6172200" cy="2232248"/>
          </a:xfrm>
        </p:spPr>
        <p:txBody>
          <a:bodyPr>
            <a:prstTxWarp prst="textChevronInverted">
              <a:avLst/>
            </a:prstTxWarp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Право ребенка на свободу выбора друзей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ru-RU" dirty="0" smtClean="0"/>
          </a:p>
          <a:p>
            <a:endParaRPr lang="ru-RU" dirty="0" smtClean="0"/>
          </a:p>
          <a:p>
            <a:pPr algn="r"/>
            <a:r>
              <a:rPr lang="ru-RU" dirty="0" smtClean="0"/>
              <a:t>Классный руководитель  7 класса</a:t>
            </a:r>
          </a:p>
          <a:p>
            <a:pPr algn="r"/>
            <a:r>
              <a:rPr lang="ru-RU" dirty="0" smtClean="0"/>
              <a:t>Халтурина Е.Ю.</a:t>
            </a:r>
            <a:endParaRPr lang="ru-RU" dirty="0"/>
          </a:p>
        </p:txBody>
      </p:sp>
      <p:pic>
        <p:nvPicPr>
          <p:cNvPr id="1027" name="Picture 3" descr="E:\РОМА\Документы\7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2636912"/>
            <a:ext cx="4603576" cy="30714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260648"/>
            <a:ext cx="7558608" cy="64807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Если бы ты сейчас был взрослым, с кем бы  ты хотел чтобы дружили твои дети?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843808" y="1124744"/>
            <a:ext cx="432048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915816" y="1988840"/>
            <a:ext cx="432048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843808" y="2924944"/>
            <a:ext cx="432048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987824" y="3861048"/>
            <a:ext cx="432048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987824" y="1124744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Только с хорошими и адекватными людьми                  6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275856" y="2132856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Им решать с кем дружить           3</a:t>
            </a:r>
            <a:endParaRPr lang="ru-R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987824" y="2852936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 компанией у которой нет вредных привычек                      2</a:t>
            </a:r>
            <a:endParaRPr lang="ru-RU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131840" y="3933056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 друзьями старше на год   1</a:t>
            </a:r>
            <a:endParaRPr lang="ru-RU" b="1" dirty="0"/>
          </a:p>
        </p:txBody>
      </p:sp>
      <p:sp>
        <p:nvSpPr>
          <p:cNvPr id="5122" name="AutoShape 2" descr="data:image/png;base64,iVBORw0KGgoAAAANSUhEUgAAAIkAAACPCAMAAAD5owjmAAACZ1BMVEX//////0Ag/0BgIMD/4MD/wP+AgID/5cT/58WDg4L/w//n5+n/yP///zsg80BiIMQg7kAg+EAAADNCQmYAACzz8/cAACj/68gg0EAg2UA6Okumpq4g3UAAAC8gukAgw0Bqaicg50AgyUAgmUAgo0AASCTY2NsgAEAAAAC8vMIg70C2rbwHADQgwEAAACQgrUCBgI2+j2hVWmfb294AABr/zv+Skpwgq0DRntUgckATADkgkUBDQ1kgtUDOtJ4geEAgTkD/xIIAABPLy88AAEBXV2n2uXvZ2UDBwUAgOUCjkIYAji8ghEBlWmFCCZPu0bWmf67r/+1hZmcgKEBZILLH/8zeqHXJyjmmm64uLkmRbVl+YoogYUAgQ0CtrbTm5kB8aXwQHTdqpHmsg7Plq+rXvab32/i4opOUe54+H1VDMFmFcmuBy42dh4pbSGwmJERrj3rbut5L/18dMT4AfQT26PeOY5hfWVRvZX1TSFzM3dBItl2cfaRyZmlITWZgYBK7u4n09MW3qJ+nu68AMBUAUApWR0zz5tpy/H9OXGLHocy+qMRnTH1864lxe481ITEbAFlBIIHZrISidVNSODkUAGx2VbdaTIRWAMVPJZllL71NOIBzVkyZd2E4Kj4oDSUALCSe86Y5tVG3271On2Kx8LiOgbFyY5skH0rTyuhPNYk6F3swAINmU24AcSGrq0BqakD5+YZMTjlCfFj0446CgmtNc2FMTBSQkACbm0AvLxY6OkADSjOamnN1iYMAXzK+vniTt50+YFVF2lt5eRURIh8AYhejlnRNfWAANApjY0xyckAAbwBQvOR3AAASZ0lEQVR4nO2b+18TV9rAwyEhgYHcZEhCLpCLwXBJIsEECCGEEdQQHAUFIjcR0mgQouWtRVvsblXWvmu9vN2uut111ba77K6KtW/Xl/XC7rZru+v+Ue85M7nMJJMLFOGH933Uj2Hm5JzvPM9znuc55ww83v/L/3mJdEXwrWaAgh0Makb1rw5uNYtF3dRjcgEAeubXj4LZN+AxCHVTawCCGE3eY+vupKUnMv/jUXjYvMYL3EqvRz67zh7mAHC3VO2w/HiWeZXNWwvVonlnXV8317RApY607PjxJLyXYq8YAJX7C8d6vj1fr2/Qy0ZWL2wACf63DugrI+KeL9dFognIZMAzlLHBtrjkYb8xa00AiEFVW9vaJ4H6rh4ap7+BcxgMCz19slJGy/iTp2YHxwAsSwxpOjr2yQBYXTvJkGsfUOncR7k46nbvLStgykp1erBQ77DXMX6MAPhkNtd/rBmE9+XzKNAvyczpd+wvBvcWpMreb5wpT2JtGfHYkxolLhlhTLl4b+0k91ZV/Trw5/QbV5+kYVAiZ6EMqfZBv9jnSeabz3Wj9afwtRsHvwenHQBteYMUFOxRJ1tZbIASg+GiPXbJbFW9XDMGFOKVyaNMJ8HP/TUTCPSWpFacrcYGYBAbZKcS18xf/C1xGxvLXzf4/COrTplGgn1XlplkPBEE8SZ3lQGoQP2x5Ig4Yy7h81ftdjuWJwqGn7PWppL8KzMHlLJ4s7/L3HrQoPRmTDTqcqlO/u3bkXxTiWXWzr4Qqc5OEow9xXY3ADKxSZOxZ/Vd5EWtz8fyJEmTn2SxDSKJqXAW6DxAZqxqytjRkB7oVaBDVZexRXapG88KkiB5aBIbvQHXauZxsK+R/TqU6yWx50nS1QHEeoO7J4tLDtfCTD+6VhLcgW2/BFOyxZqD5C+xL3RpjTDFVGUbZl4DQYABNXFgwTxBLpy0PgLiSxjP8jg7yEq8whu7cLLBABqykQwbAXAhEovdas23lutsgbVFQ+s8z5KebpjywfeM4HHMSj9wBrHcp0PwQ2f5iHLu4zxJHOU6AHS27dlIqgvK3mXlFBy/+A92sHAEGdlUPVcbAC3A0NpaKwNiKVcRtMO6I7XYwP4NKyYAIMlyJpA9jwvG7aldEQTrR3NFZxJFXQ97DIAqI6WajlMcwf+uyaS9e4ylV/ykW0WTVGTy2N2vx4s5Houtk/KANsFGkUDrdEjp/9MN6YRzS+mx/ZPFeLhHA5Sq7TBbZCBZXn48/pUzrTO2nAooDR2HYz98+RwByDo8FIi053Ba8wiq55WuR2kkOt0qrAi4SZb3FowXlI0vZU8iTSbYcz9tIPNo/wgcqLbGA/QwMYCG/rTQ87VRBmsB2UHWxcM9tHV4vK84ov2e3TFHLtubDYXye42H8hX8fFuNRuPdN9Lh0bcAjdcwO9+V0pzwAJPbpnTF7Omoo/o+rKz10CRLg6kc43vrn4zHUMazLY1OIG0HTDYT1bfabXS7xcDrcYFA+cccU8derzGCqFdHk2ARXSV6gpcqYKBJzH9hc6xUP5kJzSzvoVL0npU96b5SF7fzt8gc0BZeKvxhX5iQnzRIgbfJyVU12ScgydwEXQbirbZAK+wbt3qAuF+JSHg/S5hn5RmUEEkKF0LLBeP05erdQbaBopGquKH/3gILLwDzUQ3dpAb5BzBJt3FXb/YJvQd45TQJsWqSBpQXeJ3y+nq9Xv9ntBPylBVSqkmhaJov/O/x+W/oC4+fMAoO3BFcXZ1LVAbvuN0IRa9porx2fhUGKdt9jpKdJikHGhOIkZR7XUA2+gpTQxkaGoLs9v/Zu4dNwucLRQr/VYs5RjiYDAz4sdUa6Bk9iRhifs8lVYJ+1Spdz863AI/t8wwgPHsr0DfIaJIhlUwPAkb3qcRdQk3UlTNQBsN8Pl8x7Vd3EURcVy8S0xGuhaGfa4zJ9OZww9WXUmaj1URYvRPHMtYN82gFCuopEnxEpfPWGmwg+ZQpdexyWMgXTS/BKoCXIClLBgCLVqo3glFVcmZgd9Hiw6T8iPrJqU1fwyRkSKbSaJQt9NzBHxmgej2GSBLlX6x48ldoGz9qipOvx2O6KlMkScrFc7AIabmY9GJHkwbI9D/E7lszg/B49yu02hqlh7btqap9HqheY9zS2Av2FF75nk/6kX67+OTMzDIda54mNfDQBM1j03kY65xjHqCyxhNh1nKaIAjzRM8/6bHxYU8/cGvcsbUszgYpGCyo5rejCELU84VCRThcXV29d5AxjZ1aGbTGkuduMk2PycWr+e/e4YlCA78McxDQ9NO9714pSJV3RdA6Zm079Fy+kE+SZPtEW1syvEXg0hj+9coTV+oMYDjX+GaOXQHecRV0YXE5ta2EfZcGUvBMJPIvLraL+HERikSK0GJcL/ZRjwuu1EGgKVGAHK1Qc4zDkLoLj3ZwKU1eBctND1pTmndzZL9nCjS2kM8SUSihlU6jwY0S/+i/43CNWUHw+Xua+ucVXCTnpEqT4Qd0x85VsD3zp1AgtYSSg9X1oKjgkkWIeOdcmk/KkrtnVCZ7xEWCV+hW6dnPudZ51itKIyHlDKcdg6nT0zCSdfikROCqENZN4CDHPbwzthWDf1X2mtM6qRxBdj1b1yq1Ehwdc8osVcEppaztTiy2x+CM/W/ZSxchy0zVDCaNI6KVI2z3p5RLY6YhdkjH1RlD/DYTheKqYhYsRBv72SyPd6Oxnzz8ngFSwVcIY0660BvzEkX4KlsHqRqZ7cy8PaxFRw0eHbjMuGauqNecCCa/Q8hhOF+Zg8n3bIJkOXz2dhjpQtgb8pMJ7fizxs6PgKkm482DGrEGVMHAzlCK+a64ZVXHcB0ntM5rUkh+n1iSPnncPr3gD1Gjt1tDMUOJ2rsy+wV+7geZ22DNOIEcz8X9ALRITYy9KDsKAz2MrxDXy5Y/FInCzHVg9Yz/xT9o99BO0ySKcJbltuWlBvnBqjEjycWAwQha9BrdbCLON9ngct/EhN9WNv6CJINMkj2Dg+PjCEHYLpdPK+j4yv3AarvdfrSVKjpgMW/PpLYxrbRmXxUs1xIxBX+FUkYPm6Tgu5DQn7Y2rhRRJOVYsLKykrM6pqRyotUgo7dGgd6aKdISHi/VwmQAsRMYvKJGCUxsgzYVrIT4iqOpEe61kHJTK2tGWK71LrAn67fSGIYG6Oe4TwOQ/OG+jmrkuhevQ3tqVKbWq6wndD5+GuIL00gKKEfxy1n+4SAV/GIWyonn1BGcyWTUt7RmiXURaEG3+FUiuNlNSllVBXs6dvXC7J+uk7IZIUXCLgXH4DSbYaIEkY8YlEolsHVmC7qwUpxbKkqqYAkdIrI2WNRRVIIIw6l+UvZkQcRBYg8JwxVMEpwyjW6itj/H/vSpt79mPv6cXqqvTx5HOiyL7Qp6urJT8uCeb/BFtNYIB4PMcc1XQ2QXexZ1yuVy7XvHcp9xmpkdEfK7NttEcqXi9yvigevoSqJOKRtc3g2TShPKPooFLSM9OO/4yQ9TBkDLJnX2ooCT68LFS4lvzfv5cQ6RaFr70w+qKfngJxiBJkwnIhEtyBkkUVKkyHdDMackd82i04kiqLeX/1YEFbq00A17qWnMIlmErgMrtw0+v3dMK/wkcko+rJ7x/gPDKeslnKqWhP5ofKrhQ1YFnQoXzXkeV+Ql5hmRUBQOw38/Q36DHRe8zzY2vkiVJoqo1kKXAKenIgqqXBEqpmdy7XnlLw4/n+9XnA0qwrFtmiFBKkqIdqGovM3etWR27hKUTr3bu0givQjJ9rQtyXUKXh4W9gqnYWydjg/fVVIyzFJ6zJlh2XieH54UCARnMOhCC4v0ZX5oY9SC+8kFYbiX5PuTcbFVMMlIG9gS8iHktOoPe/n+5tLm03TTrmJUPIX44d6xlLm7riN9HuknyQWFkLyavGQ/s4uBctUPV6J+PyyUhEIReWXXZCJFYDMo4vHDivaUpXhXjsUXp+B3/IoFEsYtpj2GmktOJ0ngaL2EupykgkrrzxnPjy0o4DcV4VCI3el8+cdX1jyp8AVFLylU9LI2KS2TJVPQ+I6lKM5TtwuFfi3qHtqCjmaMKILK7F4hyWd3erk2AEY+WivJYuiOUEjSEwCL+8rYZGkzwcP+c3gqEgyJ2pGynVNXFskQamdh1LHYNHQi0l/O6nMIFvC6Ef1l3poEh7nC/2FsLelwxqcBRPk5Dz/dfOB96B9+B2/sdHOpoNJP3WaWEriTFIamFZXMLrFjJhmshiZOro0ECZH0dcoJ0IOf2DVld5wpbX4XRo2rxEfNJaVn3sEwnGdOKcYsd+C0I88yL5k9wAsLa22WpHy+KD8yM3x085lSgflAqQDmnLPBA4KS0gOUSTDajI3JxldJRTjKSob1c/1izvcEkrJNuuNcTgxCzcNg2QyDfklkWFAyNXNU0HxgspmaSxilLjPB1MtYuH2aVaIROpcSrsLd2WLve5qek5nfwEn05IT+An3muEBwYKqkdHJYEJ2MNFEpyQmnJoGnrADH1Kx1cB2sZKVAOqrPNsbbQLpalRsFGgcZwT5bWvq+YOrALPynpjwJRyNiWSsBbP4+MEiBLKDP9kbM8VrqbCc3ilbNQ+GlEmYYQfPkcLDkrcSt1LORVKloReczXqCcyFK84aeqAFABvZdzl4sl9AEfUsrw7K7J6FRsbuPOnAml6zm1mlHez1bdfy62wYADV2kt9/I82D7QXFIyCT1lcorWI5a7SMWP3TXBUUzZymrsPogvFb26nCiU408Nlwjgn+Gp0kiu9kkUR7RlxBDImnUsS/oWQL0RJPbaYspz7htd4twMoQx4pQR5SumsoKTkfN4ovDavKafu7DqjSwz0UqB0fUENRdytMtRs/5LI8ARXShEJpZTgGkqO+Ty23Y67DMBt1AODiz40PSVtcNlcpp5t3OO0NlNKKWk+UBrMe1MvTzl3OaBBS3oXfSqlNYAA0KtkD7ln09iZBEm20L0+ccphTJGN0H4yqvJ4xTLg1WcIMUSCRJArjqwHZQJGlZEI5RkBvV4mHdGDTDOjgrYOTH9nNh6Ex3upaTDRb7HWyUZUeplB5cq061ITI4Es6ylMcwl+T1ZBx515r64KxM7OOSXmJ5SBNm6BxZAi2v3Uc/tUNjBi8LRkauhIkECUdb8OlkVimh5Crx64gcrGtZ1PydhkgkQgeCtTqx8vQxo6+PdkjIgnSgUMyZ3D1yvq7SNGGPlNGWOzfYqhEli9bdQCOE3GTkhlbpU44MpE0pZUSQlKhVN5lsHrkKNHj99XZbZOnKSkdKq5+fr1QsmbI+GhX6pwXcpOAqv6928+eCCRSApvrm/lna9wHpnSJLtKoTQ/nDh0CGIUFkr2b8Sb+euRxvKJpaWl25JChEGJ5PoWochvHJJIEhiFhYcO3frDmzVQJrnOxICagWC3frclJLuTIFA3N04ckvyx8Fe/38jdxnzlVhIk4S+SB8QGb8KujQTppFBy6BD6dOuzzdfKA6abFEpuwNlMfbi56Sg7bksYOrlxKO7Aks8220COG3ESydINRljZgrhi/mMChWUoqJXNNpD5T2yCJMqm+4rjUwk3i+RmY+5vbyxK5e0MKNfXsFbeGLHs51aLpLBvs6eQ5dP93Gp5kPMtrY0WzMmNIvnTZvsKlK5bXCxbUq8c/yUXya0tIOFhN9PUIrn96VaQ8LB3PmWgoOR8on6j93fylPOSBENh4a8+m5ioDG5F1YSk7zakOLR///7fFxcT6l9/snMDfjN5fWK+fuPGjd1qiwWqAts20D29VSrhEU0T8vibnpYjPt8W/i6+OuqLWQQ74uvetnUguL+7O3aYO/Zr37U3seOVpxCf+I7ESKwDvtTXTzZR8IVu31LMNwZ8n2yZu0Lf8Pl+Eft43rezfgtJor6B39KfHNO+/9qaBTIlYzt9R2J7oc6B7i30Eh7p85H0J3P9wB2ayX7+TWyO5hD7gG9nbN5C7VQuXrt2rbyxCEowGm0yb2KQI67t3DkwZkYvguK/HfAh2dlYjEiKi4sbK/s2bd3unOneuXOxK2jdZufZf/GbI0eODPiWiikSGqZtcwpJS1e0GyphAEn3tLaor6+v8c6iPNiXYCkqim6KUpx9Z7u7fbQcicZsAv82RivjWtkcEgwOFJzeSclvGpNqQDht0cZi5CnBrk3RiQWaoa+Rkj4GCAXTF+2qrKy0WDbHY9XltFsiKUqR4mAbhm1e5Hf20ShFfTQRA6RIu2kUNIrTUtTYWBR0qouRjeIKKi5qtL+R07CsQlic5Z3onV4ojZUxabRsTUpO+AOWkPy//L+cgoVIFVMtTQ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260648"/>
            <a:ext cx="6172200" cy="64807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Родители тебе советуют с кем дружить?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843808" y="1124744"/>
            <a:ext cx="432048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915816" y="1988840"/>
            <a:ext cx="432048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843808" y="2924944"/>
            <a:ext cx="432048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987824" y="3861048"/>
            <a:ext cx="432048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3347864" y="1268760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Нет                                  14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275856" y="2132856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Да                                        3</a:t>
            </a:r>
            <a:endParaRPr lang="ru-R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987824" y="2852936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Иногда                                      2</a:t>
            </a:r>
            <a:endParaRPr lang="ru-RU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491880" y="3933056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Только с хорошими         1</a:t>
            </a:r>
            <a:endParaRPr lang="ru-RU" b="1" dirty="0"/>
          </a:p>
        </p:txBody>
      </p:sp>
      <p:sp>
        <p:nvSpPr>
          <p:cNvPr id="5122" name="AutoShape 2" descr="data:image/png;base64,iVBORw0KGgoAAAANSUhEUgAAAIkAAACPCAMAAAD5owjmAAACZ1BMVEX//////0Ag/0BgIMD/4MD/wP+AgID/5cT/58WDg4L/w//n5+n/yP///zsg80BiIMQg7kAg+EAAADNCQmYAACzz8/cAACj/68gg0EAg2UA6Okumpq4g3UAAAC8gukAgw0Bqaicg50AgyUAgmUAgo0AASCTY2NsgAEAAAAC8vMIg70C2rbwHADQgwEAAACQgrUCBgI2+j2hVWmfb294AABr/zv+Skpwgq0DRntUgckATADkgkUBDQ1kgtUDOtJ4geEAgTkD/xIIAABPLy88AAEBXV2n2uXvZ2UDBwUAgOUCjkIYAji8ghEBlWmFCCZPu0bWmf67r/+1hZmcgKEBZILLH/8zeqHXJyjmmm64uLkmRbVl+YoogYUAgQ0CtrbTm5kB8aXwQHTdqpHmsg7Plq+rXvab32/i4opOUe54+H1VDMFmFcmuBy42dh4pbSGwmJERrj3rbut5L/18dMT4AfQT26PeOY5hfWVRvZX1TSFzM3dBItl2cfaRyZmlITWZgYBK7u4n09MW3qJ+nu68AMBUAUApWR0zz5tpy/H9OXGLHocy+qMRnTH1864lxe481ITEbAFlBIIHZrISidVNSODkUAGx2VbdaTIRWAMVPJZllL71NOIBzVkyZd2E4Kj4oDSUALCSe86Y5tVG3271On2Kx8LiOgbFyY5skH0rTyuhPNYk6F3swAINmU24AcSGrq0BqakD5+YZMTjlCfFj0446CgmtNc2FMTBSQkACbm0AvLxY6OkADSjOamnN1iYMAXzK+vniTt50+YFVF2lt5eRURIh8AYhejlnRNfWAANApjY0xyckAAbwBQvOR3AAASZ0lEQVR4nO2b+18TV9rAwyEhgYHcZEhCLpCLwXBJIsEECCGEEdQQHAUFIjcR0mgQouWtRVvsblXWvmu9vN2uut111ba77K6KtW/Xl/XC7rZru+v+Ue85M7nMJJMLFOGH933Uj2Hm5JzvPM9znuc55ww83v/L/3mJdEXwrWaAgh0Makb1rw5uNYtF3dRjcgEAeubXj4LZN+AxCHVTawCCGE3eY+vupKUnMv/jUXjYvMYL3EqvRz67zh7mAHC3VO2w/HiWeZXNWwvVonlnXV8317RApY607PjxJLyXYq8YAJX7C8d6vj1fr2/Qy0ZWL2wACf63DugrI+KeL9dFognIZMAzlLHBtrjkYb8xa00AiEFVW9vaJ4H6rh4ap7+BcxgMCz19slJGy/iTp2YHxwAsSwxpOjr2yQBYXTvJkGsfUOncR7k46nbvLStgykp1erBQ77DXMX6MAPhkNtd/rBmE9+XzKNAvyczpd+wvBvcWpMreb5wpT2JtGfHYkxolLhlhTLl4b+0k91ZV/Trw5/QbV5+kYVAiZ6EMqfZBv9jnSeabz3Wj9afwtRsHvwenHQBteYMUFOxRJ1tZbIASg+GiPXbJbFW9XDMGFOKVyaNMJ8HP/TUTCPSWpFacrcYGYBAbZKcS18xf/C1xGxvLXzf4/COrTplGgn1XlplkPBEE8SZ3lQGoQP2x5Ig4Yy7h81ftdjuWJwqGn7PWppL8KzMHlLJ4s7/L3HrQoPRmTDTqcqlO/u3bkXxTiWXWzr4Qqc5OEow9xXY3ADKxSZOxZ/Vd5EWtz8fyJEmTn2SxDSKJqXAW6DxAZqxqytjRkB7oVaBDVZexRXapG88KkiB5aBIbvQHXauZxsK+R/TqU6yWx50nS1QHEeoO7J4tLDtfCTD+6VhLcgW2/BFOyxZqD5C+xL3RpjTDFVGUbZl4DQYABNXFgwTxBLpy0PgLiSxjP8jg7yEq8whu7cLLBABqykQwbAXAhEovdas23lutsgbVFQ+s8z5KebpjywfeM4HHMSj9wBrHcp0PwQ2f5iHLu4zxJHOU6AHS27dlIqgvK3mXlFBy/+A92sHAEGdlUPVcbAC3A0NpaKwNiKVcRtMO6I7XYwP4NKyYAIMlyJpA9jwvG7aldEQTrR3NFZxJFXQ97DIAqI6WajlMcwf+uyaS9e4ylV/ykW0WTVGTy2N2vx4s5Houtk/KANsFGkUDrdEjp/9MN6YRzS+mx/ZPFeLhHA5Sq7TBbZCBZXn48/pUzrTO2nAooDR2HYz98+RwByDo8FIi053Ba8wiq55WuR2kkOt0qrAi4SZb3FowXlI0vZU8iTSbYcz9tIPNo/wgcqLbGA/QwMYCG/rTQ87VRBmsB2UHWxcM9tHV4vK84ov2e3TFHLtubDYXye42H8hX8fFuNRuPdN9Lh0bcAjdcwO9+V0pzwAJPbpnTF7Omoo/o+rKz10CRLg6kc43vrn4zHUMazLY1OIG0HTDYT1bfabXS7xcDrcYFA+cccU8derzGCqFdHk2ARXSV6gpcqYKBJzH9hc6xUP5kJzSzvoVL0npU96b5SF7fzt8gc0BZeKvxhX5iQnzRIgbfJyVU12ScgydwEXQbirbZAK+wbt3qAuF+JSHg/S5hn5RmUEEkKF0LLBeP05erdQbaBopGquKH/3gILLwDzUQ3dpAb5BzBJt3FXb/YJvQd45TQJsWqSBpQXeJ3y+nq9Xv9ntBPylBVSqkmhaJov/O/x+W/oC4+fMAoO3BFcXZ1LVAbvuN0IRa9porx2fhUGKdt9jpKdJikHGhOIkZR7XUA2+gpTQxkaGoLs9v/Zu4dNwucLRQr/VYs5RjiYDAz4sdUa6Bk9iRhifs8lVYJ+1Spdz863AI/t8wwgPHsr0DfIaJIhlUwPAkb3qcRdQk3UlTNQBsN8Pl8x7Vd3EURcVy8S0xGuhaGfa4zJ9OZww9WXUmaj1URYvRPHMtYN82gFCuopEnxEpfPWGmwg+ZQpdexyWMgXTS/BKoCXIClLBgCLVqo3glFVcmZgd9Hiw6T8iPrJqU1fwyRkSKbSaJQt9NzBHxmgej2GSBLlX6x48ldoGz9qipOvx2O6KlMkScrFc7AIabmY9GJHkwbI9D/E7lszg/B49yu02hqlh7btqap9HqheY9zS2Av2FF75nk/6kX67+OTMzDIda54mNfDQBM1j03kY65xjHqCyxhNh1nKaIAjzRM8/6bHxYU8/cGvcsbUszgYpGCyo5rejCELU84VCRThcXV29d5AxjZ1aGbTGkuduMk2PycWr+e/e4YlCA78McxDQ9NO9714pSJV3RdA6Zm079Fy+kE+SZPtEW1syvEXg0hj+9coTV+oMYDjX+GaOXQHecRV0YXE5ta2EfZcGUvBMJPIvLraL+HERikSK0GJcL/ZRjwuu1EGgKVGAHK1Qc4zDkLoLj3ZwKU1eBctND1pTmndzZL9nCjS2kM8SUSihlU6jwY0S/+i/43CNWUHw+Xua+ucVXCTnpEqT4Qd0x85VsD3zp1AgtYSSg9X1oKjgkkWIeOdcmk/KkrtnVCZ7xEWCV+hW6dnPudZ51itKIyHlDKcdg6nT0zCSdfikROCqENZN4CDHPbwzthWDf1X2mtM6qRxBdj1b1yq1Ehwdc8osVcEppaztTiy2x+CM/W/ZSxchy0zVDCaNI6KVI2z3p5RLY6YhdkjH1RlD/DYTheKqYhYsRBv72SyPd6Oxnzz8ngFSwVcIY0660BvzEkX4KlsHqRqZ7cy8PaxFRw0eHbjMuGauqNecCCa/Q8hhOF+Zg8n3bIJkOXz2dhjpQtgb8pMJ7fizxs6PgKkm482DGrEGVMHAzlCK+a64ZVXHcB0ntM5rUkh+n1iSPnncPr3gD1Gjt1tDMUOJ2rsy+wV+7geZ22DNOIEcz8X9ALRITYy9KDsKAz2MrxDXy5Y/FInCzHVg9Yz/xT9o99BO0ySKcJbltuWlBvnBqjEjycWAwQha9BrdbCLON9ngct/EhN9WNv6CJINMkj2Dg+PjCEHYLpdPK+j4yv3AarvdfrSVKjpgMW/PpLYxrbRmXxUs1xIxBX+FUkYPm6Tgu5DQn7Y2rhRRJOVYsLKykrM6pqRyotUgo7dGgd6aKdISHi/VwmQAsRMYvKJGCUxsgzYVrIT4iqOpEe61kHJTK2tGWK71LrAn67fSGIYG6Oe4TwOQ/OG+jmrkuhevQ3tqVKbWq6wndD5+GuIL00gKKEfxy1n+4SAV/GIWyonn1BGcyWTUt7RmiXURaEG3+FUiuNlNSllVBXs6dvXC7J+uk7IZIUXCLgXH4DSbYaIEkY8YlEolsHVmC7qwUpxbKkqqYAkdIrI2WNRRVIIIw6l+UvZkQcRBYg8JwxVMEpwyjW6itj/H/vSpt79mPv6cXqqvTx5HOiyL7Qp6urJT8uCeb/BFtNYIB4PMcc1XQ2QXexZ1yuVy7XvHcp9xmpkdEfK7NttEcqXi9yvigevoSqJOKRtc3g2TShPKPooFLSM9OO/4yQ9TBkDLJnX2ooCT68LFS4lvzfv5cQ6RaFr70w+qKfngJxiBJkwnIhEtyBkkUVKkyHdDMackd82i04kiqLeX/1YEFbq00A17qWnMIlmErgMrtw0+v3dMK/wkcko+rJ7x/gPDKeslnKqWhP5ofKrhQ1YFnQoXzXkeV+Ql5hmRUBQOw38/Q36DHRe8zzY2vkiVJoqo1kKXAKenIgqqXBEqpmdy7XnlLw4/n+9XnA0qwrFtmiFBKkqIdqGovM3etWR27hKUTr3bu0givQjJ9rQtyXUKXh4W9gqnYWydjg/fVVIyzFJ6zJlh2XieH54UCARnMOhCC4v0ZX5oY9SC+8kFYbiX5PuTcbFVMMlIG9gS8iHktOoPe/n+5tLm03TTrmJUPIX44d6xlLm7riN9HuknyQWFkLyavGQ/s4uBctUPV6J+PyyUhEIReWXXZCJFYDMo4vHDivaUpXhXjsUXp+B3/IoFEsYtpj2GmktOJ0ngaL2EupykgkrrzxnPjy0o4DcV4VCI3el8+cdX1jyp8AVFLylU9LI2KS2TJVPQ+I6lKM5TtwuFfi3qHtqCjmaMKILK7F4hyWd3erk2AEY+WivJYuiOUEjSEwCL+8rYZGkzwcP+c3gqEgyJ2pGynVNXFskQamdh1LHYNHQi0l/O6nMIFvC6Ef1l3poEh7nC/2FsLelwxqcBRPk5Dz/dfOB96B9+B2/sdHOpoNJP3WaWEriTFIamFZXMLrFjJhmshiZOro0ECZH0dcoJ0IOf2DVld5wpbX4XRo2rxEfNJaVn3sEwnGdOKcYsd+C0I88yL5k9wAsLa22WpHy+KD8yM3x085lSgflAqQDmnLPBA4KS0gOUSTDajI3JxldJRTjKSob1c/1izvcEkrJNuuNcTgxCzcNg2QyDfklkWFAyNXNU0HxgspmaSxilLjPB1MtYuH2aVaIROpcSrsLd2WLve5qek5nfwEn05IT+An3muEBwYKqkdHJYEJ2MNFEpyQmnJoGnrADH1Kx1cB2sZKVAOqrPNsbbQLpalRsFGgcZwT5bWvq+YOrALPynpjwJRyNiWSsBbP4+MEiBLKDP9kbM8VrqbCc3ilbNQ+GlEmYYQfPkcLDkrcSt1LORVKloReczXqCcyFK84aeqAFABvZdzl4sl9AEfUsrw7K7J6FRsbuPOnAml6zm1mlHez1bdfy62wYADV2kt9/I82D7QXFIyCT1lcorWI5a7SMWP3TXBUUzZymrsPogvFb26nCiU408Nlwjgn+Gp0kiu9kkUR7RlxBDImnUsS/oWQL0RJPbaYspz7htd4twMoQx4pQR5SumsoKTkfN4ovDavKafu7DqjSwz0UqB0fUENRdytMtRs/5LI8ARXShEJpZTgGkqO+Ty23Y67DMBt1AODiz40PSVtcNlcpp5t3OO0NlNKKWk+UBrMe1MvTzl3OaBBS3oXfSqlNYAA0KtkD7ln09iZBEm20L0+ccphTJGN0H4yqvJ4xTLg1WcIMUSCRJArjqwHZQJGlZEI5RkBvV4mHdGDTDOjgrYOTH9nNh6Ex3upaTDRb7HWyUZUeplB5cq061ITI4Es6ylMcwl+T1ZBx515r64KxM7OOSXmJ5SBNm6BxZAi2v3Uc/tUNjBi8LRkauhIkECUdb8OlkVimh5Crx64gcrGtZ1PydhkgkQgeCtTqx8vQxo6+PdkjIgnSgUMyZ3D1yvq7SNGGPlNGWOzfYqhEli9bdQCOE3GTkhlbpU44MpE0pZUSQlKhVN5lsHrkKNHj99XZbZOnKSkdKq5+fr1QsmbI+GhX6pwXcpOAqv6928+eCCRSApvrm/lna9wHpnSJLtKoTQ/nDh0CGIUFkr2b8Sb+euRxvKJpaWl25JChEGJ5PoWochvHJJIEhiFhYcO3frDmzVQJrnOxICagWC3frclJLuTIFA3N04ckvyx8Fe/38jdxnzlVhIk4S+SB8QGb8KujQTppFBy6BD6dOuzzdfKA6abFEpuwNlMfbi56Sg7bksYOrlxKO7Aks8220COG3ESydINRljZgrhi/mMChWUoqJXNNpD5T2yCJMqm+4rjUwk3i+RmY+5vbyxK5e0MKNfXsFbeGLHs51aLpLBvs6eQ5dP93Gp5kPMtrY0WzMmNIvnTZvsKlK5bXCxbUq8c/yUXya0tIOFhN9PUIrn96VaQ8LB3PmWgoOR8on6j93fylPOSBENh4a8+m5ioDG5F1YSk7zakOLR///7fFxcT6l9/snMDfjN5fWK+fuPGjd1qiwWqAts20D29VSrhEU0T8vibnpYjPt8W/i6+OuqLWQQ74uvetnUguL+7O3aYO/Zr37U3seOVpxCf+I7ESKwDvtTXTzZR8IVu31LMNwZ8n2yZu0Lf8Pl+Eft43rezfgtJor6B39KfHNO+/9qaBTIlYzt9R2J7oc6B7i30Eh7p85H0J3P9wB2ayX7+TWyO5hD7gG9nbN5C7VQuXrt2rbyxCEowGm0yb2KQI67t3DkwZkYvguK/HfAh2dlYjEiKi4sbK/s2bd3unOneuXOxK2jdZufZf/GbI0eODPiWiikSGqZtcwpJS1e0GyphAEn3tLaor6+v8c6iPNiXYCkqim6KUpx9Z7u7fbQcicZsAv82RivjWtkcEgwOFJzeSclvGpNqQDht0cZi5CnBrk3RiQWaoa+Rkj4GCAXTF+2qrKy0WDbHY9XltFsiKUqR4mAbhm1e5Hf20ShFfTQRA6RIu2kUNIrTUtTYWBR0qouRjeIKKi5qtL+R07CsQlic5Z3onV4ojZUxabRsTUpO+AOWkPy//L+cgoVIFVMtTQ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41" name="Picture 1" descr="E:\РОМА\Документы\yaya_shkolnik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4572000"/>
            <a:ext cx="3048000" cy="228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260648"/>
            <a:ext cx="7558608" cy="648072"/>
          </a:xfrm>
        </p:spPr>
        <p:txBody>
          <a:bodyPr>
            <a:normAutofit/>
          </a:bodyPr>
          <a:lstStyle/>
          <a:p>
            <a:r>
              <a:rPr lang="ru-RU" dirty="0" smtClean="0"/>
              <a:t>Мои друзья научили меня…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843808" y="1124744"/>
            <a:ext cx="432048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843808" y="1916832"/>
            <a:ext cx="432048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843808" y="2924944"/>
            <a:ext cx="432048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987824" y="3861048"/>
            <a:ext cx="4320480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987824" y="1124744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Радоваться жизни               6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275856" y="2132856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Дружить                            4</a:t>
            </a:r>
            <a:endParaRPr lang="ru-R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987824" y="2852936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Ничему                                   2</a:t>
            </a:r>
            <a:endParaRPr lang="ru-RU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131840" y="3933056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Быть более свободным </a:t>
            </a:r>
            <a:r>
              <a:rPr lang="ru-RU" b="1" smtClean="0"/>
              <a:t>в общении                                     </a:t>
            </a:r>
            <a:r>
              <a:rPr lang="ru-RU" b="1" dirty="0" smtClean="0"/>
              <a:t>1</a:t>
            </a:r>
            <a:endParaRPr lang="ru-RU" b="1" dirty="0"/>
          </a:p>
        </p:txBody>
      </p:sp>
      <p:sp>
        <p:nvSpPr>
          <p:cNvPr id="5122" name="AutoShape 2" descr="data:image/png;base64,iVBORw0KGgoAAAANSUhEUgAAAIkAAACPCAMAAAD5owjmAAACZ1BMVEX//////0Ag/0BgIMD/4MD/wP+AgID/5cT/58WDg4L/w//n5+n/yP///zsg80BiIMQg7kAg+EAAADNCQmYAACzz8/cAACj/68gg0EAg2UA6Okumpq4g3UAAAC8gukAgw0Bqaicg50AgyUAgmUAgo0AASCTY2NsgAEAAAAC8vMIg70C2rbwHADQgwEAAACQgrUCBgI2+j2hVWmfb294AABr/zv+Skpwgq0DRntUgckATADkgkUBDQ1kgtUDOtJ4geEAgTkD/xIIAABPLy88AAEBXV2n2uXvZ2UDBwUAgOUCjkIYAji8ghEBlWmFCCZPu0bWmf67r/+1hZmcgKEBZILLH/8zeqHXJyjmmm64uLkmRbVl+YoogYUAgQ0CtrbTm5kB8aXwQHTdqpHmsg7Plq+rXvab32/i4opOUe54+H1VDMFmFcmuBy42dh4pbSGwmJERrj3rbut5L/18dMT4AfQT26PeOY5hfWVRvZX1TSFzM3dBItl2cfaRyZmlITWZgYBK7u4n09MW3qJ+nu68AMBUAUApWR0zz5tpy/H9OXGLHocy+qMRnTH1864lxe481ITEbAFlBIIHZrISidVNSODkUAGx2VbdaTIRWAMVPJZllL71NOIBzVkyZd2E4Kj4oDSUALCSe86Y5tVG3271On2Kx8LiOgbFyY5skH0rTyuhPNYk6F3swAINmU24AcSGrq0BqakD5+YZMTjlCfFj0446CgmtNc2FMTBSQkACbm0AvLxY6OkADSjOamnN1iYMAXzK+vniTt50+YFVF2lt5eRURIh8AYhejlnRNfWAANApjY0xyckAAbwBQvOR3AAASZ0lEQVR4nO2b+18TV9rAwyEhgYHcZEhCLpCLwXBJIsEECCGEEdQQHAUFIjcR0mgQouWtRVvsblXWvmu9vN2uut111ba77K6KtW/Xl/XC7rZru+v+Ue85M7nMJJMLFOGH933Uj2Hm5JzvPM9znuc55ww83v/L/3mJdEXwrWaAgh0Makb1rw5uNYtF3dRjcgEAeubXj4LZN+AxCHVTawCCGE3eY+vupKUnMv/jUXjYvMYL3EqvRz67zh7mAHC3VO2w/HiWeZXNWwvVonlnXV8317RApY607PjxJLyXYq8YAJX7C8d6vj1fr2/Qy0ZWL2wACf63DugrI+KeL9dFognIZMAzlLHBtrjkYb8xa00AiEFVW9vaJ4H6rh4ap7+BcxgMCz19slJGy/iTp2YHxwAsSwxpOjr2yQBYXTvJkGsfUOncR7k46nbvLStgykp1erBQ77DXMX6MAPhkNtd/rBmE9+XzKNAvyczpd+wvBvcWpMreb5wpT2JtGfHYkxolLhlhTLl4b+0k91ZV/Trw5/QbV5+kYVAiZ6EMqfZBv9jnSeabz3Wj9afwtRsHvwenHQBteYMUFOxRJ1tZbIASg+GiPXbJbFW9XDMGFOKVyaNMJ8HP/TUTCPSWpFacrcYGYBAbZKcS18xf/C1xGxvLXzf4/COrTplGgn1XlplkPBEE8SZ3lQGoQP2x5Ig4Yy7h81ftdjuWJwqGn7PWppL8KzMHlLJ4s7/L3HrQoPRmTDTqcqlO/u3bkXxTiWXWzr4Qqc5OEow9xXY3ADKxSZOxZ/Vd5EWtz8fyJEmTn2SxDSKJqXAW6DxAZqxqytjRkB7oVaBDVZexRXapG88KkiB5aBIbvQHXauZxsK+R/TqU6yWx50nS1QHEeoO7J4tLDtfCTD+6VhLcgW2/BFOyxZqD5C+xL3RpjTDFVGUbZl4DQYABNXFgwTxBLpy0PgLiSxjP8jg7yEq8whu7cLLBABqykQwbAXAhEovdas23lutsgbVFQ+s8z5KebpjywfeM4HHMSj9wBrHcp0PwQ2f5iHLu4zxJHOU6AHS27dlIqgvK3mXlFBy/+A92sHAEGdlUPVcbAC3A0NpaKwNiKVcRtMO6I7XYwP4NKyYAIMlyJpA9jwvG7aldEQTrR3NFZxJFXQ97DIAqI6WajlMcwf+uyaS9e4ylV/ykW0WTVGTy2N2vx4s5Houtk/KANsFGkUDrdEjp/9MN6YRzS+mx/ZPFeLhHA5Sq7TBbZCBZXn48/pUzrTO2nAooDR2HYz98+RwByDo8FIi053Ba8wiq55WuR2kkOt0qrAi4SZb3FowXlI0vZU8iTSbYcz9tIPNo/wgcqLbGA/QwMYCG/rTQ87VRBmsB2UHWxcM9tHV4vK84ov2e3TFHLtubDYXye42H8hX8fFuNRuPdN9Lh0bcAjdcwO9+V0pzwAJPbpnTF7Omoo/o+rKz10CRLg6kc43vrn4zHUMazLY1OIG0HTDYT1bfabXS7xcDrcYFA+cccU8derzGCqFdHk2ARXSV6gpcqYKBJzH9hc6xUP5kJzSzvoVL0npU96b5SF7fzt8gc0BZeKvxhX5iQnzRIgbfJyVU12ScgydwEXQbirbZAK+wbt3qAuF+JSHg/S5hn5RmUEEkKF0LLBeP05erdQbaBopGquKH/3gILLwDzUQ3dpAb5BzBJt3FXb/YJvQd45TQJsWqSBpQXeJ3y+nq9Xv9ntBPylBVSqkmhaJov/O/x+W/oC4+fMAoO3BFcXZ1LVAbvuN0IRa9porx2fhUGKdt9jpKdJikHGhOIkZR7XUA2+gpTQxkaGoLs9v/Zu4dNwucLRQr/VYs5RjiYDAz4sdUa6Bk9iRhifs8lVYJ+1Spdz863AI/t8wwgPHsr0DfIaJIhlUwPAkb3qcRdQk3UlTNQBsN8Pl8x7Vd3EURcVy8S0xGuhaGfa4zJ9OZww9WXUmaj1URYvRPHMtYN82gFCuopEnxEpfPWGmwg+ZQpdexyWMgXTS/BKoCXIClLBgCLVqo3glFVcmZgd9Hiw6T8iPrJqU1fwyRkSKbSaJQt9NzBHxmgej2GSBLlX6x48ldoGz9qipOvx2O6KlMkScrFc7AIabmY9GJHkwbI9D/E7lszg/B49yu02hqlh7btqap9HqheY9zS2Av2FF75nk/6kX67+OTMzDIda54mNfDQBM1j03kY65xjHqCyxhNh1nKaIAjzRM8/6bHxYU8/cGvcsbUszgYpGCyo5rejCELU84VCRThcXV29d5AxjZ1aGbTGkuduMk2PycWr+e/e4YlCA78McxDQ9NO9714pSJV3RdA6Zm079Fy+kE+SZPtEW1syvEXg0hj+9coTV+oMYDjX+GaOXQHecRV0YXE5ta2EfZcGUvBMJPIvLraL+HERikSK0GJcL/ZRjwuu1EGgKVGAHK1Qc4zDkLoLj3ZwKU1eBctND1pTmndzZL9nCjS2kM8SUSihlU6jwY0S/+i/43CNWUHw+Xua+ucVXCTnpEqT4Qd0x85VsD3zp1AgtYSSg9X1oKjgkkWIeOdcmk/KkrtnVCZ7xEWCV+hW6dnPudZ51itKIyHlDKcdg6nT0zCSdfikROCqENZN4CDHPbwzthWDf1X2mtM6qRxBdj1b1yq1Ehwdc8osVcEppaztTiy2x+CM/W/ZSxchy0zVDCaNI6KVI2z3p5RLY6YhdkjH1RlD/DYTheKqYhYsRBv72SyPd6Oxnzz8ngFSwVcIY0660BvzEkX4KlsHqRqZ7cy8PaxFRw0eHbjMuGauqNecCCa/Q8hhOF+Zg8n3bIJkOXz2dhjpQtgb8pMJ7fizxs6PgKkm482DGrEGVMHAzlCK+a64ZVXHcB0ntM5rUkh+n1iSPnncPr3gD1Gjt1tDMUOJ2rsy+wV+7geZ22DNOIEcz8X9ALRITYy9KDsKAz2MrxDXy5Y/FInCzHVg9Yz/xT9o99BO0ySKcJbltuWlBvnBqjEjycWAwQha9BrdbCLON9ngct/EhN9WNv6CJINMkj2Dg+PjCEHYLpdPK+j4yv3AarvdfrSVKjpgMW/PpLYxrbRmXxUs1xIxBX+FUkYPm6Tgu5DQn7Y2rhRRJOVYsLKykrM6pqRyotUgo7dGgd6aKdISHi/VwmQAsRMYvKJGCUxsgzYVrIT4iqOpEe61kHJTK2tGWK71LrAn67fSGIYG6Oe4TwOQ/OG+jmrkuhevQ3tqVKbWq6wndD5+GuIL00gKKEfxy1n+4SAV/GIWyonn1BGcyWTUt7RmiXURaEG3+FUiuNlNSllVBXs6dvXC7J+uk7IZIUXCLgXH4DSbYaIEkY8YlEolsHVmC7qwUpxbKkqqYAkdIrI2WNRRVIIIw6l+UvZkQcRBYg8JwxVMEpwyjW6itj/H/vSpt79mPv6cXqqvTx5HOiyL7Qp6urJT8uCeb/BFtNYIB4PMcc1XQ2QXexZ1yuVy7XvHcp9xmpkdEfK7NttEcqXi9yvigevoSqJOKRtc3g2TShPKPooFLSM9OO/4yQ9TBkDLJnX2ooCT68LFS4lvzfv5cQ6RaFr70w+qKfngJxiBJkwnIhEtyBkkUVKkyHdDMackd82i04kiqLeX/1YEFbq00A17qWnMIlmErgMrtw0+v3dMK/wkcko+rJ7x/gPDKeslnKqWhP5ofKrhQ1YFnQoXzXkeV+Ql5hmRUBQOw38/Q36DHRe8zzY2vkiVJoqo1kKXAKenIgqqXBEqpmdy7XnlLw4/n+9XnA0qwrFtmiFBKkqIdqGovM3etWR27hKUTr3bu0givQjJ9rQtyXUKXh4W9gqnYWydjg/fVVIyzFJ6zJlh2XieH54UCARnMOhCC4v0ZX5oY9SC+8kFYbiX5PuTcbFVMMlIG9gS8iHktOoPe/n+5tLm03TTrmJUPIX44d6xlLm7riN9HuknyQWFkLyavGQ/s4uBctUPV6J+PyyUhEIReWXXZCJFYDMo4vHDivaUpXhXjsUXp+B3/IoFEsYtpj2GmktOJ0ngaL2EupykgkrrzxnPjy0o4DcV4VCI3el8+cdX1jyp8AVFLylU9LI2KS2TJVPQ+I6lKM5TtwuFfi3qHtqCjmaMKILK7F4hyWd3erk2AEY+WivJYuiOUEjSEwCL+8rYZGkzwcP+c3gqEgyJ2pGynVNXFskQamdh1LHYNHQi0l/O6nMIFvC6Ef1l3poEh7nC/2FsLelwxqcBRPk5Dz/dfOB96B9+B2/sdHOpoNJP3WaWEriTFIamFZXMLrFjJhmshiZOro0ECZH0dcoJ0IOf2DVld5wpbX4XRo2rxEfNJaVn3sEwnGdOKcYsd+C0I88yL5k9wAsLa22WpHy+KD8yM3x085lSgflAqQDmnLPBA4KS0gOUSTDajI3JxldJRTjKSob1c/1izvcEkrJNuuNcTgxCzcNg2QyDfklkWFAyNXNU0HxgspmaSxilLjPB1MtYuH2aVaIROpcSrsLd2WLve5qek5nfwEn05IT+An3muEBwYKqkdHJYEJ2MNFEpyQmnJoGnrADH1Kx1cB2sZKVAOqrPNsbbQLpalRsFGgcZwT5bWvq+YOrALPynpjwJRyNiWSsBbP4+MEiBLKDP9kbM8VrqbCc3ilbNQ+GlEmYYQfPkcLDkrcSt1LORVKloReczXqCcyFK84aeqAFABvZdzl4sl9AEfUsrw7K7J6FRsbuPOnAml6zm1mlHez1bdfy62wYADV2kt9/I82D7QXFIyCT1lcorWI5a7SMWP3TXBUUzZymrsPogvFb26nCiU408Nlwjgn+Gp0kiu9kkUR7RlxBDImnUsS/oWQL0RJPbaYspz7htd4twMoQx4pQR5SumsoKTkfN4ovDavKafu7DqjSwz0UqB0fUENRdytMtRs/5LI8ARXShEJpZTgGkqO+Ty23Y67DMBt1AODiz40PSVtcNlcpp5t3OO0NlNKKWk+UBrMe1MvTzl3OaBBS3oXfSqlNYAA0KtkD7ln09iZBEm20L0+ccphTJGN0H4yqvJ4xTLg1WcIMUSCRJArjqwHZQJGlZEI5RkBvV4mHdGDTDOjgrYOTH9nNh6Ex3upaTDRb7HWyUZUeplB5cq061ITI4Es6ylMcwl+T1ZBx515r64KxM7OOSXmJ5SBNm6BxZAi2v3Uc/tUNjBi8LRkauhIkECUdb8OlkVimh5Crx64gcrGtZ1PydhkgkQgeCtTqx8vQxo6+PdkjIgnSgUMyZ3D1yvq7SNGGPlNGWOzfYqhEli9bdQCOE3GTkhlbpU44MpE0pZUSQlKhVN5lsHrkKNHj99XZbZOnKSkdKq5+fr1QsmbI+GhX6pwXcpOAqv6928+eCCRSApvrm/lna9wHpnSJLtKoTQ/nDh0CGIUFkr2b8Sb+euRxvKJpaWl25JChEGJ5PoWochvHJJIEhiFhYcO3frDmzVQJrnOxICagWC3frclJLuTIFA3N04ckvyx8Fe/38jdxnzlVhIk4S+SB8QGb8KujQTppFBy6BD6dOuzzdfKA6abFEpuwNlMfbi56Sg7bksYOrlxKO7Aks8220COG3ESydINRljZgrhi/mMChWUoqJXNNpD5T2yCJMqm+4rjUwk3i+RmY+5vbyxK5e0MKNfXsFbeGLHs51aLpLBvs6eQ5dP93Gp5kPMtrY0WzMmNIvnTZvsKlK5bXCxbUq8c/yUXya0tIOFhN9PUIrn96VaQ8LB3PmWgoOR8on6j93fylPOSBENh4a8+m5ioDG5F1YSk7zakOLR///7fFxcT6l9/snMDfjN5fWK+fuPGjd1qiwWqAts20D29VSrhEU0T8vibnpYjPt8W/i6+OuqLWQQ74uvetnUguL+7O3aYO/Zr37U3seOVpxCf+I7ESKwDvtTXTzZR8IVu31LMNwZ8n2yZu0Lf8Pl+Eft43rezfgtJor6B39KfHNO+/9qaBTIlYzt9R2J7oc6B7i30Eh7p85H0J3P9wB2ayX7+TWyO5hD7gG9nbN5C7VQuXrt2rbyxCEowGm0yb2KQI67t3DkwZkYvguK/HfAh2dlYjEiKi4sbK/s2bd3unOneuXOxK2jdZufZf/GbI0eODPiWiikSGqZtcwpJS1e0GyphAEn3tLaor6+v8c6iPNiXYCkqim6KUpx9Z7u7fbQcicZsAv82RivjWtkcEgwOFJzeSclvGpNqQDht0cZi5CnBrk3RiQWaoa+Rkj4GCAXTF+2qrKy0WDbHY9XltFsiKUqR4mAbhm1e5Hf20ShFfTQRA6RIu2kUNIrTUtTYWBR0qouRjeIKKi5qtL+R07CsQlic5Z3onV4ojZUxabRsTUpO+AOWkPy//L+cgoVIFVMtTQ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260648"/>
            <a:ext cx="8568952" cy="2160240"/>
          </a:xfrm>
        </p:spPr>
        <p:txBody>
          <a:bodyPr>
            <a:normAutofit/>
          </a:bodyPr>
          <a:lstStyle/>
          <a:p>
            <a:pPr algn="r"/>
            <a:r>
              <a:rPr lang="ru-RU" dirty="0" smtClean="0">
                <a:solidFill>
                  <a:schemeClr val="tx1"/>
                </a:solidFill>
              </a:rPr>
              <a:t>Никогда счастье не ставило человека на такую высоту, чтобы он не нуждался в друге.</a:t>
            </a:r>
            <a:r>
              <a:rPr lang="ru-RU" b="0" dirty="0" smtClean="0"/>
              <a:t/>
            </a:r>
            <a:br>
              <a:rPr lang="ru-RU" b="0" dirty="0" smtClean="0"/>
            </a:br>
            <a:r>
              <a:rPr lang="ru-RU" sz="1300" b="0" dirty="0" smtClean="0"/>
              <a:t>Сенека</a:t>
            </a:r>
            <a:r>
              <a:rPr lang="ru-RU" b="0" dirty="0" smtClean="0"/>
              <a:t/>
            </a:r>
            <a:br>
              <a:rPr lang="ru-RU" b="0" dirty="0" smtClean="0"/>
            </a:br>
            <a:endParaRPr lang="ru-RU" dirty="0"/>
          </a:p>
        </p:txBody>
      </p:sp>
      <p:sp>
        <p:nvSpPr>
          <p:cNvPr id="5122" name="AutoShape 2" descr="data:image/png;base64,iVBORw0KGgoAAAANSUhEUgAAAIkAAACPCAMAAAD5owjmAAACZ1BMVEX//////0Ag/0BgIMD/4MD/wP+AgID/5cT/58WDg4L/w//n5+n/yP///zsg80BiIMQg7kAg+EAAADNCQmYAACzz8/cAACj/68gg0EAg2UA6Okumpq4g3UAAAC8gukAgw0Bqaicg50AgyUAgmUAgo0AASCTY2NsgAEAAAAC8vMIg70C2rbwHADQgwEAAACQgrUCBgI2+j2hVWmfb294AABr/zv+Skpwgq0DRntUgckATADkgkUBDQ1kgtUDOtJ4geEAgTkD/xIIAABPLy88AAEBXV2n2uXvZ2UDBwUAgOUCjkIYAji8ghEBlWmFCCZPu0bWmf67r/+1hZmcgKEBZILLH/8zeqHXJyjmmm64uLkmRbVl+YoogYUAgQ0CtrbTm5kB8aXwQHTdqpHmsg7Plq+rXvab32/i4opOUe54+H1VDMFmFcmuBy42dh4pbSGwmJERrj3rbut5L/18dMT4AfQT26PeOY5hfWVRvZX1TSFzM3dBItl2cfaRyZmlITWZgYBK7u4n09MW3qJ+nu68AMBUAUApWR0zz5tpy/H9OXGLHocy+qMRnTH1864lxe481ITEbAFlBIIHZrISidVNSODkUAGx2VbdaTIRWAMVPJZllL71NOIBzVkyZd2E4Kj4oDSUALCSe86Y5tVG3271On2Kx8LiOgbFyY5skH0rTyuhPNYk6F3swAINmU24AcSGrq0BqakD5+YZMTjlCfFj0446CgmtNc2FMTBSQkACbm0AvLxY6OkADSjOamnN1iYMAXzK+vniTt50+YFVF2lt5eRURIh8AYhejlnRNfWAANApjY0xyckAAbwBQvOR3AAASZ0lEQVR4nO2b+18TV9rAwyEhgYHcZEhCLpCLwXBJIsEECCGEEdQQHAUFIjcR0mgQouWtRVvsblXWvmu9vN2uut111ba77K6KtW/Xl/XC7rZru+v+Ue85M7nMJJMLFOGH933Uj2Hm5JzvPM9znuc55ww83v/L/3mJdEXwrWaAgh0Makb1rw5uNYtF3dRjcgEAeubXj4LZN+AxCHVTawCCGE3eY+vupKUnMv/jUXjYvMYL3EqvRz67zh7mAHC3VO2w/HiWeZXNWwvVonlnXV8317RApY607PjxJLyXYq8YAJX7C8d6vj1fr2/Qy0ZWL2wACf63DugrI+KeL9dFognIZMAzlLHBtrjkYb8xa00AiEFVW9vaJ4H6rh4ap7+BcxgMCz19slJGy/iTp2YHxwAsSwxpOjr2yQBYXTvJkGsfUOncR7k46nbvLStgykp1erBQ77DXMX6MAPhkNtd/rBmE9+XzKNAvyczpd+wvBvcWpMreb5wpT2JtGfHYkxolLhlhTLl4b+0k91ZV/Trw5/QbV5+kYVAiZ6EMqfZBv9jnSeabz3Wj9afwtRsHvwenHQBteYMUFOxRJ1tZbIASg+GiPXbJbFW9XDMGFOKVyaNMJ8HP/TUTCPSWpFacrcYGYBAbZKcS18xf/C1xGxvLXzf4/COrTplGgn1XlplkPBEE8SZ3lQGoQP2x5Ig4Yy7h81ftdjuWJwqGn7PWppL8KzMHlLJ4s7/L3HrQoPRmTDTqcqlO/u3bkXxTiWXWzr4Qqc5OEow9xXY3ADKxSZOxZ/Vd5EWtz8fyJEmTn2SxDSKJqXAW6DxAZqxqytjRkB7oVaBDVZexRXapG88KkiB5aBIbvQHXauZxsK+R/TqU6yWx50nS1QHEeoO7J4tLDtfCTD+6VhLcgW2/BFOyxZqD5C+xL3RpjTDFVGUbZl4DQYABNXFgwTxBLpy0PgLiSxjP8jg7yEq8whu7cLLBABqykQwbAXAhEovdas23lutsgbVFQ+s8z5KebpjywfeM4HHMSj9wBrHcp0PwQ2f5iHLu4zxJHOU6AHS27dlIqgvK3mXlFBy/+A92sHAEGdlUPVcbAC3A0NpaKwNiKVcRtMO6I7XYwP4NKyYAIMlyJpA9jwvG7aldEQTrR3NFZxJFXQ97DIAqI6WajlMcwf+uyaS9e4ylV/ykW0WTVGTy2N2vx4s5Houtk/KANsFGkUDrdEjp/9MN6YRzS+mx/ZPFeLhHA5Sq7TBbZCBZXn48/pUzrTO2nAooDR2HYz98+RwByDo8FIi053Ba8wiq55WuR2kkOt0qrAi4SZb3FowXlI0vZU8iTSbYcz9tIPNo/wgcqLbGA/QwMYCG/rTQ87VRBmsB2UHWxcM9tHV4vK84ov2e3TFHLtubDYXye42H8hX8fFuNRuPdN9Lh0bcAjdcwO9+V0pzwAJPbpnTF7Omoo/o+rKz10CRLg6kc43vrn4zHUMazLY1OIG0HTDYT1bfabXS7xcDrcYFA+cccU8derzGCqFdHk2ARXSV6gpcqYKBJzH9hc6xUP5kJzSzvoVL0npU96b5SF7fzt8gc0BZeKvxhX5iQnzRIgbfJyVU12ScgydwEXQbirbZAK+wbt3qAuF+JSHg/S5hn5RmUEEkKF0LLBeP05erdQbaBopGquKH/3gILLwDzUQ3dpAb5BzBJt3FXb/YJvQd45TQJsWqSBpQXeJ3y+nq9Xv9ntBPylBVSqkmhaJov/O/x+W/oC4+fMAoO3BFcXZ1LVAbvuN0IRa9porx2fhUGKdt9jpKdJikHGhOIkZR7XUA2+gpTQxkaGoLs9v/Zu4dNwucLRQr/VYs5RjiYDAz4sdUa6Bk9iRhifs8lVYJ+1Spdz863AI/t8wwgPHsr0DfIaJIhlUwPAkb3qcRdQk3UlTNQBsN8Pl8x7Vd3EURcVy8S0xGuhaGfa4zJ9OZww9WXUmaj1URYvRPHMtYN82gFCuopEnxEpfPWGmwg+ZQpdexyWMgXTS/BKoCXIClLBgCLVqo3glFVcmZgd9Hiw6T8iPrJqU1fwyRkSKbSaJQt9NzBHxmgej2GSBLlX6x48ldoGz9qipOvx2O6KlMkScrFc7AIabmY9GJHkwbI9D/E7lszg/B49yu02hqlh7btqap9HqheY9zS2Av2FF75nk/6kX67+OTMzDIda54mNfDQBM1j03kY65xjHqCyxhNh1nKaIAjzRM8/6bHxYU8/cGvcsbUszgYpGCyo5rejCELU84VCRThcXV29d5AxjZ1aGbTGkuduMk2PycWr+e/e4YlCA78McxDQ9NO9714pSJV3RdA6Zm079Fy+kE+SZPtEW1syvEXg0hj+9coTV+oMYDjX+GaOXQHecRV0YXE5ta2EfZcGUvBMJPIvLraL+HERikSK0GJcL/ZRjwuu1EGgKVGAHK1Qc4zDkLoLj3ZwKU1eBctND1pTmndzZL9nCjS2kM8SUSihlU6jwY0S/+i/43CNWUHw+Xua+ucVXCTnpEqT4Qd0x85VsD3zp1AgtYSSg9X1oKjgkkWIeOdcmk/KkrtnVCZ7xEWCV+hW6dnPudZ51itKIyHlDKcdg6nT0zCSdfikROCqENZN4CDHPbwzthWDf1X2mtM6qRxBdj1b1yq1Ehwdc8osVcEppaztTiy2x+CM/W/ZSxchy0zVDCaNI6KVI2z3p5RLY6YhdkjH1RlD/DYTheKqYhYsRBv72SyPd6Oxnzz8ngFSwVcIY0660BvzEkX4KlsHqRqZ7cy8PaxFRw0eHbjMuGauqNecCCa/Q8hhOF+Zg8n3bIJkOXz2dhjpQtgb8pMJ7fizxs6PgKkm482DGrEGVMHAzlCK+a64ZVXHcB0ntM5rUkh+n1iSPnncPr3gD1Gjt1tDMUOJ2rsy+wV+7geZ22DNOIEcz8X9ALRITYy9KDsKAz2MrxDXy5Y/FInCzHVg9Yz/xT9o99BO0ySKcJbltuWlBvnBqjEjycWAwQha9BrdbCLON9ngct/EhN9WNv6CJINMkj2Dg+PjCEHYLpdPK+j4yv3AarvdfrSVKjpgMW/PpLYxrbRmXxUs1xIxBX+FUkYPm6Tgu5DQn7Y2rhRRJOVYsLKykrM6pqRyotUgo7dGgd6aKdISHi/VwmQAsRMYvKJGCUxsgzYVrIT4iqOpEe61kHJTK2tGWK71LrAn67fSGIYG6Oe4TwOQ/OG+jmrkuhevQ3tqVKbWq6wndD5+GuIL00gKKEfxy1n+4SAV/GIWyonn1BGcyWTUt7RmiXURaEG3+FUiuNlNSllVBXs6dvXC7J+uk7IZIUXCLgXH4DSbYaIEkY8YlEolsHVmC7qwUpxbKkqqYAkdIrI2WNRRVIIIw6l+UvZkQcRBYg8JwxVMEpwyjW6itj/H/vSpt79mPv6cXqqvTx5HOiyL7Qp6urJT8uCeb/BFtNYIB4PMcc1XQ2QXexZ1yuVy7XvHcp9xmpkdEfK7NttEcqXi9yvigevoSqJOKRtc3g2TShPKPooFLSM9OO/4yQ9TBkDLJnX2ooCT68LFS4lvzfv5cQ6RaFr70w+qKfngJxiBJkwnIhEtyBkkUVKkyHdDMackd82i04kiqLeX/1YEFbq00A17qWnMIlmErgMrtw0+v3dMK/wkcko+rJ7x/gPDKeslnKqWhP5ofKrhQ1YFnQoXzXkeV+Ql5hmRUBQOw38/Q36DHRe8zzY2vkiVJoqo1kKXAKenIgqqXBEqpmdy7XnlLw4/n+9XnA0qwrFtmiFBKkqIdqGovM3etWR27hKUTr3bu0givQjJ9rQtyXUKXh4W9gqnYWydjg/fVVIyzFJ6zJlh2XieH54UCARnMOhCC4v0ZX5oY9SC+8kFYbiX5PuTcbFVMMlIG9gS8iHktOoPe/n+5tLm03TTrmJUPIX44d6xlLm7riN9HuknyQWFkLyavGQ/s4uBctUPV6J+PyyUhEIReWXXZCJFYDMo4vHDivaUpXhXjsUXp+B3/IoFEsYtpj2GmktOJ0ngaL2EupykgkrrzxnPjy0o4DcV4VCI3el8+cdX1jyp8AVFLylU9LI2KS2TJVPQ+I6lKM5TtwuFfi3qHtqCjmaMKILK7F4hyWd3erk2AEY+WivJYuiOUEjSEwCL+8rYZGkzwcP+c3gqEgyJ2pGynVNXFskQamdh1LHYNHQi0l/O6nMIFvC6Ef1l3poEh7nC/2FsLelwxqcBRPk5Dz/dfOB96B9+B2/sdHOpoNJP3WaWEriTFIamFZXMLrFjJhmshiZOro0ECZH0dcoJ0IOf2DVld5wpbX4XRo2rxEfNJaVn3sEwnGdOKcYsd+C0I88yL5k9wAsLa22WpHy+KD8yM3x085lSgflAqQDmnLPBA4KS0gOUSTDajI3JxldJRTjKSob1c/1izvcEkrJNuuNcTgxCzcNg2QyDfklkWFAyNXNU0HxgspmaSxilLjPB1MtYuH2aVaIROpcSrsLd2WLve5qek5nfwEn05IT+An3muEBwYKqkdHJYEJ2MNFEpyQmnJoGnrADH1Kx1cB2sZKVAOqrPNsbbQLpalRsFGgcZwT5bWvq+YOrALPynpjwJRyNiWSsBbP4+MEiBLKDP9kbM8VrqbCc3ilbNQ+GlEmYYQfPkcLDkrcSt1LORVKloReczXqCcyFK84aeqAFABvZdzl4sl9AEfUsrw7K7J6FRsbuPOnAml6zm1mlHez1bdfy62wYADV2kt9/I82D7QXFIyCT1lcorWI5a7SMWP3TXBUUzZymrsPogvFb26nCiU408Nlwjgn+Gp0kiu9kkUR7RlxBDImnUsS/oWQL0RJPbaYspz7htd4twMoQx4pQR5SumsoKTkfN4ovDavKafu7DqjSwz0UqB0fUENRdytMtRs/5LI8ARXShEJpZTgGkqO+Ty23Y67DMBt1AODiz40PSVtcNlcpp5t3OO0NlNKKWk+UBrMe1MvTzl3OaBBS3oXfSqlNYAA0KtkD7ln09iZBEm20L0+ccphTJGN0H4yqvJ4xTLg1WcIMUSCRJArjqwHZQJGlZEI5RkBvV4mHdGDTDOjgrYOTH9nNh6Ex3upaTDRb7HWyUZUeplB5cq061ITI4Es6ylMcwl+T1ZBx515r64KxM7OOSXmJ5SBNm6BxZAi2v3Uc/tUNjBi8LRkauhIkECUdb8OlkVimh5Crx64gcrGtZ1PydhkgkQgeCtTqx8vQxo6+PdkjIgnSgUMyZ3D1yvq7SNGGPlNGWOzfYqhEli9bdQCOE3GTkhlbpU44MpE0pZUSQlKhVN5lsHrkKNHj99XZbZOnKSkdKq5+fr1QsmbI+GhX6pwXcpOAqv6928+eCCRSApvrm/lna9wHpnSJLtKoTQ/nDh0CGIUFkr2b8Sb+euRxvKJpaWl25JChEGJ5PoWochvHJJIEhiFhYcO3frDmzVQJrnOxICagWC3frclJLuTIFA3N04ckvyx8Fe/38jdxnzlVhIk4S+SB8QGb8KujQTppFBy6BD6dOuzzdfKA6abFEpuwNlMfbi56Sg7bksYOrlxKO7Aks8220COG3ESydINRljZgrhi/mMChWUoqJXNNpD5T2yCJMqm+4rjUwk3i+RmY+5vbyxK5e0MKNfXsFbeGLHs51aLpLBvs6eQ5dP93Gp5kPMtrY0WzMmNIvnTZvsKlK5bXCxbUq8c/yUXya0tIOFhN9PUIrn96VaQ8LB3PmWgoOR8on6j93fylPOSBENh4a8+m5ioDG5F1YSk7zakOLR///7fFxcT6l9/snMDfjN5fWK+fuPGjd1qiwWqAts20D29VSrhEU0T8vibnpYjPt8W/i6+OuqLWQQ74uvetnUguL+7O3aYO/Zr37U3seOVpxCf+I7ESKwDvtTXTzZR8IVu31LMNwZ8n2yZu0Lf8Pl+Eft43rezfgtJor6B39KfHNO+/9qaBTIlYzt9R2J7oc6B7i30Eh7p85H0J3P9wB2ayX7+TWyO5hD7gG9nbN5C7VQuXrt2rbyxCEowGm0yb2KQI67t3DkwZkYvguK/HfAh2dlYjEiKi4sbK/s2bd3unOneuXOxK2jdZufZf/GbI0eODPiWiikSGqZtcwpJS1e0GyphAEn3tLaor6+v8c6iPNiXYCkqim6KUpx9Z7u7fbQcicZsAv82RivjWtkcEgwOFJzeSclvGpNqQDht0cZi5CnBrk3RiQWaoa+Rkj4GCAXTF+2qrKy0WDbHY9XltFsiKUqR4mAbhm1e5Hf20ShFfTQRA6RIu2kUNIrTUtTYWBR0qouRjeIKKi5qtL+R07CsQlic5Z3onV4ojZUxabRsTUpO+AOWkPy//L+cgoVIFVMtTQ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17" name="Picture 1" descr="E:\РОМА\Документы\001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2276872"/>
            <a:ext cx="5931295" cy="41044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260648"/>
            <a:ext cx="6172200" cy="648072"/>
          </a:xfrm>
        </p:spPr>
        <p:txBody>
          <a:bodyPr>
            <a:normAutofit/>
          </a:bodyPr>
          <a:lstStyle/>
          <a:p>
            <a:r>
              <a:rPr lang="ru-RU" dirty="0" smtClean="0"/>
              <a:t>Есть ли у тебя друзья в классе?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843808" y="1124744"/>
            <a:ext cx="432048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915816" y="1988840"/>
            <a:ext cx="432048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843808" y="2924944"/>
            <a:ext cx="432048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987824" y="3861048"/>
            <a:ext cx="4320480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915816" y="4941168"/>
            <a:ext cx="432048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3347864" y="1268760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Да                                    16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275856" y="2132856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Да , но не все                   2</a:t>
            </a:r>
            <a:endParaRPr lang="ru-R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987824" y="3068960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Один                                       1</a:t>
            </a:r>
            <a:endParaRPr lang="ru-RU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131840" y="3933056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Не все, некоторые просто знакомые                              1</a:t>
            </a:r>
            <a:endParaRPr lang="ru-RU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707904" y="5085184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Весь класс                   1</a:t>
            </a:r>
            <a:endParaRPr lang="ru-RU" b="1" dirty="0"/>
          </a:p>
        </p:txBody>
      </p:sp>
      <p:sp>
        <p:nvSpPr>
          <p:cNvPr id="5122" name="AutoShape 2" descr="data:image/png;base64,iVBORw0KGgoAAAANSUhEUgAAAIkAAACPCAMAAAD5owjmAAACZ1BMVEX//////0Ag/0BgIMD/4MD/wP+AgID/5cT/58WDg4L/w//n5+n/yP///zsg80BiIMQg7kAg+EAAADNCQmYAACzz8/cAACj/68gg0EAg2UA6Okumpq4g3UAAAC8gukAgw0Bqaicg50AgyUAgmUAgo0AASCTY2NsgAEAAAAC8vMIg70C2rbwHADQgwEAAACQgrUCBgI2+j2hVWmfb294AABr/zv+Skpwgq0DRntUgckATADkgkUBDQ1kgtUDOtJ4geEAgTkD/xIIAABPLy88AAEBXV2n2uXvZ2UDBwUAgOUCjkIYAji8ghEBlWmFCCZPu0bWmf67r/+1hZmcgKEBZILLH/8zeqHXJyjmmm64uLkmRbVl+YoogYUAgQ0CtrbTm5kB8aXwQHTdqpHmsg7Plq+rXvab32/i4opOUe54+H1VDMFmFcmuBy42dh4pbSGwmJERrj3rbut5L/18dMT4AfQT26PeOY5hfWVRvZX1TSFzM3dBItl2cfaRyZmlITWZgYBK7u4n09MW3qJ+nu68AMBUAUApWR0zz5tpy/H9OXGLHocy+qMRnTH1864lxe481ITEbAFlBIIHZrISidVNSODkUAGx2VbdaTIRWAMVPJZllL71NOIBzVkyZd2E4Kj4oDSUALCSe86Y5tVG3271On2Kx8LiOgbFyY5skH0rTyuhPNYk6F3swAINmU24AcSGrq0BqakD5+YZMTjlCfFj0446CgmtNc2FMTBSQkACbm0AvLxY6OkADSjOamnN1iYMAXzK+vniTt50+YFVF2lt5eRURIh8AYhejlnRNfWAANApjY0xyckAAbwBQvOR3AAASZ0lEQVR4nO2b+18TV9rAwyEhgYHcZEhCLpCLwXBJIsEECCGEEdQQHAUFIjcR0mgQouWtRVvsblXWvmu9vN2uut111ba77K6KtW/Xl/XC7rZru+v+Ue85M7nMJJMLFOGH933Uj2Hm5JzvPM9znuc55ww83v/L/3mJdEXwrWaAgh0Makb1rw5uNYtF3dRjcgEAeubXj4LZN+AxCHVTawCCGE3eY+vupKUnMv/jUXjYvMYL3EqvRz67zh7mAHC3VO2w/HiWeZXNWwvVonlnXV8317RApY607PjxJLyXYq8YAJX7C8d6vj1fr2/Qy0ZWL2wACf63DugrI+KeL9dFognIZMAzlLHBtrjkYb8xa00AiEFVW9vaJ4H6rh4ap7+BcxgMCz19slJGy/iTp2YHxwAsSwxpOjr2yQBYXTvJkGsfUOncR7k46nbvLStgykp1erBQ77DXMX6MAPhkNtd/rBmE9+XzKNAvyczpd+wvBvcWpMreb5wpT2JtGfHYkxolLhlhTLl4b+0k91ZV/Trw5/QbV5+kYVAiZ6EMqfZBv9jnSeabz3Wj9afwtRsHvwenHQBteYMUFOxRJ1tZbIASg+GiPXbJbFW9XDMGFOKVyaNMJ8HP/TUTCPSWpFacrcYGYBAbZKcS18xf/C1xGxvLXzf4/COrTplGgn1XlplkPBEE8SZ3lQGoQP2x5Ig4Yy7h81ftdjuWJwqGn7PWppL8KzMHlLJ4s7/L3HrQoPRmTDTqcqlO/u3bkXxTiWXWzr4Qqc5OEow9xXY3ADKxSZOxZ/Vd5EWtz8fyJEmTn2SxDSKJqXAW6DxAZqxqytjRkB7oVaBDVZexRXapG88KkiB5aBIbvQHXauZxsK+R/TqU6yWx50nS1QHEeoO7J4tLDtfCTD+6VhLcgW2/BFOyxZqD5C+xL3RpjTDFVGUbZl4DQYABNXFgwTxBLpy0PgLiSxjP8jg7yEq8whu7cLLBABqykQwbAXAhEovdas23lutsgbVFQ+s8z5KebpjywfeM4HHMSj9wBrHcp0PwQ2f5iHLu4zxJHOU6AHS27dlIqgvK3mXlFBy/+A92sHAEGdlUPVcbAC3A0NpaKwNiKVcRtMO6I7XYwP4NKyYAIMlyJpA9jwvG7aldEQTrR3NFZxJFXQ97DIAqI6WajlMcwf+uyaS9e4ylV/ykW0WTVGTy2N2vx4s5Houtk/KANsFGkUDrdEjp/9MN6YRzS+mx/ZPFeLhHA5Sq7TBbZCBZXn48/pUzrTO2nAooDR2HYz98+RwByDo8FIi053Ba8wiq55WuR2kkOt0qrAi4SZb3FowXlI0vZU8iTSbYcz9tIPNo/wgcqLbGA/QwMYCG/rTQ87VRBmsB2UHWxcM9tHV4vK84ov2e3TFHLtubDYXye42H8hX8fFuNRuPdN9Lh0bcAjdcwO9+V0pzwAJPbpnTF7Omoo/o+rKz10CRLg6kc43vrn4zHUMazLY1OIG0HTDYT1bfabXS7xcDrcYFA+cccU8derzGCqFdHk2ARXSV6gpcqYKBJzH9hc6xUP5kJzSzvoVL0npU96b5SF7fzt8gc0BZeKvxhX5iQnzRIgbfJyVU12ScgydwEXQbirbZAK+wbt3qAuF+JSHg/S5hn5RmUEEkKF0LLBeP05erdQbaBopGquKH/3gILLwDzUQ3dpAb5BzBJt3FXb/YJvQd45TQJsWqSBpQXeJ3y+nq9Xv9ntBPylBVSqkmhaJov/O/x+W/oC4+fMAoO3BFcXZ1LVAbvuN0IRa9porx2fhUGKdt9jpKdJikHGhOIkZR7XUA2+gpTQxkaGoLs9v/Zu4dNwucLRQr/VYs5RjiYDAz4sdUa6Bk9iRhifs8lVYJ+1Spdz863AI/t8wwgPHsr0DfIaJIhlUwPAkb3qcRdQk3UlTNQBsN8Pl8x7Vd3EURcVy8S0xGuhaGfa4zJ9OZww9WXUmaj1URYvRPHMtYN82gFCuopEnxEpfPWGmwg+ZQpdexyWMgXTS/BKoCXIClLBgCLVqo3glFVcmZgd9Hiw6T8iPrJqU1fwyRkSKbSaJQt9NzBHxmgej2GSBLlX6x48ldoGz9qipOvx2O6KlMkScrFc7AIabmY9GJHkwbI9D/E7lszg/B49yu02hqlh7btqap9HqheY9zS2Av2FF75nk/6kX67+OTMzDIda54mNfDQBM1j03kY65xjHqCyxhNh1nKaIAjzRM8/6bHxYU8/cGvcsbUszgYpGCyo5rejCELU84VCRThcXV29d5AxjZ1aGbTGkuduMk2PycWr+e/e4YlCA78McxDQ9NO9714pSJV3RdA6Zm079Fy+kE+SZPtEW1syvEXg0hj+9coTV+oMYDjX+GaOXQHecRV0YXE5ta2EfZcGUvBMJPIvLraL+HERikSK0GJcL/ZRjwuu1EGgKVGAHK1Qc4zDkLoLj3ZwKU1eBctND1pTmndzZL9nCjS2kM8SUSihlU6jwY0S/+i/43CNWUHw+Xua+ucVXCTnpEqT4Qd0x85VsD3zp1AgtYSSg9X1oKjgkkWIeOdcmk/KkrtnVCZ7xEWCV+hW6dnPudZ51itKIyHlDKcdg6nT0zCSdfikROCqENZN4CDHPbwzthWDf1X2mtM6qRxBdj1b1yq1Ehwdc8osVcEppaztTiy2x+CM/W/ZSxchy0zVDCaNI6KVI2z3p5RLY6YhdkjH1RlD/DYTheKqYhYsRBv72SyPd6Oxnzz8ngFSwVcIY0660BvzEkX4KlsHqRqZ7cy8PaxFRw0eHbjMuGauqNecCCa/Q8hhOF+Zg8n3bIJkOXz2dhjpQtgb8pMJ7fizxs6PgKkm482DGrEGVMHAzlCK+a64ZVXHcB0ntM5rUkh+n1iSPnncPr3gD1Gjt1tDMUOJ2rsy+wV+7geZ22DNOIEcz8X9ALRITYy9KDsKAz2MrxDXy5Y/FInCzHVg9Yz/xT9o99BO0ySKcJbltuWlBvnBqjEjycWAwQha9BrdbCLON9ngct/EhN9WNv6CJINMkj2Dg+PjCEHYLpdPK+j4yv3AarvdfrSVKjpgMW/PpLYxrbRmXxUs1xIxBX+FUkYPm6Tgu5DQn7Y2rhRRJOVYsLKykrM6pqRyotUgo7dGgd6aKdISHi/VwmQAsRMYvKJGCUxsgzYVrIT4iqOpEe61kHJTK2tGWK71LrAn67fSGIYG6Oe4TwOQ/OG+jmrkuhevQ3tqVKbWq6wndD5+GuIL00gKKEfxy1n+4SAV/GIWyonn1BGcyWTUt7RmiXURaEG3+FUiuNlNSllVBXs6dvXC7J+uk7IZIUXCLgXH4DSbYaIEkY8YlEolsHVmC7qwUpxbKkqqYAkdIrI2WNRRVIIIw6l+UvZkQcRBYg8JwxVMEpwyjW6itj/H/vSpt79mPv6cXqqvTx5HOiyL7Qp6urJT8uCeb/BFtNYIB4PMcc1XQ2QXexZ1yuVy7XvHcp9xmpkdEfK7NttEcqXi9yvigevoSqJOKRtc3g2TShPKPooFLSM9OO/4yQ9TBkDLJnX2ooCT68LFS4lvzfv5cQ6RaFr70w+qKfngJxiBJkwnIhEtyBkkUVKkyHdDMackd82i04kiqLeX/1YEFbq00A17qWnMIlmErgMrtw0+v3dMK/wkcko+rJ7x/gPDKeslnKqWhP5ofKrhQ1YFnQoXzXkeV+Ql5hmRUBQOw38/Q36DHRe8zzY2vkiVJoqo1kKXAKenIgqqXBEqpmdy7XnlLw4/n+9XnA0qwrFtmiFBKkqIdqGovM3etWR27hKUTr3bu0givQjJ9rQtyXUKXh4W9gqnYWydjg/fVVIyzFJ6zJlh2XieH54UCARnMOhCC4v0ZX5oY9SC+8kFYbiX5PuTcbFVMMlIG9gS8iHktOoPe/n+5tLm03TTrmJUPIX44d6xlLm7riN9HuknyQWFkLyavGQ/s4uBctUPV6J+PyyUhEIReWXXZCJFYDMo4vHDivaUpXhXjsUXp+B3/IoFEsYtpj2GmktOJ0ngaL2EupykgkrrzxnPjy0o4DcV4VCI3el8+cdX1jyp8AVFLylU9LI2KS2TJVPQ+I6lKM5TtwuFfi3qHtqCjmaMKILK7F4hyWd3erk2AEY+WivJYuiOUEjSEwCL+8rYZGkzwcP+c3gqEgyJ2pGynVNXFskQamdh1LHYNHQi0l/O6nMIFvC6Ef1l3poEh7nC/2FsLelwxqcBRPk5Dz/dfOB96B9+B2/sdHOpoNJP3WaWEriTFIamFZXMLrFjJhmshiZOro0ECZH0dcoJ0IOf2DVld5wpbX4XRo2rxEfNJaVn3sEwnGdOKcYsd+C0I88yL5k9wAsLa22WpHy+KD8yM3x085lSgflAqQDmnLPBA4KS0gOUSTDajI3JxldJRTjKSob1c/1izvcEkrJNuuNcTgxCzcNg2QyDfklkWFAyNXNU0HxgspmaSxilLjPB1MtYuH2aVaIROpcSrsLd2WLve5qek5nfwEn05IT+An3muEBwYKqkdHJYEJ2MNFEpyQmnJoGnrADH1Kx1cB2sZKVAOqrPNsbbQLpalRsFGgcZwT5bWvq+YOrALPynpjwJRyNiWSsBbP4+MEiBLKDP9kbM8VrqbCc3ilbNQ+GlEmYYQfPkcLDkrcSt1LORVKloReczXqCcyFK84aeqAFABvZdzl4sl9AEfUsrw7K7J6FRsbuPOnAml6zm1mlHez1bdfy62wYADV2kt9/I82D7QXFIyCT1lcorWI5a7SMWP3TXBUUzZymrsPogvFb26nCiU408Nlwjgn+Gp0kiu9kkUR7RlxBDImnUsS/oWQL0RJPbaYspz7htd4twMoQx4pQR5SumsoKTkfN4ovDavKafu7DqjSwz0UqB0fUENRdytMtRs/5LI8ARXShEJpZTgGkqO+Ty23Y67DMBt1AODiz40PSVtcNlcpp5t3OO0NlNKKWk+UBrMe1MvTzl3OaBBS3oXfSqlNYAA0KtkD7ln09iZBEm20L0+ccphTJGN0H4yqvJ4xTLg1WcIMUSCRJArjqwHZQJGlZEI5RkBvV4mHdGDTDOjgrYOTH9nNh6Ex3upaTDRb7HWyUZUeplB5cq061ITI4Es6ylMcwl+T1ZBx515r64KxM7OOSXmJ5SBNm6BxZAi2v3Uc/tUNjBi8LRkauhIkECUdb8OlkVimh5Crx64gcrGtZ1PydhkgkQgeCtTqx8vQxo6+PdkjIgnSgUMyZ3D1yvq7SNGGPlNGWOzfYqhEli9bdQCOE3GTkhlbpU44MpE0pZUSQlKhVN5lsHrkKNHj99XZbZOnKSkdKq5+fr1QsmbI+GhX6pwXcpOAqv6928+eCCRSApvrm/lna9wHpnSJLtKoTQ/nDh0CGIUFkr2b8Sb+euRxvKJpaWl25JChEGJ5PoWochvHJJIEhiFhYcO3frDmzVQJrnOxICagWC3frclJLuTIFA3N04ckvyx8Fe/38jdxnzlVhIk4S+SB8QGb8KujQTppFBy6BD6dOuzzdfKA6abFEpuwNlMfbi56Sg7bksYOrlxKO7Aks8220COG3ESydINRljZgrhi/mMChWUoqJXNNpD5T2yCJMqm+4rjUwk3i+RmY+5vbyxK5e0MKNfXsFbeGLHs51aLpLBvs6eQ5dP93Gp5kPMtrY0WzMmNIvnTZvsKlK5bXCxbUq8c/yUXya0tIOFhN9PUIrn96VaQ8LB3PmWgoOR8on6j93fylPOSBENh4a8+m5ioDG5F1YSk7zakOLR///7fFxcT6l9/snMDfjN5fWK+fuPGjd1qiwWqAts20D29VSrhEU0T8vibnpYjPt8W/i6+OuqLWQQ74uvetnUguL+7O3aYO/Zr37U3seOVpxCf+I7ESKwDvtTXTzZR8IVu31LMNwZ8n2yZu0Lf8Pl+Eft43rezfgtJor6B39KfHNO+/9qaBTIlYzt9R2J7oc6B7i30Eh7p85H0J3P9wB2ayX7+TWyO5hD7gG9nbN5C7VQuXrt2rbyxCEowGm0yb2KQI67t3DkwZkYvguK/HfAh2dlYjEiKi4sbK/s2bd3unOneuXOxK2jdZufZf/GbI0eODPiWiikSGqZtcwpJS1e0GyphAEn3tLaor6+v8c6iPNiXYCkqim6KUpx9Z7u7fbQcicZsAv82RivjWtkcEgwOFJzeSclvGpNqQDht0cZi5CnBrk3RiQWaoa+Rkj4GCAXTF+2qrKy0WDbHY9XltFsiKUqR4mAbhm1e5Hf20ShFfTQRA6RIu2kUNIrTUtTYWBR0qouRjeIKKi5qtL+R07CsQlic5Z3onV4ojZUxabRsTUpO+AOWkPy//L+cgoVIFVMtTQ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0" name="Picture 2" descr="E:\РОМА\Документы\foto si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267744" cy="17008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Сморгонцы примут участие в международном детском саммите. События - Новости нашего края: Kraj.B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3030808"/>
            <a:ext cx="3635896" cy="382719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260648"/>
            <a:ext cx="6172200" cy="648072"/>
          </a:xfrm>
        </p:spPr>
        <p:txBody>
          <a:bodyPr>
            <a:normAutofit/>
          </a:bodyPr>
          <a:lstStyle/>
          <a:p>
            <a:r>
              <a:rPr lang="ru-RU" dirty="0" smtClean="0"/>
              <a:t>Сколько у тебя друзей?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843808" y="1124744"/>
            <a:ext cx="432048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915816" y="1988840"/>
            <a:ext cx="432048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843808" y="2852936"/>
            <a:ext cx="4320480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987824" y="3861048"/>
            <a:ext cx="432048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3347864" y="1268760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Много                                11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275856" y="2132856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Достаточно                           3</a:t>
            </a:r>
            <a:endParaRPr lang="ru-R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987824" y="2852936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 smtClean="0"/>
          </a:p>
          <a:p>
            <a:r>
              <a:rPr lang="ru-RU" b="1" dirty="0" smtClean="0"/>
              <a:t>Один                                            1</a:t>
            </a:r>
            <a:endParaRPr lang="ru-RU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491880" y="3933056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Половина класса               1               </a:t>
            </a:r>
            <a:endParaRPr lang="ru-RU" b="1" dirty="0"/>
          </a:p>
        </p:txBody>
      </p:sp>
      <p:sp>
        <p:nvSpPr>
          <p:cNvPr id="5122" name="AutoShape 2" descr="data:image/png;base64,iVBORw0KGgoAAAANSUhEUgAAAIkAAACPCAMAAAD5owjmAAACZ1BMVEX//////0Ag/0BgIMD/4MD/wP+AgID/5cT/58WDg4L/w//n5+n/yP///zsg80BiIMQg7kAg+EAAADNCQmYAACzz8/cAACj/68gg0EAg2UA6Okumpq4g3UAAAC8gukAgw0Bqaicg50AgyUAgmUAgo0AASCTY2NsgAEAAAAC8vMIg70C2rbwHADQgwEAAACQgrUCBgI2+j2hVWmfb294AABr/zv+Skpwgq0DRntUgckATADkgkUBDQ1kgtUDOtJ4geEAgTkD/xIIAABPLy88AAEBXV2n2uXvZ2UDBwUAgOUCjkIYAji8ghEBlWmFCCZPu0bWmf67r/+1hZmcgKEBZILLH/8zeqHXJyjmmm64uLkmRbVl+YoogYUAgQ0CtrbTm5kB8aXwQHTdqpHmsg7Plq+rXvab32/i4opOUe54+H1VDMFmFcmuBy42dh4pbSGwmJERrj3rbut5L/18dMT4AfQT26PeOY5hfWVRvZX1TSFzM3dBItl2cfaRyZmlITWZgYBK7u4n09MW3qJ+nu68AMBUAUApWR0zz5tpy/H9OXGLHocy+qMRnTH1864lxe481ITEbAFlBIIHZrISidVNSODkUAGx2VbdaTIRWAMVPJZllL71NOIBzVkyZd2E4Kj4oDSUALCSe86Y5tVG3271On2Kx8LiOgbFyY5skH0rTyuhPNYk6F3swAINmU24AcSGrq0BqakD5+YZMTjlCfFj0446CgmtNc2FMTBSQkACbm0AvLxY6OkADSjOamnN1iYMAXzK+vniTt50+YFVF2lt5eRURIh8AYhejlnRNfWAANApjY0xyckAAbwBQvOR3AAASZ0lEQVR4nO2b+18TV9rAwyEhgYHcZEhCLpCLwXBJIsEECCGEEdQQHAUFIjcR0mgQouWtRVvsblXWvmu9vN2uut111ba77K6KtW/Xl/XC7rZru+v+Ue85M7nMJJMLFOGH933Uj2Hm5JzvPM9znuc55ww83v/L/3mJdEXwrWaAgh0Makb1rw5uNYtF3dRjcgEAeubXj4LZN+AxCHVTawCCGE3eY+vupKUnMv/jUXjYvMYL3EqvRz67zh7mAHC3VO2w/HiWeZXNWwvVonlnXV8317RApY607PjxJLyXYq8YAJX7C8d6vj1fr2/Qy0ZWL2wACf63DugrI+KeL9dFognIZMAzlLHBtrjkYb8xa00AiEFVW9vaJ4H6rh4ap7+BcxgMCz19slJGy/iTp2YHxwAsSwxpOjr2yQBYXTvJkGsfUOncR7k46nbvLStgykp1erBQ77DXMX6MAPhkNtd/rBmE9+XzKNAvyczpd+wvBvcWpMreb5wpT2JtGfHYkxolLhlhTLl4b+0k91ZV/Trw5/QbV5+kYVAiZ6EMqfZBv9jnSeabz3Wj9afwtRsHvwenHQBteYMUFOxRJ1tZbIASg+GiPXbJbFW9XDMGFOKVyaNMJ8HP/TUTCPSWpFacrcYGYBAbZKcS18xf/C1xGxvLXzf4/COrTplGgn1XlplkPBEE8SZ3lQGoQP2x5Ig4Yy7h81ftdjuWJwqGn7PWppL8KzMHlLJ4s7/L3HrQoPRmTDTqcqlO/u3bkXxTiWXWzr4Qqc5OEow9xXY3ADKxSZOxZ/Vd5EWtz8fyJEmTn2SxDSKJqXAW6DxAZqxqytjRkB7oVaBDVZexRXapG88KkiB5aBIbvQHXauZxsK+R/TqU6yWx50nS1QHEeoO7J4tLDtfCTD+6VhLcgW2/BFOyxZqD5C+xL3RpjTDFVGUbZl4DQYABNXFgwTxBLpy0PgLiSxjP8jg7yEq8whu7cLLBABqykQwbAXAhEovdas23lutsgbVFQ+s8z5KebpjywfeM4HHMSj9wBrHcp0PwQ2f5iHLu4zxJHOU6AHS27dlIqgvK3mXlFBy/+A92sHAEGdlUPVcbAC3A0NpaKwNiKVcRtMO6I7XYwP4NKyYAIMlyJpA9jwvG7aldEQTrR3NFZxJFXQ97DIAqI6WajlMcwf+uyaS9e4ylV/ykW0WTVGTy2N2vx4s5Houtk/KANsFGkUDrdEjp/9MN6YRzS+mx/ZPFeLhHA5Sq7TBbZCBZXn48/pUzrTO2nAooDR2HYz98+RwByDo8FIi053Ba8wiq55WuR2kkOt0qrAi4SZb3FowXlI0vZU8iTSbYcz9tIPNo/wgcqLbGA/QwMYCG/rTQ87VRBmsB2UHWxcM9tHV4vK84ov2e3TFHLtubDYXye42H8hX8fFuNRuPdN9Lh0bcAjdcwO9+V0pzwAJPbpnTF7Omoo/o+rKz10CRLg6kc43vrn4zHUMazLY1OIG0HTDYT1bfabXS7xcDrcYFA+cccU8derzGCqFdHk2ARXSV6gpcqYKBJzH9hc6xUP5kJzSzvoVL0npU96b5SF7fzt8gc0BZeKvxhX5iQnzRIgbfJyVU12ScgydwEXQbirbZAK+wbt3qAuF+JSHg/S5hn5RmUEEkKF0LLBeP05erdQbaBopGquKH/3gILLwDzUQ3dpAb5BzBJt3FXb/YJvQd45TQJsWqSBpQXeJ3y+nq9Xv9ntBPylBVSqkmhaJov/O/x+W/oC4+fMAoO3BFcXZ1LVAbvuN0IRa9porx2fhUGKdt9jpKdJikHGhOIkZR7XUA2+gpTQxkaGoLs9v/Zu4dNwucLRQr/VYs5RjiYDAz4sdUa6Bk9iRhifs8lVYJ+1Spdz863AI/t8wwgPHsr0DfIaJIhlUwPAkb3qcRdQk3UlTNQBsN8Pl8x7Vd3EURcVy8S0xGuhaGfa4zJ9OZww9WXUmaj1URYvRPHMtYN82gFCuopEnxEpfPWGmwg+ZQpdexyWMgXTS/BKoCXIClLBgCLVqo3glFVcmZgd9Hiw6T8iPrJqU1fwyRkSKbSaJQt9NzBHxmgej2GSBLlX6x48ldoGz9qipOvx2O6KlMkScrFc7AIabmY9GJHkwbI9D/E7lszg/B49yu02hqlh7btqap9HqheY9zS2Av2FF75nk/6kX67+OTMzDIda54mNfDQBM1j03kY65xjHqCyxhNh1nKaIAjzRM8/6bHxYU8/cGvcsbUszgYpGCyo5rejCELU84VCRThcXV29d5AxjZ1aGbTGkuduMk2PycWr+e/e4YlCA78McxDQ9NO9714pSJV3RdA6Zm079Fy+kE+SZPtEW1syvEXg0hj+9coTV+oMYDjX+GaOXQHecRV0YXE5ta2EfZcGUvBMJPIvLraL+HERikSK0GJcL/ZRjwuu1EGgKVGAHK1Qc4zDkLoLj3ZwKU1eBctND1pTmndzZL9nCjS2kM8SUSihlU6jwY0S/+i/43CNWUHw+Xua+ucVXCTnpEqT4Qd0x85VsD3zp1AgtYSSg9X1oKjgkkWIeOdcmk/KkrtnVCZ7xEWCV+hW6dnPudZ51itKIyHlDKcdg6nT0zCSdfikROCqENZN4CDHPbwzthWDf1X2mtM6qRxBdj1b1yq1Ehwdc8osVcEppaztTiy2x+CM/W/ZSxchy0zVDCaNI6KVI2z3p5RLY6YhdkjH1RlD/DYTheKqYhYsRBv72SyPd6Oxnzz8ngFSwVcIY0660BvzEkX4KlsHqRqZ7cy8PaxFRw0eHbjMuGauqNecCCa/Q8hhOF+Zg8n3bIJkOXz2dhjpQtgb8pMJ7fizxs6PgKkm482DGrEGVMHAzlCK+a64ZVXHcB0ntM5rUkh+n1iSPnncPr3gD1Gjt1tDMUOJ2rsy+wV+7geZ22DNOIEcz8X9ALRITYy9KDsKAz2MrxDXy5Y/FInCzHVg9Yz/xT9o99BO0ySKcJbltuWlBvnBqjEjycWAwQha9BrdbCLON9ngct/EhN9WNv6CJINMkj2Dg+PjCEHYLpdPK+j4yv3AarvdfrSVKjpgMW/PpLYxrbRmXxUs1xIxBX+FUkYPm6Tgu5DQn7Y2rhRRJOVYsLKykrM6pqRyotUgo7dGgd6aKdISHi/VwmQAsRMYvKJGCUxsgzYVrIT4iqOpEe61kHJTK2tGWK71LrAn67fSGIYG6Oe4TwOQ/OG+jmrkuhevQ3tqVKbWq6wndD5+GuIL00gKKEfxy1n+4SAV/GIWyonn1BGcyWTUt7RmiXURaEG3+FUiuNlNSllVBXs6dvXC7J+uk7IZIUXCLgXH4DSbYaIEkY8YlEolsHVmC7qwUpxbKkqqYAkdIrI2WNRRVIIIw6l+UvZkQcRBYg8JwxVMEpwyjW6itj/H/vSpt79mPv6cXqqvTx5HOiyL7Qp6urJT8uCeb/BFtNYIB4PMcc1XQ2QXexZ1yuVy7XvHcp9xmpkdEfK7NttEcqXi9yvigevoSqJOKRtc3g2TShPKPooFLSM9OO/4yQ9TBkDLJnX2ooCT68LFS4lvzfv5cQ6RaFr70w+qKfngJxiBJkwnIhEtyBkkUVKkyHdDMackd82i04kiqLeX/1YEFbq00A17qWnMIlmErgMrtw0+v3dMK/wkcko+rJ7x/gPDKeslnKqWhP5ofKrhQ1YFnQoXzXkeV+Ql5hmRUBQOw38/Q36DHRe8zzY2vkiVJoqo1kKXAKenIgqqXBEqpmdy7XnlLw4/n+9XnA0qwrFtmiFBKkqIdqGovM3etWR27hKUTr3bu0givQjJ9rQtyXUKXh4W9gqnYWydjg/fVVIyzFJ6zJlh2XieH54UCARnMOhCC4v0ZX5oY9SC+8kFYbiX5PuTcbFVMMlIG9gS8iHktOoPe/n+5tLm03TTrmJUPIX44d6xlLm7riN9HuknyQWFkLyavGQ/s4uBctUPV6J+PyyUhEIReWXXZCJFYDMo4vHDivaUpXhXjsUXp+B3/IoFEsYtpj2GmktOJ0ngaL2EupykgkrrzxnPjy0o4DcV4VCI3el8+cdX1jyp8AVFLylU9LI2KS2TJVPQ+I6lKM5TtwuFfi3qHtqCjmaMKILK7F4hyWd3erk2AEY+WivJYuiOUEjSEwCL+8rYZGkzwcP+c3gqEgyJ2pGynVNXFskQamdh1LHYNHQi0l/O6nMIFvC6Ef1l3poEh7nC/2FsLelwxqcBRPk5Dz/dfOB96B9+B2/sdHOpoNJP3WaWEriTFIamFZXMLrFjJhmshiZOro0ECZH0dcoJ0IOf2DVld5wpbX4XRo2rxEfNJaVn3sEwnGdOKcYsd+C0I88yL5k9wAsLa22WpHy+KD8yM3x085lSgflAqQDmnLPBA4KS0gOUSTDajI3JxldJRTjKSob1c/1izvcEkrJNuuNcTgxCzcNg2QyDfklkWFAyNXNU0HxgspmaSxilLjPB1MtYuH2aVaIROpcSrsLd2WLve5qek5nfwEn05IT+An3muEBwYKqkdHJYEJ2MNFEpyQmnJoGnrADH1Kx1cB2sZKVAOqrPNsbbQLpalRsFGgcZwT5bWvq+YOrALPynpjwJRyNiWSsBbP4+MEiBLKDP9kbM8VrqbCc3ilbNQ+GlEmYYQfPkcLDkrcSt1LORVKloReczXqCcyFK84aeqAFABvZdzl4sl9AEfUsrw7K7J6FRsbuPOnAml6zm1mlHez1bdfy62wYADV2kt9/I82D7QXFIyCT1lcorWI5a7SMWP3TXBUUzZymrsPogvFb26nCiU408Nlwjgn+Gp0kiu9kkUR7RlxBDImnUsS/oWQL0RJPbaYspz7htd4twMoQx4pQR5SumsoKTkfN4ovDavKafu7DqjSwz0UqB0fUENRdytMtRs/5LI8ARXShEJpZTgGkqO+Ty23Y67DMBt1AODiz40PSVtcNlcpp5t3OO0NlNKKWk+UBrMe1MvTzl3OaBBS3oXfSqlNYAA0KtkD7ln09iZBEm20L0+ccphTJGN0H4yqvJ4xTLg1WcIMUSCRJArjqwHZQJGlZEI5RkBvV4mHdGDTDOjgrYOTH9nNh6Ex3upaTDRb7HWyUZUeplB5cq061ITI4Es6ylMcwl+T1ZBx515r64KxM7OOSXmJ5SBNm6BxZAi2v3Uc/tUNjBi8LRkauhIkECUdb8OlkVimh5Crx64gcrGtZ1PydhkgkQgeCtTqx8vQxo6+PdkjIgnSgUMyZ3D1yvq7SNGGPlNGWOzfYqhEli9bdQCOE3GTkhlbpU44MpE0pZUSQlKhVN5lsHrkKNHj99XZbZOnKSkdKq5+fr1QsmbI+GhX6pwXcpOAqv6928+eCCRSApvrm/lna9wHpnSJLtKoTQ/nDh0CGIUFkr2b8Sb+euRxvKJpaWl25JChEGJ5PoWochvHJJIEhiFhYcO3frDmzVQJrnOxICagWC3frclJLuTIFA3N04ckvyx8Fe/38jdxnzlVhIk4S+SB8QGb8KujQTppFBy6BD6dOuzzdfKA6abFEpuwNlMfbi56Sg7bksYOrlxKO7Aks8220COG3ESydINRljZgrhi/mMChWUoqJXNNpD5T2yCJMqm+4rjUwk3i+RmY+5vbyxK5e0MKNfXsFbeGLHs51aLpLBvs6eQ5dP93Gp5kPMtrY0WzMmNIvnTZvsKlK5bXCxbUq8c/yUXya0tIOFhN9PUIrn96VaQ8LB3PmWgoOR8on6j93fylPOSBENh4a8+m5ioDG5F1YSk7zakOLR///7fFxcT6l9/snMDfjN5fWK+fuPGjd1qiwWqAts20D29VSrhEU0T8vibnpYjPt8W/i6+OuqLWQQ74uvetnUguL+7O3aYO/Zr37U3seOVpxCf+I7ESKwDvtTXTzZR8IVu31LMNwZ8n2yZu0Lf8Pl+Eft43rezfgtJor6B39KfHNO+/9qaBTIlYzt9R2J7oc6B7i30Eh7p85H0J3P9wB2ayX7+TWyO5hD7gG9nbN5C7VQuXrt2rbyxCEowGm0yb2KQI67t3DkwZkYvguK/HfAh2dlYjEiKi4sbK/s2bd3unOneuXOxK2jdZufZf/GbI0eODPiWiikSGqZtcwpJS1e0GyphAEn3tLaor6+v8c6iPNiXYCkqim6KUpx9Z7u7fbQcicZsAv82RivjWtkcEgwOFJzeSclvGpNqQDht0cZi5CnBrk3RiQWaoa+Rkj4GCAXTF+2qrKy0WDbHY9XltFsiKUqR4mAbhm1e5Hf20ShFfTQRA6RIu2kUNIrTUtTYWBR0qouRjeIKKi5qtL+R07CsQlic5Z3onV4ojZUxabRsTUpO+AOWkPy//L+cgoVIFVMtTQ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 descr="E:\РОМА\Документы\isruhr42011-ru-969x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83160" y="3905672"/>
            <a:ext cx="7560840" cy="29523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260648"/>
            <a:ext cx="6172200" cy="64807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Как родители относятся к твоим друзьям?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843808" y="1124744"/>
            <a:ext cx="432048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915816" y="1988840"/>
            <a:ext cx="432048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843808" y="2924944"/>
            <a:ext cx="432048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987824" y="3861048"/>
            <a:ext cx="432048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915816" y="4941168"/>
            <a:ext cx="432048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3347864" y="1268760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Хорошо                         7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275856" y="2132856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Нормально                     3</a:t>
            </a:r>
            <a:endParaRPr lang="ru-R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987824" y="2852936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Хорошо, потому, что у всех нет вредных привычек                       2</a:t>
            </a:r>
            <a:endParaRPr lang="ru-RU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491880" y="3933056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К некоторым не очень      1</a:t>
            </a:r>
            <a:endParaRPr lang="ru-RU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915816" y="4941168"/>
            <a:ext cx="43924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Смотря к каким, к большинству положительно                                  1</a:t>
            </a:r>
          </a:p>
          <a:p>
            <a:endParaRPr lang="ru-RU" b="1" dirty="0"/>
          </a:p>
        </p:txBody>
      </p:sp>
      <p:sp>
        <p:nvSpPr>
          <p:cNvPr id="5122" name="AutoShape 2" descr="data:image/png;base64,iVBORw0KGgoAAAANSUhEUgAAAIkAAACPCAMAAAD5owjmAAACZ1BMVEX//////0Ag/0BgIMD/4MD/wP+AgID/5cT/58WDg4L/w//n5+n/yP///zsg80BiIMQg7kAg+EAAADNCQmYAACzz8/cAACj/68gg0EAg2UA6Okumpq4g3UAAAC8gukAgw0Bqaicg50AgyUAgmUAgo0AASCTY2NsgAEAAAAC8vMIg70C2rbwHADQgwEAAACQgrUCBgI2+j2hVWmfb294AABr/zv+Skpwgq0DRntUgckATADkgkUBDQ1kgtUDOtJ4geEAgTkD/xIIAABPLy88AAEBXV2n2uXvZ2UDBwUAgOUCjkIYAji8ghEBlWmFCCZPu0bWmf67r/+1hZmcgKEBZILLH/8zeqHXJyjmmm64uLkmRbVl+YoogYUAgQ0CtrbTm5kB8aXwQHTdqpHmsg7Plq+rXvab32/i4opOUe54+H1VDMFmFcmuBy42dh4pbSGwmJERrj3rbut5L/18dMT4AfQT26PeOY5hfWVRvZX1TSFzM3dBItl2cfaRyZmlITWZgYBK7u4n09MW3qJ+nu68AMBUAUApWR0zz5tpy/H9OXGLHocy+qMRnTH1864lxe481ITEbAFlBIIHZrISidVNSODkUAGx2VbdaTIRWAMVPJZllL71NOIBzVkyZd2E4Kj4oDSUALCSe86Y5tVG3271On2Kx8LiOgbFyY5skH0rTyuhPNYk6F3swAINmU24AcSGrq0BqakD5+YZMTjlCfFj0446CgmtNc2FMTBSQkACbm0AvLxY6OkADSjOamnN1iYMAXzK+vniTt50+YFVF2lt5eRURIh8AYhejlnRNfWAANApjY0xyckAAbwBQvOR3AAASZ0lEQVR4nO2b+18TV9rAwyEhgYHcZEhCLpCLwXBJIsEECCGEEdQQHAUFIjcR0mgQouWtRVvsblXWvmu9vN2uut111ba77K6KtW/Xl/XC7rZru+v+Ue85M7nMJJMLFOGH933Uj2Hm5JzvPM9znuc55ww83v/L/3mJdEXwrWaAgh0Makb1rw5uNYtF3dRjcgEAeubXj4LZN+AxCHVTawCCGE3eY+vupKUnMv/jUXjYvMYL3EqvRz67zh7mAHC3VO2w/HiWeZXNWwvVonlnXV8317RApY607PjxJLyXYq8YAJX7C8d6vj1fr2/Qy0ZWL2wACf63DugrI+KeL9dFognIZMAzlLHBtrjkYb8xa00AiEFVW9vaJ4H6rh4ap7+BcxgMCz19slJGy/iTp2YHxwAsSwxpOjr2yQBYXTvJkGsfUOncR7k46nbvLStgykp1erBQ77DXMX6MAPhkNtd/rBmE9+XzKNAvyczpd+wvBvcWpMreb5wpT2JtGfHYkxolLhlhTLl4b+0k91ZV/Trw5/QbV5+kYVAiZ6EMqfZBv9jnSeabz3Wj9afwtRsHvwenHQBteYMUFOxRJ1tZbIASg+GiPXbJbFW9XDMGFOKVyaNMJ8HP/TUTCPSWpFacrcYGYBAbZKcS18xf/C1xGxvLXzf4/COrTplGgn1XlplkPBEE8SZ3lQGoQP2x5Ig4Yy7h81ftdjuWJwqGn7PWppL8KzMHlLJ4s7/L3HrQoPRmTDTqcqlO/u3bkXxTiWXWzr4Qqc5OEow9xXY3ADKxSZOxZ/Vd5EWtz8fyJEmTn2SxDSKJqXAW6DxAZqxqytjRkB7oVaBDVZexRXapG88KkiB5aBIbvQHXauZxsK+R/TqU6yWx50nS1QHEeoO7J4tLDtfCTD+6VhLcgW2/BFOyxZqD5C+xL3RpjTDFVGUbZl4DQYABNXFgwTxBLpy0PgLiSxjP8jg7yEq8whu7cLLBABqykQwbAXAhEovdas23lutsgbVFQ+s8z5KebpjywfeM4HHMSj9wBrHcp0PwQ2f5iHLu4zxJHOU6AHS27dlIqgvK3mXlFBy/+A92sHAEGdlUPVcbAC3A0NpaKwNiKVcRtMO6I7XYwP4NKyYAIMlyJpA9jwvG7aldEQTrR3NFZxJFXQ97DIAqI6WajlMcwf+uyaS9e4ylV/ykW0WTVGTy2N2vx4s5Houtk/KANsFGkUDrdEjp/9MN6YRzS+mx/ZPFeLhHA5Sq7TBbZCBZXn48/pUzrTO2nAooDR2HYz98+RwByDo8FIi053Ba8wiq55WuR2kkOt0qrAi4SZb3FowXlI0vZU8iTSbYcz9tIPNo/wgcqLbGA/QwMYCG/rTQ87VRBmsB2UHWxcM9tHV4vK84ov2e3TFHLtubDYXye42H8hX8fFuNRuPdN9Lh0bcAjdcwO9+V0pzwAJPbpnTF7Omoo/o+rKz10CRLg6kc43vrn4zHUMazLY1OIG0HTDYT1bfabXS7xcDrcYFA+cccU8derzGCqFdHk2ARXSV6gpcqYKBJzH9hc6xUP5kJzSzvoVL0npU96b5SF7fzt8gc0BZeKvxhX5iQnzRIgbfJyVU12ScgydwEXQbirbZAK+wbt3qAuF+JSHg/S5hn5RmUEEkKF0LLBeP05erdQbaBopGquKH/3gILLwDzUQ3dpAb5BzBJt3FXb/YJvQd45TQJsWqSBpQXeJ3y+nq9Xv9ntBPylBVSqkmhaJov/O/x+W/oC4+fMAoO3BFcXZ1LVAbvuN0IRa9porx2fhUGKdt9jpKdJikHGhOIkZR7XUA2+gpTQxkaGoLs9v/Zu4dNwucLRQr/VYs5RjiYDAz4sdUa6Bk9iRhifs8lVYJ+1Spdz863AI/t8wwgPHsr0DfIaJIhlUwPAkb3qcRdQk3UlTNQBsN8Pl8x7Vd3EURcVy8S0xGuhaGfa4zJ9OZww9WXUmaj1URYvRPHMtYN82gFCuopEnxEpfPWGmwg+ZQpdexyWMgXTS/BKoCXIClLBgCLVqo3glFVcmZgd9Hiw6T8iPrJqU1fwyRkSKbSaJQt9NzBHxmgej2GSBLlX6x48ldoGz9qipOvx2O6KlMkScrFc7AIabmY9GJHkwbI9D/E7lszg/B49yu02hqlh7btqap9HqheY9zS2Av2FF75nk/6kX67+OTMzDIda54mNfDQBM1j03kY65xjHqCyxhNh1nKaIAjzRM8/6bHxYU8/cGvcsbUszgYpGCyo5rejCELU84VCRThcXV29d5AxjZ1aGbTGkuduMk2PycWr+e/e4YlCA78McxDQ9NO9714pSJV3RdA6Zm079Fy+kE+SZPtEW1syvEXg0hj+9coTV+oMYDjX+GaOXQHecRV0YXE5ta2EfZcGUvBMJPIvLraL+HERikSK0GJcL/ZRjwuu1EGgKVGAHK1Qc4zDkLoLj3ZwKU1eBctND1pTmndzZL9nCjS2kM8SUSihlU6jwY0S/+i/43CNWUHw+Xua+ucVXCTnpEqT4Qd0x85VsD3zp1AgtYSSg9X1oKjgkkWIeOdcmk/KkrtnVCZ7xEWCV+hW6dnPudZ51itKIyHlDKcdg6nT0zCSdfikROCqENZN4CDHPbwzthWDf1X2mtM6qRxBdj1b1yq1Ehwdc8osVcEppaztTiy2x+CM/W/ZSxchy0zVDCaNI6KVI2z3p5RLY6YhdkjH1RlD/DYTheKqYhYsRBv72SyPd6Oxnzz8ngFSwVcIY0660BvzEkX4KlsHqRqZ7cy8PaxFRw0eHbjMuGauqNecCCa/Q8hhOF+Zg8n3bIJkOXz2dhjpQtgb8pMJ7fizxs6PgKkm482DGrEGVMHAzlCK+a64ZVXHcB0ntM5rUkh+n1iSPnncPr3gD1Gjt1tDMUOJ2rsy+wV+7geZ22DNOIEcz8X9ALRITYy9KDsKAz2MrxDXy5Y/FInCzHVg9Yz/xT9o99BO0ySKcJbltuWlBvnBqjEjycWAwQha9BrdbCLON9ngct/EhN9WNv6CJINMkj2Dg+PjCEHYLpdPK+j4yv3AarvdfrSVKjpgMW/PpLYxrbRmXxUs1xIxBX+FUkYPm6Tgu5DQn7Y2rhRRJOVYsLKykrM6pqRyotUgo7dGgd6aKdISHi/VwmQAsRMYvKJGCUxsgzYVrIT4iqOpEe61kHJTK2tGWK71LrAn67fSGIYG6Oe4TwOQ/OG+jmrkuhevQ3tqVKbWq6wndD5+GuIL00gKKEfxy1n+4SAV/GIWyonn1BGcyWTUt7RmiXURaEG3+FUiuNlNSllVBXs6dvXC7J+uk7IZIUXCLgXH4DSbYaIEkY8YlEolsHVmC7qwUpxbKkqqYAkdIrI2WNRRVIIIw6l+UvZkQcRBYg8JwxVMEpwyjW6itj/H/vSpt79mPv6cXqqvTx5HOiyL7Qp6urJT8uCeb/BFtNYIB4PMcc1XQ2QXexZ1yuVy7XvHcp9xmpkdEfK7NttEcqXi9yvigevoSqJOKRtc3g2TShPKPooFLSM9OO/4yQ9TBkDLJnX2ooCT68LFS4lvzfv5cQ6RaFr70w+qKfngJxiBJkwnIhEtyBkkUVKkyHdDMackd82i04kiqLeX/1YEFbq00A17qWnMIlmErgMrtw0+v3dMK/wkcko+rJ7x/gPDKeslnKqWhP5ofKrhQ1YFnQoXzXkeV+Ql5hmRUBQOw38/Q36DHRe8zzY2vkiVJoqo1kKXAKenIgqqXBEqpmdy7XnlLw4/n+9XnA0qwrFtmiFBKkqIdqGovM3etWR27hKUTr3bu0givQjJ9rQtyXUKXh4W9gqnYWydjg/fVVIyzFJ6zJlh2XieH54UCARnMOhCC4v0ZX5oY9SC+8kFYbiX5PuTcbFVMMlIG9gS8iHktOoPe/n+5tLm03TTrmJUPIX44d6xlLm7riN9HuknyQWFkLyavGQ/s4uBctUPV6J+PyyUhEIReWXXZCJFYDMo4vHDivaUpXhXjsUXp+B3/IoFEsYtpj2GmktOJ0ngaL2EupykgkrrzxnPjy0o4DcV4VCI3el8+cdX1jyp8AVFLylU9LI2KS2TJVPQ+I6lKM5TtwuFfi3qHtqCjmaMKILK7F4hyWd3erk2AEY+WivJYuiOUEjSEwCL+8rYZGkzwcP+c3gqEgyJ2pGynVNXFskQamdh1LHYNHQi0l/O6nMIFvC6Ef1l3poEh7nC/2FsLelwxqcBRPk5Dz/dfOB96B9+B2/sdHOpoNJP3WaWEriTFIamFZXMLrFjJhmshiZOro0ECZH0dcoJ0IOf2DVld5wpbX4XRo2rxEfNJaVn3sEwnGdOKcYsd+C0I88yL5k9wAsLa22WpHy+KD8yM3x085lSgflAqQDmnLPBA4KS0gOUSTDajI3JxldJRTjKSob1c/1izvcEkrJNuuNcTgxCzcNg2QyDfklkWFAyNXNU0HxgspmaSxilLjPB1MtYuH2aVaIROpcSrsLd2WLve5qek5nfwEn05IT+An3muEBwYKqkdHJYEJ2MNFEpyQmnJoGnrADH1Kx1cB2sZKVAOqrPNsbbQLpalRsFGgcZwT5bWvq+YOrALPynpjwJRyNiWSsBbP4+MEiBLKDP9kbM8VrqbCc3ilbNQ+GlEmYYQfPkcLDkrcSt1LORVKloReczXqCcyFK84aeqAFABvZdzl4sl9AEfUsrw7K7J6FRsbuPOnAml6zm1mlHez1bdfy62wYADV2kt9/I82D7QXFIyCT1lcorWI5a7SMWP3TXBUUzZymrsPogvFb26nCiU408Nlwjgn+Gp0kiu9kkUR7RlxBDImnUsS/oWQL0RJPbaYspz7htd4twMoQx4pQR5SumsoKTkfN4ovDavKafu7DqjSwz0UqB0fUENRdytMtRs/5LI8ARXShEJpZTgGkqO+Ty23Y67DMBt1AODiz40PSVtcNlcpp5t3OO0NlNKKWk+UBrMe1MvTzl3OaBBS3oXfSqlNYAA0KtkD7ln09iZBEm20L0+ccphTJGN0H4yqvJ4xTLg1WcIMUSCRJArjqwHZQJGlZEI5RkBvV4mHdGDTDOjgrYOTH9nNh6Ex3upaTDRb7HWyUZUeplB5cq061ITI4Es6ylMcwl+T1ZBx515r64KxM7OOSXmJ5SBNm6BxZAi2v3Uc/tUNjBi8LRkauhIkECUdb8OlkVimh5Crx64gcrGtZ1PydhkgkQgeCtTqx8vQxo6+PdkjIgnSgUMyZ3D1yvq7SNGGPlNGWOzfYqhEli9bdQCOE3GTkhlbpU44MpE0pZUSQlKhVN5lsHrkKNHj99XZbZOnKSkdKq5+fr1QsmbI+GhX6pwXcpOAqv6928+eCCRSApvrm/lna9wHpnSJLtKoTQ/nDh0CGIUFkr2b8Sb+euRxvKJpaWl25JChEGJ5PoWochvHJJIEhiFhYcO3frDmzVQJrnOxICagWC3frclJLuTIFA3N04ckvyx8Fe/38jdxnzlVhIk4S+SB8QGb8KujQTppFBy6BD6dOuzzdfKA6abFEpuwNlMfbi56Sg7bksYOrlxKO7Aks8220COG3ESydINRljZgrhi/mMChWUoqJXNNpD5T2yCJMqm+4rjUwk3i+RmY+5vbyxK5e0MKNfXsFbeGLHs51aLpLBvs6eQ5dP93Gp5kPMtrY0WzMmNIvnTZvsKlK5bXCxbUq8c/yUXya0tIOFhN9PUIrn96VaQ8LB3PmWgoOR8on6j93fylPOSBENh4a8+m5ioDG5F1YSk7zakOLR///7fFxcT6l9/snMDfjN5fWK+fuPGjd1qiwWqAts20D29VSrhEU0T8vibnpYjPt8W/i6+OuqLWQQ74uvetnUguL+7O3aYO/Zr37U3seOVpxCf+I7ESKwDvtTXTzZR8IVu31LMNwZ8n2yZu0Lf8Pl+Eft43rezfgtJor6B39KfHNO+/9qaBTIlYzt9R2J7oc6B7i30Eh7p85H0J3P9wB2ayX7+TWyO5hD7gG9nbN5C7VQuXrt2rbyxCEowGm0yb2KQI67t3DkwZkYvguK/HfAh2dlYjEiKi4sbK/s2bd3unOneuXOxK2jdZufZf/GbI0eODPiWiikSGqZtcwpJS1e0GyphAEn3tLaor6+v8c6iPNiXYCkqim6KUpx9Z7u7fbQcicZsAv82RivjWtkcEgwOFJzeSclvGpNqQDht0cZi5CnBrk3RiQWaoa+Rkj4GCAXTF+2qrKy0WDbHY9XltFsiKUqR4mAbhm1e5Hf20ShFfTQRA6RIu2kUNIrTUtTYWBR0qouRjeIKKi5qtL+R07CsQlic5Z3onV4ojZUxabRsTUpO+AOWkPy//L+cgoVIFVMtTQ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 descr="E:\РОМА\Документы\e90694aafac2d746c0beb7306b2db7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3759691"/>
            <a:ext cx="5508104" cy="309830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260648"/>
            <a:ext cx="7704856" cy="64807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Запрещают ли тебе родители дружить с кем –  </a:t>
            </a:r>
            <a:r>
              <a:rPr lang="ru-RU" dirty="0" err="1" smtClean="0"/>
              <a:t>нибудь</a:t>
            </a:r>
            <a:r>
              <a:rPr lang="ru-RU" dirty="0" smtClean="0"/>
              <a:t> из твоих друзей?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355976" y="980728"/>
            <a:ext cx="432048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1520" y="2060848"/>
            <a:ext cx="432048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572000" y="2924944"/>
            <a:ext cx="432048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51520" y="3861048"/>
            <a:ext cx="432048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644008" y="1052736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Нет                                       14    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51520" y="2132856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Да                                      3</a:t>
            </a:r>
            <a:endParaRPr lang="ru-R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860032" y="2996952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Нет, это мой выбор                    1</a:t>
            </a:r>
            <a:endParaRPr lang="ru-RU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11560" y="3933056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Нет, только с одним            1</a:t>
            </a:r>
            <a:endParaRPr lang="ru-RU" b="1" dirty="0"/>
          </a:p>
        </p:txBody>
      </p:sp>
      <p:sp>
        <p:nvSpPr>
          <p:cNvPr id="5122" name="AutoShape 2" descr="data:image/png;base64,iVBORw0KGgoAAAANSUhEUgAAAIkAAACPCAMAAAD5owjmAAACZ1BMVEX//////0Ag/0BgIMD/4MD/wP+AgID/5cT/58WDg4L/w//n5+n/yP///zsg80BiIMQg7kAg+EAAADNCQmYAACzz8/cAACj/68gg0EAg2UA6Okumpq4g3UAAAC8gukAgw0Bqaicg50AgyUAgmUAgo0AASCTY2NsgAEAAAAC8vMIg70C2rbwHADQgwEAAACQgrUCBgI2+j2hVWmfb294AABr/zv+Skpwgq0DRntUgckATADkgkUBDQ1kgtUDOtJ4geEAgTkD/xIIAABPLy88AAEBXV2n2uXvZ2UDBwUAgOUCjkIYAji8ghEBlWmFCCZPu0bWmf67r/+1hZmcgKEBZILLH/8zeqHXJyjmmm64uLkmRbVl+YoogYUAgQ0CtrbTm5kB8aXwQHTdqpHmsg7Plq+rXvab32/i4opOUe54+H1VDMFmFcmuBy42dh4pbSGwmJERrj3rbut5L/18dMT4AfQT26PeOY5hfWVRvZX1TSFzM3dBItl2cfaRyZmlITWZgYBK7u4n09MW3qJ+nu68AMBUAUApWR0zz5tpy/H9OXGLHocy+qMRnTH1864lxe481ITEbAFlBIIHZrISidVNSODkUAGx2VbdaTIRWAMVPJZllL71NOIBzVkyZd2E4Kj4oDSUALCSe86Y5tVG3271On2Kx8LiOgbFyY5skH0rTyuhPNYk6F3swAINmU24AcSGrq0BqakD5+YZMTjlCfFj0446CgmtNc2FMTBSQkACbm0AvLxY6OkADSjOamnN1iYMAXzK+vniTt50+YFVF2lt5eRURIh8AYhejlnRNfWAANApjY0xyckAAbwBQvOR3AAASZ0lEQVR4nO2b+18TV9rAwyEhgYHcZEhCLpCLwXBJIsEECCGEEdQQHAUFIjcR0mgQouWtRVvsblXWvmu9vN2uut111ba77K6KtW/Xl/XC7rZru+v+Ue85M7nMJJMLFOGH933Uj2Hm5JzvPM9znuc55ww83v/L/3mJdEXwrWaAgh0Makb1rw5uNYtF3dRjcgEAeubXj4LZN+AxCHVTawCCGE3eY+vupKUnMv/jUXjYvMYL3EqvRz67zh7mAHC3VO2w/HiWeZXNWwvVonlnXV8317RApY607PjxJLyXYq8YAJX7C8d6vj1fr2/Qy0ZWL2wACf63DugrI+KeL9dFognIZMAzlLHBtrjkYb8xa00AiEFVW9vaJ4H6rh4ap7+BcxgMCz19slJGy/iTp2YHxwAsSwxpOjr2yQBYXTvJkGsfUOncR7k46nbvLStgykp1erBQ77DXMX6MAPhkNtd/rBmE9+XzKNAvyczpd+wvBvcWpMreb5wpT2JtGfHYkxolLhlhTLl4b+0k91ZV/Trw5/QbV5+kYVAiZ6EMqfZBv9jnSeabz3Wj9afwtRsHvwenHQBteYMUFOxRJ1tZbIASg+GiPXbJbFW9XDMGFOKVyaNMJ8HP/TUTCPSWpFacrcYGYBAbZKcS18xf/C1xGxvLXzf4/COrTplGgn1XlplkPBEE8SZ3lQGoQP2x5Ig4Yy7h81ftdjuWJwqGn7PWppL8KzMHlLJ4s7/L3HrQoPRmTDTqcqlO/u3bkXxTiWXWzr4Qqc5OEow9xXY3ADKxSZOxZ/Vd5EWtz8fyJEmTn2SxDSKJqXAW6DxAZqxqytjRkB7oVaBDVZexRXapG88KkiB5aBIbvQHXauZxsK+R/TqU6yWx50nS1QHEeoO7J4tLDtfCTD+6VhLcgW2/BFOyxZqD5C+xL3RpjTDFVGUbZl4DQYABNXFgwTxBLpy0PgLiSxjP8jg7yEq8whu7cLLBABqykQwbAXAhEovdas23lutsgbVFQ+s8z5KebpjywfeM4HHMSj9wBrHcp0PwQ2f5iHLu4zxJHOU6AHS27dlIqgvK3mXlFBy/+A92sHAEGdlUPVcbAC3A0NpaKwNiKVcRtMO6I7XYwP4NKyYAIMlyJpA9jwvG7aldEQTrR3NFZxJFXQ97DIAqI6WajlMcwf+uyaS9e4ylV/ykW0WTVGTy2N2vx4s5Houtk/KANsFGkUDrdEjp/9MN6YRzS+mx/ZPFeLhHA5Sq7TBbZCBZXn48/pUzrTO2nAooDR2HYz98+RwByDo8FIi053Ba8wiq55WuR2kkOt0qrAi4SZb3FowXlI0vZU8iTSbYcz9tIPNo/wgcqLbGA/QwMYCG/rTQ87VRBmsB2UHWxcM9tHV4vK84ov2e3TFHLtubDYXye42H8hX8fFuNRuPdN9Lh0bcAjdcwO9+V0pzwAJPbpnTF7Omoo/o+rKz10CRLg6kc43vrn4zHUMazLY1OIG0HTDYT1bfabXS7xcDrcYFA+cccU8derzGCqFdHk2ARXSV6gpcqYKBJzH9hc6xUP5kJzSzvoVL0npU96b5SF7fzt8gc0BZeKvxhX5iQnzRIgbfJyVU12ScgydwEXQbirbZAK+wbt3qAuF+JSHg/S5hn5RmUEEkKF0LLBeP05erdQbaBopGquKH/3gILLwDzUQ3dpAb5BzBJt3FXb/YJvQd45TQJsWqSBpQXeJ3y+nq9Xv9ntBPylBVSqkmhaJov/O/x+W/oC4+fMAoO3BFcXZ1LVAbvuN0IRa9porx2fhUGKdt9jpKdJikHGhOIkZR7XUA2+gpTQxkaGoLs9v/Zu4dNwucLRQr/VYs5RjiYDAz4sdUa6Bk9iRhifs8lVYJ+1Spdz863AI/t8wwgPHsr0DfIaJIhlUwPAkb3qcRdQk3UlTNQBsN8Pl8x7Vd3EURcVy8S0xGuhaGfa4zJ9OZww9WXUmaj1URYvRPHMtYN82gFCuopEnxEpfPWGmwg+ZQpdexyWMgXTS/BKoCXIClLBgCLVqo3glFVcmZgd9Hiw6T8iPrJqU1fwyRkSKbSaJQt9NzBHxmgej2GSBLlX6x48ldoGz9qipOvx2O6KlMkScrFc7AIabmY9GJHkwbI9D/E7lszg/B49yu02hqlh7btqap9HqheY9zS2Av2FF75nk/6kX67+OTMzDIda54mNfDQBM1j03kY65xjHqCyxhNh1nKaIAjzRM8/6bHxYU8/cGvcsbUszgYpGCyo5rejCELU84VCRThcXV29d5AxjZ1aGbTGkuduMk2PycWr+e/e4YlCA78McxDQ9NO9714pSJV3RdA6Zm079Fy+kE+SZPtEW1syvEXg0hj+9coTV+oMYDjX+GaOXQHecRV0YXE5ta2EfZcGUvBMJPIvLraL+HERikSK0GJcL/ZRjwuu1EGgKVGAHK1Qc4zDkLoLj3ZwKU1eBctND1pTmndzZL9nCjS2kM8SUSihlU6jwY0S/+i/43CNWUHw+Xua+ucVXCTnpEqT4Qd0x85VsD3zp1AgtYSSg9X1oKjgkkWIeOdcmk/KkrtnVCZ7xEWCV+hW6dnPudZ51itKIyHlDKcdg6nT0zCSdfikROCqENZN4CDHPbwzthWDf1X2mtM6qRxBdj1b1yq1Ehwdc8osVcEppaztTiy2x+CM/W/ZSxchy0zVDCaNI6KVI2z3p5RLY6YhdkjH1RlD/DYTheKqYhYsRBv72SyPd6Oxnzz8ngFSwVcIY0660BvzEkX4KlsHqRqZ7cy8PaxFRw0eHbjMuGauqNecCCa/Q8hhOF+Zg8n3bIJkOXz2dhjpQtgb8pMJ7fizxs6PgKkm482DGrEGVMHAzlCK+a64ZVXHcB0ntM5rUkh+n1iSPnncPr3gD1Gjt1tDMUOJ2rsy+wV+7geZ22DNOIEcz8X9ALRITYy9KDsKAz2MrxDXy5Y/FInCzHVg9Yz/xT9o99BO0ySKcJbltuWlBvnBqjEjycWAwQha9BrdbCLON9ngct/EhN9WNv6CJINMkj2Dg+PjCEHYLpdPK+j4yv3AarvdfrSVKjpgMW/PpLYxrbRmXxUs1xIxBX+FUkYPm6Tgu5DQn7Y2rhRRJOVYsLKykrM6pqRyotUgo7dGgd6aKdISHi/VwmQAsRMYvKJGCUxsgzYVrIT4iqOpEe61kHJTK2tGWK71LrAn67fSGIYG6Oe4TwOQ/OG+jmrkuhevQ3tqVKbWq6wndD5+GuIL00gKKEfxy1n+4SAV/GIWyonn1BGcyWTUt7RmiXURaEG3+FUiuNlNSllVBXs6dvXC7J+uk7IZIUXCLgXH4DSbYaIEkY8YlEolsHVmC7qwUpxbKkqqYAkdIrI2WNRRVIIIw6l+UvZkQcRBYg8JwxVMEpwyjW6itj/H/vSpt79mPv6cXqqvTx5HOiyL7Qp6urJT8uCeb/BFtNYIB4PMcc1XQ2QXexZ1yuVy7XvHcp9xmpkdEfK7NttEcqXi9yvigevoSqJOKRtc3g2TShPKPooFLSM9OO/4yQ9TBkDLJnX2ooCT68LFS4lvzfv5cQ6RaFr70w+qKfngJxiBJkwnIhEtyBkkUVKkyHdDMackd82i04kiqLeX/1YEFbq00A17qWnMIlmErgMrtw0+v3dMK/wkcko+rJ7x/gPDKeslnKqWhP5ofKrhQ1YFnQoXzXkeV+Ql5hmRUBQOw38/Q36DHRe8zzY2vkiVJoqo1kKXAKenIgqqXBEqpmdy7XnlLw4/n+9XnA0qwrFtmiFBKkqIdqGovM3etWR27hKUTr3bu0givQjJ9rQtyXUKXh4W9gqnYWydjg/fVVIyzFJ6zJlh2XieH54UCARnMOhCC4v0ZX5oY9SC+8kFYbiX5PuTcbFVMMlIG9gS8iHktOoPe/n+5tLm03TTrmJUPIX44d6xlLm7riN9HuknyQWFkLyavGQ/s4uBctUPV6J+PyyUhEIReWXXZCJFYDMo4vHDivaUpXhXjsUXp+B3/IoFEsYtpj2GmktOJ0ngaL2EupykgkrrzxnPjy0o4DcV4VCI3el8+cdX1jyp8AVFLylU9LI2KS2TJVPQ+I6lKM5TtwuFfi3qHtqCjmaMKILK7F4hyWd3erk2AEY+WivJYuiOUEjSEwCL+8rYZGkzwcP+c3gqEgyJ2pGynVNXFskQamdh1LHYNHQi0l/O6nMIFvC6Ef1l3poEh7nC/2FsLelwxqcBRPk5Dz/dfOB96B9+B2/sdHOpoNJP3WaWEriTFIamFZXMLrFjJhmshiZOro0ECZH0dcoJ0IOf2DVld5wpbX4XRo2rxEfNJaVn3sEwnGdOKcYsd+C0I88yL5k9wAsLa22WpHy+KD8yM3x085lSgflAqQDmnLPBA4KS0gOUSTDajI3JxldJRTjKSob1c/1izvcEkrJNuuNcTgxCzcNg2QyDfklkWFAyNXNU0HxgspmaSxilLjPB1MtYuH2aVaIROpcSrsLd2WLve5qek5nfwEn05IT+An3muEBwYKqkdHJYEJ2MNFEpyQmnJoGnrADH1Kx1cB2sZKVAOqrPNsbbQLpalRsFGgcZwT5bWvq+YOrALPynpjwJRyNiWSsBbP4+MEiBLKDP9kbM8VrqbCc3ilbNQ+GlEmYYQfPkcLDkrcSt1LORVKloReczXqCcyFK84aeqAFABvZdzl4sl9AEfUsrw7K7J6FRsbuPOnAml6zm1mlHez1bdfy62wYADV2kt9/I82D7QXFIyCT1lcorWI5a7SMWP3TXBUUzZymrsPogvFb26nCiU408Nlwjgn+Gp0kiu9kkUR7RlxBDImnUsS/oWQL0RJPbaYspz7htd4twMoQx4pQR5SumsoKTkfN4ovDavKafu7DqjSwz0UqB0fUENRdytMtRs/5LI8ARXShEJpZTgGkqO+Ty23Y67DMBt1AODiz40PSVtcNlcpp5t3OO0NlNKKWk+UBrMe1MvTzl3OaBBS3oXfSqlNYAA0KtkD7ln09iZBEm20L0+ccphTJGN0H4yqvJ4xTLg1WcIMUSCRJArjqwHZQJGlZEI5RkBvV4mHdGDTDOjgrYOTH9nNh6Ex3upaTDRb7HWyUZUeplB5cq061ITI4Es6ylMcwl+T1ZBx515r64KxM7OOSXmJ5SBNm6BxZAi2v3Uc/tUNjBi8LRkauhIkECUdb8OlkVimh5Crx64gcrGtZ1PydhkgkQgeCtTqx8vQxo6+PdkjIgnSgUMyZ3D1yvq7SNGGPlNGWOzfYqhEli9bdQCOE3GTkhlbpU44MpE0pZUSQlKhVN5lsHrkKNHj99XZbZOnKSkdKq5+fr1QsmbI+GhX6pwXcpOAqv6928+eCCRSApvrm/lna9wHpnSJLtKoTQ/nDh0CGIUFkr2b8Sb+euRxvKJpaWl25JChEGJ5PoWochvHJJIEhiFhYcO3frDmzVQJrnOxICagWC3frclJLuTIFA3N04ckvyx8Fe/38jdxnzlVhIk4S+SB8QGb8KujQTppFBy6BD6dOuzzdfKA6abFEpuwNlMfbi56Sg7bksYOrlxKO7Aks8220COG3ESydINRljZgrhi/mMChWUoqJXNNpD5T2yCJMqm+4rjUwk3i+RmY+5vbyxK5e0MKNfXsFbeGLHs51aLpLBvs6eQ5dP93Gp5kPMtrY0WzMmNIvnTZvsKlK5bXCxbUq8c/yUXya0tIOFhN9PUIrn96VaQ8LB3PmWgoOR8on6j93fylPOSBENh4a8+m5ioDG5F1YSk7zakOLR///7fFxcT6l9/snMDfjN5fWK+fuPGjd1qiwWqAts20D29VSrhEU0T8vibnpYjPt8W/i6+OuqLWQQ74uvetnUguL+7O3aYO/Zr37U3seOVpxCf+I7ESKwDvtTXTzZR8IVu31LMNwZ8n2yZu0Lf8Pl+Eft43rezfgtJor6B39KfHNO+/9qaBTIlYzt9R2J7oc6B7i30Eh7p85H0J3P9wB2ayX7+TWyO5hD7gG9nbN5C7VQuXrt2rbyxCEowGm0yb2KQI67t3DkwZkYvguK/HfAh2dlYjEiKi4sbK/s2bd3unOneuXOxK2jdZufZf/GbI0eODPiWiikSGqZtcwpJS1e0GyphAEn3tLaor6+v8c6iPNiXYCkqim6KUpx9Z7u7fbQcicZsAv82RivjWtkcEgwOFJzeSclvGpNqQDht0cZi5CnBrk3RiQWaoa+Rkj4GCAXTF+2qrKy0WDbHY9XltFsiKUqR4mAbhm1e5Hf20ShFfTQRA6RIu2kUNIrTUtTYWBR0qouRjeIKKi5qtL+R07CsQlic5Z3onV4ojZUxabRsTUpO+AOWkPy//L+cgoVIFVMtTQ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 descr="E:\РОМА\Документы\desktopwallpapers.org.ua-42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391472" y="3293604"/>
            <a:ext cx="4752528" cy="356439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260648"/>
            <a:ext cx="6172200" cy="64807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Приходят ли к тебе  в гости твои друзья?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843808" y="1124744"/>
            <a:ext cx="432048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915816" y="1988840"/>
            <a:ext cx="432048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843808" y="2924944"/>
            <a:ext cx="432048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987824" y="3861048"/>
            <a:ext cx="432048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347864" y="1268760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Да                                       9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275856" y="2132856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Да, но не часто                   4</a:t>
            </a:r>
            <a:endParaRPr lang="ru-R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987824" y="2852936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Нет, не приходят                      1</a:t>
            </a:r>
            <a:endParaRPr lang="ru-RU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915816" y="3933056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Часто и даже с ночевкой      1</a:t>
            </a:r>
            <a:endParaRPr lang="ru-RU" b="1" dirty="0"/>
          </a:p>
        </p:txBody>
      </p:sp>
      <p:sp>
        <p:nvSpPr>
          <p:cNvPr id="5122" name="AutoShape 2" descr="data:image/png;base64,iVBORw0KGgoAAAANSUhEUgAAAIkAAACPCAMAAAD5owjmAAACZ1BMVEX//////0Ag/0BgIMD/4MD/wP+AgID/5cT/58WDg4L/w//n5+n/yP///zsg80BiIMQg7kAg+EAAADNCQmYAACzz8/cAACj/68gg0EAg2UA6Okumpq4g3UAAAC8gukAgw0Bqaicg50AgyUAgmUAgo0AASCTY2NsgAEAAAAC8vMIg70C2rbwHADQgwEAAACQgrUCBgI2+j2hVWmfb294AABr/zv+Skpwgq0DRntUgckATADkgkUBDQ1kgtUDOtJ4geEAgTkD/xIIAABPLy88AAEBXV2n2uXvZ2UDBwUAgOUCjkIYAji8ghEBlWmFCCZPu0bWmf67r/+1hZmcgKEBZILLH/8zeqHXJyjmmm64uLkmRbVl+YoogYUAgQ0CtrbTm5kB8aXwQHTdqpHmsg7Plq+rXvab32/i4opOUe54+H1VDMFmFcmuBy42dh4pbSGwmJERrj3rbut5L/18dMT4AfQT26PeOY5hfWVRvZX1TSFzM3dBItl2cfaRyZmlITWZgYBK7u4n09MW3qJ+nu68AMBUAUApWR0zz5tpy/H9OXGLHocy+qMRnTH1864lxe481ITEbAFlBIIHZrISidVNSODkUAGx2VbdaTIRWAMVPJZllL71NOIBzVkyZd2E4Kj4oDSUALCSe86Y5tVG3271On2Kx8LiOgbFyY5skH0rTyuhPNYk6F3swAINmU24AcSGrq0BqakD5+YZMTjlCfFj0446CgmtNc2FMTBSQkACbm0AvLxY6OkADSjOamnN1iYMAXzK+vniTt50+YFVF2lt5eRURIh8AYhejlnRNfWAANApjY0xyckAAbwBQvOR3AAASZ0lEQVR4nO2b+18TV9rAwyEhgYHcZEhCLpCLwXBJIsEECCGEEdQQHAUFIjcR0mgQouWtRVvsblXWvmu9vN2uut111ba77K6KtW/Xl/XC7rZru+v+Ue85M7nMJJMLFOGH933Uj2Hm5JzvPM9znuc55ww83v/L/3mJdEXwrWaAgh0Makb1rw5uNYtF3dRjcgEAeubXj4LZN+AxCHVTawCCGE3eY+vupKUnMv/jUXjYvMYL3EqvRz67zh7mAHC3VO2w/HiWeZXNWwvVonlnXV8317RApY607PjxJLyXYq8YAJX7C8d6vj1fr2/Qy0ZWL2wACf63DugrI+KeL9dFognIZMAzlLHBtrjkYb8xa00AiEFVW9vaJ4H6rh4ap7+BcxgMCz19slJGy/iTp2YHxwAsSwxpOjr2yQBYXTvJkGsfUOncR7k46nbvLStgykp1erBQ77DXMX6MAPhkNtd/rBmE9+XzKNAvyczpd+wvBvcWpMreb5wpT2JtGfHYkxolLhlhTLl4b+0k91ZV/Trw5/QbV5+kYVAiZ6EMqfZBv9jnSeabz3Wj9afwtRsHvwenHQBteYMUFOxRJ1tZbIASg+GiPXbJbFW9XDMGFOKVyaNMJ8HP/TUTCPSWpFacrcYGYBAbZKcS18xf/C1xGxvLXzf4/COrTplGgn1XlplkPBEE8SZ3lQGoQP2x5Ig4Yy7h81ftdjuWJwqGn7PWppL8KzMHlLJ4s7/L3HrQoPRmTDTqcqlO/u3bkXxTiWXWzr4Qqc5OEow9xXY3ADKxSZOxZ/Vd5EWtz8fyJEmTn2SxDSKJqXAW6DxAZqxqytjRkB7oVaBDVZexRXapG88KkiB5aBIbvQHXauZxsK+R/TqU6yWx50nS1QHEeoO7J4tLDtfCTD+6VhLcgW2/BFOyxZqD5C+xL3RpjTDFVGUbZl4DQYABNXFgwTxBLpy0PgLiSxjP8jg7yEq8whu7cLLBABqykQwbAXAhEovdas23lutsgbVFQ+s8z5KebpjywfeM4HHMSj9wBrHcp0PwQ2f5iHLu4zxJHOU6AHS27dlIqgvK3mXlFBy/+A92sHAEGdlUPVcbAC3A0NpaKwNiKVcRtMO6I7XYwP4NKyYAIMlyJpA9jwvG7aldEQTrR3NFZxJFXQ97DIAqI6WajlMcwf+uyaS9e4ylV/ykW0WTVGTy2N2vx4s5Houtk/KANsFGkUDrdEjp/9MN6YRzS+mx/ZPFeLhHA5Sq7TBbZCBZXn48/pUzrTO2nAooDR2HYz98+RwByDo8FIi053Ba8wiq55WuR2kkOt0qrAi4SZb3FowXlI0vZU8iTSbYcz9tIPNo/wgcqLbGA/QwMYCG/rTQ87VRBmsB2UHWxcM9tHV4vK84ov2e3TFHLtubDYXye42H8hX8fFuNRuPdN9Lh0bcAjdcwO9+V0pzwAJPbpnTF7Omoo/o+rKz10CRLg6kc43vrn4zHUMazLY1OIG0HTDYT1bfabXS7xcDrcYFA+cccU8derzGCqFdHk2ARXSV6gpcqYKBJzH9hc6xUP5kJzSzvoVL0npU96b5SF7fzt8gc0BZeKvxhX5iQnzRIgbfJyVU12ScgydwEXQbirbZAK+wbt3qAuF+JSHg/S5hn5RmUEEkKF0LLBeP05erdQbaBopGquKH/3gILLwDzUQ3dpAb5BzBJt3FXb/YJvQd45TQJsWqSBpQXeJ3y+nq9Xv9ntBPylBVSqkmhaJov/O/x+W/oC4+fMAoO3BFcXZ1LVAbvuN0IRa9porx2fhUGKdt9jpKdJikHGhOIkZR7XUA2+gpTQxkaGoLs9v/Zu4dNwucLRQr/VYs5RjiYDAz4sdUa6Bk9iRhifs8lVYJ+1Spdz863AI/t8wwgPHsr0DfIaJIhlUwPAkb3qcRdQk3UlTNQBsN8Pl8x7Vd3EURcVy8S0xGuhaGfa4zJ9OZww9WXUmaj1URYvRPHMtYN82gFCuopEnxEpfPWGmwg+ZQpdexyWMgXTS/BKoCXIClLBgCLVqo3glFVcmZgd9Hiw6T8iPrJqU1fwyRkSKbSaJQt9NzBHxmgej2GSBLlX6x48ldoGz9qipOvx2O6KlMkScrFc7AIabmY9GJHkwbI9D/E7lszg/B49yu02hqlh7btqap9HqheY9zS2Av2FF75nk/6kX67+OTMzDIda54mNfDQBM1j03kY65xjHqCyxhNh1nKaIAjzRM8/6bHxYU8/cGvcsbUszgYpGCyo5rejCELU84VCRThcXV29d5AxjZ1aGbTGkuduMk2PycWr+e/e4YlCA78McxDQ9NO9714pSJV3RdA6Zm079Fy+kE+SZPtEW1syvEXg0hj+9coTV+oMYDjX+GaOXQHecRV0YXE5ta2EfZcGUvBMJPIvLraL+HERikSK0GJcL/ZRjwuu1EGgKVGAHK1Qc4zDkLoLj3ZwKU1eBctND1pTmndzZL9nCjS2kM8SUSihlU6jwY0S/+i/43CNWUHw+Xua+ucVXCTnpEqT4Qd0x85VsD3zp1AgtYSSg9X1oKjgkkWIeOdcmk/KkrtnVCZ7xEWCV+hW6dnPudZ51itKIyHlDKcdg6nT0zCSdfikROCqENZN4CDHPbwzthWDf1X2mtM6qRxBdj1b1yq1Ehwdc8osVcEppaztTiy2x+CM/W/ZSxchy0zVDCaNI6KVI2z3p5RLY6YhdkjH1RlD/DYTheKqYhYsRBv72SyPd6Oxnzz8ngFSwVcIY0660BvzEkX4KlsHqRqZ7cy8PaxFRw0eHbjMuGauqNecCCa/Q8hhOF+Zg8n3bIJkOXz2dhjpQtgb8pMJ7fizxs6PgKkm482DGrEGVMHAzlCK+a64ZVXHcB0ntM5rUkh+n1iSPnncPr3gD1Gjt1tDMUOJ2rsy+wV+7geZ22DNOIEcz8X9ALRITYy9KDsKAz2MrxDXy5Y/FInCzHVg9Yz/xT9o99BO0ySKcJbltuWlBvnBqjEjycWAwQha9BrdbCLON9ngct/EhN9WNv6CJINMkj2Dg+PjCEHYLpdPK+j4yv3AarvdfrSVKjpgMW/PpLYxrbRmXxUs1xIxBX+FUkYPm6Tgu5DQn7Y2rhRRJOVYsLKykrM6pqRyotUgo7dGgd6aKdISHi/VwmQAsRMYvKJGCUxsgzYVrIT4iqOpEe61kHJTK2tGWK71LrAn67fSGIYG6Oe4TwOQ/OG+jmrkuhevQ3tqVKbWq6wndD5+GuIL00gKKEfxy1n+4SAV/GIWyonn1BGcyWTUt7RmiXURaEG3+FUiuNlNSllVBXs6dvXC7J+uk7IZIUXCLgXH4DSbYaIEkY8YlEolsHVmC7qwUpxbKkqqYAkdIrI2WNRRVIIIw6l+UvZkQcRBYg8JwxVMEpwyjW6itj/H/vSpt79mPv6cXqqvTx5HOiyL7Qp6urJT8uCeb/BFtNYIB4PMcc1XQ2QXexZ1yuVy7XvHcp9xmpkdEfK7NttEcqXi9yvigevoSqJOKRtc3g2TShPKPooFLSM9OO/4yQ9TBkDLJnX2ooCT68LFS4lvzfv5cQ6RaFr70w+qKfngJxiBJkwnIhEtyBkkUVKkyHdDMackd82i04kiqLeX/1YEFbq00A17qWnMIlmErgMrtw0+v3dMK/wkcko+rJ7x/gPDKeslnKqWhP5ofKrhQ1YFnQoXzXkeV+Ql5hmRUBQOw38/Q36DHRe8zzY2vkiVJoqo1kKXAKenIgqqXBEqpmdy7XnlLw4/n+9XnA0qwrFtmiFBKkqIdqGovM3etWR27hKUTr3bu0givQjJ9rQtyXUKXh4W9gqnYWydjg/fVVIyzFJ6zJlh2XieH54UCARnMOhCC4v0ZX5oY9SC+8kFYbiX5PuTcbFVMMlIG9gS8iHktOoPe/n+5tLm03TTrmJUPIX44d6xlLm7riN9HuknyQWFkLyavGQ/s4uBctUPV6J+PyyUhEIReWXXZCJFYDMo4vHDivaUpXhXjsUXp+B3/IoFEsYtpj2GmktOJ0ngaL2EupykgkrrzxnPjy0o4DcV4VCI3el8+cdX1jyp8AVFLylU9LI2KS2TJVPQ+I6lKM5TtwuFfi3qHtqCjmaMKILK7F4hyWd3erk2AEY+WivJYuiOUEjSEwCL+8rYZGkzwcP+c3gqEgyJ2pGynVNXFskQamdh1LHYNHQi0l/O6nMIFvC6Ef1l3poEh7nC/2FsLelwxqcBRPk5Dz/dfOB96B9+B2/sdHOpoNJP3WaWEriTFIamFZXMLrFjJhmshiZOro0ECZH0dcoJ0IOf2DVld5wpbX4XRo2rxEfNJaVn3sEwnGdOKcYsd+C0I88yL5k9wAsLa22WpHy+KD8yM3x085lSgflAqQDmnLPBA4KS0gOUSTDajI3JxldJRTjKSob1c/1izvcEkrJNuuNcTgxCzcNg2QyDfklkWFAyNXNU0HxgspmaSxilLjPB1MtYuH2aVaIROpcSrsLd2WLve5qek5nfwEn05IT+An3muEBwYKqkdHJYEJ2MNFEpyQmnJoGnrADH1Kx1cB2sZKVAOqrPNsbbQLpalRsFGgcZwT5bWvq+YOrALPynpjwJRyNiWSsBbP4+MEiBLKDP9kbM8VrqbCc3ilbNQ+GlEmYYQfPkcLDkrcSt1LORVKloReczXqCcyFK84aeqAFABvZdzl4sl9AEfUsrw7K7J6FRsbuPOnAml6zm1mlHez1bdfy62wYADV2kt9/I82D7QXFIyCT1lcorWI5a7SMWP3TXBUUzZymrsPogvFb26nCiU408Nlwjgn+Gp0kiu9kkUR7RlxBDImnUsS/oWQL0RJPbaYspz7htd4twMoQx4pQR5SumsoKTkfN4ovDavKafu7DqjSwz0UqB0fUENRdytMtRs/5LI8ARXShEJpZTgGkqO+Ty23Y67DMBt1AODiz40PSVtcNlcpp5t3OO0NlNKKWk+UBrMe1MvTzl3OaBBS3oXfSqlNYAA0KtkD7ln09iZBEm20L0+ccphTJGN0H4yqvJ4xTLg1WcIMUSCRJArjqwHZQJGlZEI5RkBvV4mHdGDTDOjgrYOTH9nNh6Ex3upaTDRb7HWyUZUeplB5cq061ITI4Es6ylMcwl+T1ZBx515r64KxM7OOSXmJ5SBNm6BxZAi2v3Uc/tUNjBi8LRkauhIkECUdb8OlkVimh5Crx64gcrGtZ1PydhkgkQgeCtTqx8vQxo6+PdkjIgnSgUMyZ3D1yvq7SNGGPlNGWOzfYqhEli9bdQCOE3GTkhlbpU44MpE0pZUSQlKhVN5lsHrkKNHj99XZbZOnKSkdKq5+fr1QsmbI+GhX6pwXcpOAqv6928+eCCRSApvrm/lna9wHpnSJLtKoTQ/nDh0CGIUFkr2b8Sb+euRxvKJpaWl25JChEGJ5PoWochvHJJIEhiFhYcO3frDmzVQJrnOxICagWC3frclJLuTIFA3N04ckvyx8Fe/38jdxnzlVhIk4S+SB8QGb8KujQTppFBy6BD6dOuzzdfKA6abFEpuwNlMfbi56Sg7bksYOrlxKO7Aks8220COG3ESydINRljZgrhi/mMChWUoqJXNNpD5T2yCJMqm+4rjUwk3i+RmY+5vbyxK5e0MKNfXsFbeGLHs51aLpLBvs6eQ5dP93Gp5kPMtrY0WzMmNIvnTZvsKlK5bXCxbUq8c/yUXya0tIOFhN9PUIrn96VaQ8LB3PmWgoOR8on6j93fylPOSBENh4a8+m5ioDG5F1YSk7zakOLR///7fFxcT6l9/snMDfjN5fWK+fuPGjd1qiwWqAts20D29VSrhEU0T8vibnpYjPt8W/i6+OuqLWQQ74uvetnUguL+7O3aYO/Zr37U3seOVpxCf+I7ESKwDvtTXTzZR8IVu31LMNwZ8n2yZu0Lf8Pl+Eft43rezfgtJor6B39KfHNO+/9qaBTIlYzt9R2J7oc6B7i30Eh7p85H0J3P9wB2ayX7+TWyO5hD7gG9nbN5C7VQuXrt2rbyxCEowGm0yb2KQI67t3DkwZkYvguK/HfAh2dlYjEiKi4sbK/s2bd3unOneuXOxK2jdZufZf/GbI0eODPiWiikSGqZtcwpJS1e0GyphAEn3tLaor6+v8c6iPNiXYCkqim6KUpx9Z7u7fbQcicZsAv82RivjWtkcEgwOFJzeSclvGpNqQDht0cZi5CnBrk3RiQWaoa+Rkj4GCAXTF+2qrKy0WDbHY9XltFsiKUqR4mAbhm1e5Hf20ShFfTQRA6RIu2kUNIrTUtTYWBR0qouRjeIKKi5qtL+R07CsQlic5Z3onV4ojZUxabRsTUpO+AOWkPy//L+cgoVIFVMtTQ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260648"/>
            <a:ext cx="6172200" cy="64807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Как реагируют на их приход твои родители?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843808" y="1124744"/>
            <a:ext cx="432048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915816" y="1988840"/>
            <a:ext cx="432048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843808" y="2924944"/>
            <a:ext cx="432048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987824" y="3861048"/>
            <a:ext cx="432048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347864" y="1268760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Нормально                         9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275856" y="2132856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Равнодушно, им все равно       3</a:t>
            </a:r>
            <a:endParaRPr lang="ru-R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987824" y="2852936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 smtClean="0"/>
          </a:p>
          <a:p>
            <a:r>
              <a:rPr lang="ru-RU" b="1" dirty="0" smtClean="0"/>
              <a:t>Отлично                                           2</a:t>
            </a:r>
            <a:endParaRPr lang="ru-RU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491880" y="3933056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Негативно                             1</a:t>
            </a:r>
            <a:endParaRPr lang="ru-RU" b="1" dirty="0"/>
          </a:p>
        </p:txBody>
      </p:sp>
      <p:sp>
        <p:nvSpPr>
          <p:cNvPr id="5122" name="AutoShape 2" descr="data:image/png;base64,iVBORw0KGgoAAAANSUhEUgAAAIkAAACPCAMAAAD5owjmAAACZ1BMVEX//////0Ag/0BgIMD/4MD/wP+AgID/5cT/58WDg4L/w//n5+n/yP///zsg80BiIMQg7kAg+EAAADNCQmYAACzz8/cAACj/68gg0EAg2UA6Okumpq4g3UAAAC8gukAgw0Bqaicg50AgyUAgmUAgo0AASCTY2NsgAEAAAAC8vMIg70C2rbwHADQgwEAAACQgrUCBgI2+j2hVWmfb294AABr/zv+Skpwgq0DRntUgckATADkgkUBDQ1kgtUDOtJ4geEAgTkD/xIIAABPLy88AAEBXV2n2uXvZ2UDBwUAgOUCjkIYAji8ghEBlWmFCCZPu0bWmf67r/+1hZmcgKEBZILLH/8zeqHXJyjmmm64uLkmRbVl+YoogYUAgQ0CtrbTm5kB8aXwQHTdqpHmsg7Plq+rXvab32/i4opOUe54+H1VDMFmFcmuBy42dh4pbSGwmJERrj3rbut5L/18dMT4AfQT26PeOY5hfWVRvZX1TSFzM3dBItl2cfaRyZmlITWZgYBK7u4n09MW3qJ+nu68AMBUAUApWR0zz5tpy/H9OXGLHocy+qMRnTH1864lxe481ITEbAFlBIIHZrISidVNSODkUAGx2VbdaTIRWAMVPJZllL71NOIBzVkyZd2E4Kj4oDSUALCSe86Y5tVG3271On2Kx8LiOgbFyY5skH0rTyuhPNYk6F3swAINmU24AcSGrq0BqakD5+YZMTjlCfFj0446CgmtNc2FMTBSQkACbm0AvLxY6OkADSjOamnN1iYMAXzK+vniTt50+YFVF2lt5eRURIh8AYhejlnRNfWAANApjY0xyckAAbwBQvOR3AAASZ0lEQVR4nO2b+18TV9rAwyEhgYHcZEhCLpCLwXBJIsEECCGEEdQQHAUFIjcR0mgQouWtRVvsblXWvmu9vN2uut111ba77K6KtW/Xl/XC7rZru+v+Ue85M7nMJJMLFOGH933Uj2Hm5JzvPM9znuc55ww83v/L/3mJdEXwrWaAgh0Makb1rw5uNYtF3dRjcgEAeubXj4LZN+AxCHVTawCCGE3eY+vupKUnMv/jUXjYvMYL3EqvRz67zh7mAHC3VO2w/HiWeZXNWwvVonlnXV8317RApY607PjxJLyXYq8YAJX7C8d6vj1fr2/Qy0ZWL2wACf63DugrI+KeL9dFognIZMAzlLHBtrjkYb8xa00AiEFVW9vaJ4H6rh4ap7+BcxgMCz19slJGy/iTp2YHxwAsSwxpOjr2yQBYXTvJkGsfUOncR7k46nbvLStgykp1erBQ77DXMX6MAPhkNtd/rBmE9+XzKNAvyczpd+wvBvcWpMreb5wpT2JtGfHYkxolLhlhTLl4b+0k91ZV/Trw5/QbV5+kYVAiZ6EMqfZBv9jnSeabz3Wj9afwtRsHvwenHQBteYMUFOxRJ1tZbIASg+GiPXbJbFW9XDMGFOKVyaNMJ8HP/TUTCPSWpFacrcYGYBAbZKcS18xf/C1xGxvLXzf4/COrTplGgn1XlplkPBEE8SZ3lQGoQP2x5Ig4Yy7h81ftdjuWJwqGn7PWppL8KzMHlLJ4s7/L3HrQoPRmTDTqcqlO/u3bkXxTiWXWzr4Qqc5OEow9xXY3ADKxSZOxZ/Vd5EWtz8fyJEmTn2SxDSKJqXAW6DxAZqxqytjRkB7oVaBDVZexRXapG88KkiB5aBIbvQHXauZxsK+R/TqU6yWx50nS1QHEeoO7J4tLDtfCTD+6VhLcgW2/BFOyxZqD5C+xL3RpjTDFVGUbZl4DQYABNXFgwTxBLpy0PgLiSxjP8jg7yEq8whu7cLLBABqykQwbAXAhEovdas23lutsgbVFQ+s8z5KebpjywfeM4HHMSj9wBrHcp0PwQ2f5iHLu4zxJHOU6AHS27dlIqgvK3mXlFBy/+A92sHAEGdlUPVcbAC3A0NpaKwNiKVcRtMO6I7XYwP4NKyYAIMlyJpA9jwvG7aldEQTrR3NFZxJFXQ97DIAqI6WajlMcwf+uyaS9e4ylV/ykW0WTVGTy2N2vx4s5Houtk/KANsFGkUDrdEjp/9MN6YRzS+mx/ZPFeLhHA5Sq7TBbZCBZXn48/pUzrTO2nAooDR2HYz98+RwByDo8FIi053Ba8wiq55WuR2kkOt0qrAi4SZb3FowXlI0vZU8iTSbYcz9tIPNo/wgcqLbGA/QwMYCG/rTQ87VRBmsB2UHWxcM9tHV4vK84ov2e3TFHLtubDYXye42H8hX8fFuNRuPdN9Lh0bcAjdcwO9+V0pzwAJPbpnTF7Omoo/o+rKz10CRLg6kc43vrn4zHUMazLY1OIG0HTDYT1bfabXS7xcDrcYFA+cccU8derzGCqFdHk2ARXSV6gpcqYKBJzH9hc6xUP5kJzSzvoVL0npU96b5SF7fzt8gc0BZeKvxhX5iQnzRIgbfJyVU12ScgydwEXQbirbZAK+wbt3qAuF+JSHg/S5hn5RmUEEkKF0LLBeP05erdQbaBopGquKH/3gILLwDzUQ3dpAb5BzBJt3FXb/YJvQd45TQJsWqSBpQXeJ3y+nq9Xv9ntBPylBVSqkmhaJov/O/x+W/oC4+fMAoO3BFcXZ1LVAbvuN0IRa9porx2fhUGKdt9jpKdJikHGhOIkZR7XUA2+gpTQxkaGoLs9v/Zu4dNwucLRQr/VYs5RjiYDAz4sdUa6Bk9iRhifs8lVYJ+1Spdz863AI/t8wwgPHsr0DfIaJIhlUwPAkb3qcRdQk3UlTNQBsN8Pl8x7Vd3EURcVy8S0xGuhaGfa4zJ9OZww9WXUmaj1URYvRPHMtYN82gFCuopEnxEpfPWGmwg+ZQpdexyWMgXTS/BKoCXIClLBgCLVqo3glFVcmZgd9Hiw6T8iPrJqU1fwyRkSKbSaJQt9NzBHxmgej2GSBLlX6x48ldoGz9qipOvx2O6KlMkScrFc7AIabmY9GJHkwbI9D/E7lszg/B49yu02hqlh7btqap9HqheY9zS2Av2FF75nk/6kX67+OTMzDIda54mNfDQBM1j03kY65xjHqCyxhNh1nKaIAjzRM8/6bHxYU8/cGvcsbUszgYpGCyo5rejCELU84VCRThcXV29d5AxjZ1aGbTGkuduMk2PycWr+e/e4YlCA78McxDQ9NO9714pSJV3RdA6Zm079Fy+kE+SZPtEW1syvEXg0hj+9coTV+oMYDjX+GaOXQHecRV0YXE5ta2EfZcGUvBMJPIvLraL+HERikSK0GJcL/ZRjwuu1EGgKVGAHK1Qc4zDkLoLj3ZwKU1eBctND1pTmndzZL9nCjS2kM8SUSihlU6jwY0S/+i/43CNWUHw+Xua+ucVXCTnpEqT4Qd0x85VsD3zp1AgtYSSg9X1oKjgkkWIeOdcmk/KkrtnVCZ7xEWCV+hW6dnPudZ51itKIyHlDKcdg6nT0zCSdfikROCqENZN4CDHPbwzthWDf1X2mtM6qRxBdj1b1yq1Ehwdc8osVcEppaztTiy2x+CM/W/ZSxchy0zVDCaNI6KVI2z3p5RLY6YhdkjH1RlD/DYTheKqYhYsRBv72SyPd6Oxnzz8ngFSwVcIY0660BvzEkX4KlsHqRqZ7cy8PaxFRw0eHbjMuGauqNecCCa/Q8hhOF+Zg8n3bIJkOXz2dhjpQtgb8pMJ7fizxs6PgKkm482DGrEGVMHAzlCK+a64ZVXHcB0ntM5rUkh+n1iSPnncPr3gD1Gjt1tDMUOJ2rsy+wV+7geZ22DNOIEcz8X9ALRITYy9KDsKAz2MrxDXy5Y/FInCzHVg9Yz/xT9o99BO0ySKcJbltuWlBvnBqjEjycWAwQha9BrdbCLON9ngct/EhN9WNv6CJINMkj2Dg+PjCEHYLpdPK+j4yv3AarvdfrSVKjpgMW/PpLYxrbRmXxUs1xIxBX+FUkYPm6Tgu5DQn7Y2rhRRJOVYsLKykrM6pqRyotUgo7dGgd6aKdISHi/VwmQAsRMYvKJGCUxsgzYVrIT4iqOpEe61kHJTK2tGWK71LrAn67fSGIYG6Oe4TwOQ/OG+jmrkuhevQ3tqVKbWq6wndD5+GuIL00gKKEfxy1n+4SAV/GIWyonn1BGcyWTUt7RmiXURaEG3+FUiuNlNSllVBXs6dvXC7J+uk7IZIUXCLgXH4DSbYaIEkY8YlEolsHVmC7qwUpxbKkqqYAkdIrI2WNRRVIIIw6l+UvZkQcRBYg8JwxVMEpwyjW6itj/H/vSpt79mPv6cXqqvTx5HOiyL7Qp6urJT8uCeb/BFtNYIB4PMcc1XQ2QXexZ1yuVy7XvHcp9xmpkdEfK7NttEcqXi9yvigevoSqJOKRtc3g2TShPKPooFLSM9OO/4yQ9TBkDLJnX2ooCT68LFS4lvzfv5cQ6RaFr70w+qKfngJxiBJkwnIhEtyBkkUVKkyHdDMackd82i04kiqLeX/1YEFbq00A17qWnMIlmErgMrtw0+v3dMK/wkcko+rJ7x/gPDKeslnKqWhP5ofKrhQ1YFnQoXzXkeV+Ql5hmRUBQOw38/Q36DHRe8zzY2vkiVJoqo1kKXAKenIgqqXBEqpmdy7XnlLw4/n+9XnA0qwrFtmiFBKkqIdqGovM3etWR27hKUTr3bu0givQjJ9rQtyXUKXh4W9gqnYWydjg/fVVIyzFJ6zJlh2XieH54UCARnMOhCC4v0ZX5oY9SC+8kFYbiX5PuTcbFVMMlIG9gS8iHktOoPe/n+5tLm03TTrmJUPIX44d6xlLm7riN9HuknyQWFkLyavGQ/s4uBctUPV6J+PyyUhEIReWXXZCJFYDMo4vHDivaUpXhXjsUXp+B3/IoFEsYtpj2GmktOJ0ngaL2EupykgkrrzxnPjy0o4DcV4VCI3el8+cdX1jyp8AVFLylU9LI2KS2TJVPQ+I6lKM5TtwuFfi3qHtqCjmaMKILK7F4hyWd3erk2AEY+WivJYuiOUEjSEwCL+8rYZGkzwcP+c3gqEgyJ2pGynVNXFskQamdh1LHYNHQi0l/O6nMIFvC6Ef1l3poEh7nC/2FsLelwxqcBRPk5Dz/dfOB96B9+B2/sdHOpoNJP3WaWEriTFIamFZXMLrFjJhmshiZOro0ECZH0dcoJ0IOf2DVld5wpbX4XRo2rxEfNJaVn3sEwnGdOKcYsd+C0I88yL5k9wAsLa22WpHy+KD8yM3x085lSgflAqQDmnLPBA4KS0gOUSTDajI3JxldJRTjKSob1c/1izvcEkrJNuuNcTgxCzcNg2QyDfklkWFAyNXNU0HxgspmaSxilLjPB1MtYuH2aVaIROpcSrsLd2WLve5qek5nfwEn05IT+An3muEBwYKqkdHJYEJ2MNFEpyQmnJoGnrADH1Kx1cB2sZKVAOqrPNsbbQLpalRsFGgcZwT5bWvq+YOrALPynpjwJRyNiWSsBbP4+MEiBLKDP9kbM8VrqbCc3ilbNQ+GlEmYYQfPkcLDkrcSt1LORVKloReczXqCcyFK84aeqAFABvZdzl4sl9AEfUsrw7K7J6FRsbuPOnAml6zm1mlHez1bdfy62wYADV2kt9/I82D7QXFIyCT1lcorWI5a7SMWP3TXBUUzZymrsPogvFb26nCiU408Nlwjgn+Gp0kiu9kkUR7RlxBDImnUsS/oWQL0RJPbaYspz7htd4twMoQx4pQR5SumsoKTkfN4ovDavKafu7DqjSwz0UqB0fUENRdytMtRs/5LI8ARXShEJpZTgGkqO+Ty23Y67DMBt1AODiz40PSVtcNlcpp5t3OO0NlNKKWk+UBrMe1MvTzl3OaBBS3oXfSqlNYAA0KtkD7ln09iZBEm20L0+ccphTJGN0H4yqvJ4xTLg1WcIMUSCRJArjqwHZQJGlZEI5RkBvV4mHdGDTDOjgrYOTH9nNh6Ex3upaTDRb7HWyUZUeplB5cq061ITI4Es6ylMcwl+T1ZBx515r64KxM7OOSXmJ5SBNm6BxZAi2v3Uc/tUNjBi8LRkauhIkECUdb8OlkVimh5Crx64gcrGtZ1PydhkgkQgeCtTqx8vQxo6+PdkjIgnSgUMyZ3D1yvq7SNGGPlNGWOzfYqhEli9bdQCOE3GTkhlbpU44MpE0pZUSQlKhVN5lsHrkKNHj99XZbZOnKSkdKq5+fr1QsmbI+GhX6pwXcpOAqv6928+eCCRSApvrm/lna9wHpnSJLtKoTQ/nDh0CGIUFkr2b8Sb+euRxvKJpaWl25JChEGJ5PoWochvHJJIEhiFhYcO3frDmzVQJrnOxICagWC3frclJLuTIFA3N04ckvyx8Fe/38jdxnzlVhIk4S+SB8QGb8KujQTppFBy6BD6dOuzzdfKA6abFEpuwNlMfbi56Sg7bksYOrlxKO7Aks8220COG3ESydINRljZgrhi/mMChWUoqJXNNpD5T2yCJMqm+4rjUwk3i+RmY+5vbyxK5e0MKNfXsFbeGLHs51aLpLBvs6eQ5dP93Gp5kPMtrY0WzMmNIvnTZvsKlK5bXCxbUq8c/yUXya0tIOFhN9PUIrn96VaQ8LB3PmWgoOR8on6j93fylPOSBENh4a8+m5ioDG5F1YSk7zakOLR///7fFxcT6l9/snMDfjN5fWK+fuPGjd1qiwWqAts20D29VSrhEU0T8vibnpYjPt8W/i6+OuqLWQQ74uvetnUguL+7O3aYO/Zr37U3seOVpxCf+I7ESKwDvtTXTzZR8IVu31LMNwZ8n2yZu0Lf8Pl+Eft43rezfgtJor6B39KfHNO+/9qaBTIlYzt9R2J7oc6B7i30Eh7p85H0J3P9wB2ayX7+TWyO5hD7gG9nbN5C7VQuXrt2rbyxCEowGm0yb2KQI67t3DkwZkYvguK/HfAh2dlYjEiKi4sbK/s2bd3unOneuXOxK2jdZufZf/GbI0eODPiWiikSGqZtcwpJS1e0GyphAEn3tLaor6+v8c6iPNiXYCkqim6KUpx9Z7u7fbQcicZsAv82RivjWtkcEgwOFJzeSclvGpNqQDht0cZi5CnBrk3RiQWaoa+Rkj4GCAXTF+2qrKy0WDbHY9XltFsiKUqR4mAbhm1e5Hf20ShFfTQRA6RIu2kUNIrTUtTYWBR0qouRjeIKKi5qtL+R07CsQlic5Z3onV4ojZUxabRsTUpO+AOWkPy//L+cgoVIFVMtTQ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14337" name="Picture 1" descr="E:\РОМА\Документы\062e31d4aed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419872" y="4437112"/>
            <a:ext cx="3017520" cy="20055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260648"/>
            <a:ext cx="6172200" cy="64807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Что вы делаете вместе с друзьями?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843808" y="1124744"/>
            <a:ext cx="432048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915816" y="1988840"/>
            <a:ext cx="432048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843808" y="2924944"/>
            <a:ext cx="432048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987824" y="3861048"/>
            <a:ext cx="432048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95536" y="4941168"/>
            <a:ext cx="432048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3347864" y="1268760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Играем в компьютер       9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275856" y="2132856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Гуляем                                  5</a:t>
            </a:r>
            <a:endParaRPr lang="ru-R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987824" y="2852936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Смеемся и слушаем музыку      4 </a:t>
            </a:r>
            <a:endParaRPr lang="ru-RU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491880" y="3933056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Делаем уроки                       2</a:t>
            </a:r>
            <a:endParaRPr lang="ru-RU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043608" y="5013176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Делимся советами           1</a:t>
            </a:r>
            <a:endParaRPr lang="ru-RU" b="1" dirty="0"/>
          </a:p>
        </p:txBody>
      </p:sp>
      <p:sp>
        <p:nvSpPr>
          <p:cNvPr id="5122" name="AutoShape 2" descr="data:image/png;base64,iVBORw0KGgoAAAANSUhEUgAAAIkAAACPCAMAAAD5owjmAAACZ1BMVEX//////0Ag/0BgIMD/4MD/wP+AgID/5cT/58WDg4L/w//n5+n/yP///zsg80BiIMQg7kAg+EAAADNCQmYAACzz8/cAACj/68gg0EAg2UA6Okumpq4g3UAAAC8gukAgw0Bqaicg50AgyUAgmUAgo0AASCTY2NsgAEAAAAC8vMIg70C2rbwHADQgwEAAACQgrUCBgI2+j2hVWmfb294AABr/zv+Skpwgq0DRntUgckATADkgkUBDQ1kgtUDOtJ4geEAgTkD/xIIAABPLy88AAEBXV2n2uXvZ2UDBwUAgOUCjkIYAji8ghEBlWmFCCZPu0bWmf67r/+1hZmcgKEBZILLH/8zeqHXJyjmmm64uLkmRbVl+YoogYUAgQ0CtrbTm5kB8aXwQHTdqpHmsg7Plq+rXvab32/i4opOUe54+H1VDMFmFcmuBy42dh4pbSGwmJERrj3rbut5L/18dMT4AfQT26PeOY5hfWVRvZX1TSFzM3dBItl2cfaRyZmlITWZgYBK7u4n09MW3qJ+nu68AMBUAUApWR0zz5tpy/H9OXGLHocy+qMRnTH1864lxe481ITEbAFlBIIHZrISidVNSODkUAGx2VbdaTIRWAMVPJZllL71NOIBzVkyZd2E4Kj4oDSUALCSe86Y5tVG3271On2Kx8LiOgbFyY5skH0rTyuhPNYk6F3swAINmU24AcSGrq0BqakD5+YZMTjlCfFj0446CgmtNc2FMTBSQkACbm0AvLxY6OkADSjOamnN1iYMAXzK+vniTt50+YFVF2lt5eRURIh8AYhejlnRNfWAANApjY0xyckAAbwBQvOR3AAASZ0lEQVR4nO2b+18TV9rAwyEhgYHcZEhCLpCLwXBJIsEECCGEEdQQHAUFIjcR0mgQouWtRVvsblXWvmu9vN2uut111ba77K6KtW/Xl/XC7rZru+v+Ue85M7nMJJMLFOGH933Uj2Hm5JzvPM9znuc55ww83v/L/3mJdEXwrWaAgh0Makb1rw5uNYtF3dRjcgEAeubXj4LZN+AxCHVTawCCGE3eY+vupKUnMv/jUXjYvMYL3EqvRz67zh7mAHC3VO2w/HiWeZXNWwvVonlnXV8317RApY607PjxJLyXYq8YAJX7C8d6vj1fr2/Qy0ZWL2wACf63DugrI+KeL9dFognIZMAzlLHBtrjkYb8xa00AiEFVW9vaJ4H6rh4ap7+BcxgMCz19slJGy/iTp2YHxwAsSwxpOjr2yQBYXTvJkGsfUOncR7k46nbvLStgykp1erBQ77DXMX6MAPhkNtd/rBmE9+XzKNAvyczpd+wvBvcWpMreb5wpT2JtGfHYkxolLhlhTLl4b+0k91ZV/Trw5/QbV5+kYVAiZ6EMqfZBv9jnSeabz3Wj9afwtRsHvwenHQBteYMUFOxRJ1tZbIASg+GiPXbJbFW9XDMGFOKVyaNMJ8HP/TUTCPSWpFacrcYGYBAbZKcS18xf/C1xGxvLXzf4/COrTplGgn1XlplkPBEE8SZ3lQGoQP2x5Ig4Yy7h81ftdjuWJwqGn7PWppL8KzMHlLJ4s7/L3HrQoPRmTDTqcqlO/u3bkXxTiWXWzr4Qqc5OEow9xXY3ADKxSZOxZ/Vd5EWtz8fyJEmTn2SxDSKJqXAW6DxAZqxqytjRkB7oVaBDVZexRXapG88KkiB5aBIbvQHXauZxsK+R/TqU6yWx50nS1QHEeoO7J4tLDtfCTD+6VhLcgW2/BFOyxZqD5C+xL3RpjTDFVGUbZl4DQYABNXFgwTxBLpy0PgLiSxjP8jg7yEq8whu7cLLBABqykQwbAXAhEovdas23lutsgbVFQ+s8z5KebpjywfeM4HHMSj9wBrHcp0PwQ2f5iHLu4zxJHOU6AHS27dlIqgvK3mXlFBy/+A92sHAEGdlUPVcbAC3A0NpaKwNiKVcRtMO6I7XYwP4NKyYAIMlyJpA9jwvG7aldEQTrR3NFZxJFXQ97DIAqI6WajlMcwf+uyaS9e4ylV/ykW0WTVGTy2N2vx4s5Houtk/KANsFGkUDrdEjp/9MN6YRzS+mx/ZPFeLhHA5Sq7TBbZCBZXn48/pUzrTO2nAooDR2HYz98+RwByDo8FIi053Ba8wiq55WuR2kkOt0qrAi4SZb3FowXlI0vZU8iTSbYcz9tIPNo/wgcqLbGA/QwMYCG/rTQ87VRBmsB2UHWxcM9tHV4vK84ov2e3TFHLtubDYXye42H8hX8fFuNRuPdN9Lh0bcAjdcwO9+V0pzwAJPbpnTF7Omoo/o+rKz10CRLg6kc43vrn4zHUMazLY1OIG0HTDYT1bfabXS7xcDrcYFA+cccU8derzGCqFdHk2ARXSV6gpcqYKBJzH9hc6xUP5kJzSzvoVL0npU96b5SF7fzt8gc0BZeKvxhX5iQnzRIgbfJyVU12ScgydwEXQbirbZAK+wbt3qAuF+JSHg/S5hn5RmUEEkKF0LLBeP05erdQbaBopGquKH/3gILLwDzUQ3dpAb5BzBJt3FXb/YJvQd45TQJsWqSBpQXeJ3y+nq9Xv9ntBPylBVSqkmhaJov/O/x+W/oC4+fMAoO3BFcXZ1LVAbvuN0IRa9porx2fhUGKdt9jpKdJikHGhOIkZR7XUA2+gpTQxkaGoLs9v/Zu4dNwucLRQr/VYs5RjiYDAz4sdUa6Bk9iRhifs8lVYJ+1Spdz863AI/t8wwgPHsr0DfIaJIhlUwPAkb3qcRdQk3UlTNQBsN8Pl8x7Vd3EURcVy8S0xGuhaGfa4zJ9OZww9WXUmaj1URYvRPHMtYN82gFCuopEnxEpfPWGmwg+ZQpdexyWMgXTS/BKoCXIClLBgCLVqo3glFVcmZgd9Hiw6T8iPrJqU1fwyRkSKbSaJQt9NzBHxmgej2GSBLlX6x48ldoGz9qipOvx2O6KlMkScrFc7AIabmY9GJHkwbI9D/E7lszg/B49yu02hqlh7btqap9HqheY9zS2Av2FF75nk/6kX67+OTMzDIda54mNfDQBM1j03kY65xjHqCyxhNh1nKaIAjzRM8/6bHxYU8/cGvcsbUszgYpGCyo5rejCELU84VCRThcXV29d5AxjZ1aGbTGkuduMk2PycWr+e/e4YlCA78McxDQ9NO9714pSJV3RdA6Zm079Fy+kE+SZPtEW1syvEXg0hj+9coTV+oMYDjX+GaOXQHecRV0YXE5ta2EfZcGUvBMJPIvLraL+HERikSK0GJcL/ZRjwuu1EGgKVGAHK1Qc4zDkLoLj3ZwKU1eBctND1pTmndzZL9nCjS2kM8SUSihlU6jwY0S/+i/43CNWUHw+Xua+ucVXCTnpEqT4Qd0x85VsD3zp1AgtYSSg9X1oKjgkkWIeOdcmk/KkrtnVCZ7xEWCV+hW6dnPudZ51itKIyHlDKcdg6nT0zCSdfikROCqENZN4CDHPbwzthWDf1X2mtM6qRxBdj1b1yq1Ehwdc8osVcEppaztTiy2x+CM/W/ZSxchy0zVDCaNI6KVI2z3p5RLY6YhdkjH1RlD/DYTheKqYhYsRBv72SyPd6Oxnzz8ngFSwVcIY0660BvzEkX4KlsHqRqZ7cy8PaxFRw0eHbjMuGauqNecCCa/Q8hhOF+Zg8n3bIJkOXz2dhjpQtgb8pMJ7fizxs6PgKkm482DGrEGVMHAzlCK+a64ZVXHcB0ntM5rUkh+n1iSPnncPr3gD1Gjt1tDMUOJ2rsy+wV+7geZ22DNOIEcz8X9ALRITYy9KDsKAz2MrxDXy5Y/FInCzHVg9Yz/xT9o99BO0ySKcJbltuWlBvnBqjEjycWAwQha9BrdbCLON9ngct/EhN9WNv6CJINMkj2Dg+PjCEHYLpdPK+j4yv3AarvdfrSVKjpgMW/PpLYxrbRmXxUs1xIxBX+FUkYPm6Tgu5DQn7Y2rhRRJOVYsLKykrM6pqRyotUgo7dGgd6aKdISHi/VwmQAsRMYvKJGCUxsgzYVrIT4iqOpEe61kHJTK2tGWK71LrAn67fSGIYG6Oe4TwOQ/OG+jmrkuhevQ3tqVKbWq6wndD5+GuIL00gKKEfxy1n+4SAV/GIWyonn1BGcyWTUt7RmiXURaEG3+FUiuNlNSllVBXs6dvXC7J+uk7IZIUXCLgXH4DSbYaIEkY8YlEolsHVmC7qwUpxbKkqqYAkdIrI2WNRRVIIIw6l+UvZkQcRBYg8JwxVMEpwyjW6itj/H/vSpt79mPv6cXqqvTx5HOiyL7Qp6urJT8uCeb/BFtNYIB4PMcc1XQ2QXexZ1yuVy7XvHcp9xmpkdEfK7NttEcqXi9yvigevoSqJOKRtc3g2TShPKPooFLSM9OO/4yQ9TBkDLJnX2ooCT68LFS4lvzfv5cQ6RaFr70w+qKfngJxiBJkwnIhEtyBkkUVKkyHdDMackd82i04kiqLeX/1YEFbq00A17qWnMIlmErgMrtw0+v3dMK/wkcko+rJ7x/gPDKeslnKqWhP5ofKrhQ1YFnQoXzXkeV+Ql5hmRUBQOw38/Q36DHRe8zzY2vkiVJoqo1kKXAKenIgqqXBEqpmdy7XnlLw4/n+9XnA0qwrFtmiFBKkqIdqGovM3etWR27hKUTr3bu0givQjJ9rQtyXUKXh4W9gqnYWydjg/fVVIyzFJ6zJlh2XieH54UCARnMOhCC4v0ZX5oY9SC+8kFYbiX5PuTcbFVMMlIG9gS8iHktOoPe/n+5tLm03TTrmJUPIX44d6xlLm7riN9HuknyQWFkLyavGQ/s4uBctUPV6J+PyyUhEIReWXXZCJFYDMo4vHDivaUpXhXjsUXp+B3/IoFEsYtpj2GmktOJ0ngaL2EupykgkrrzxnPjy0o4DcV4VCI3el8+cdX1jyp8AVFLylU9LI2KS2TJVPQ+I6lKM5TtwuFfi3qHtqCjmaMKILK7F4hyWd3erk2AEY+WivJYuiOUEjSEwCL+8rYZGkzwcP+c3gqEgyJ2pGynVNXFskQamdh1LHYNHQi0l/O6nMIFvC6Ef1l3poEh7nC/2FsLelwxqcBRPk5Dz/dfOB96B9+B2/sdHOpoNJP3WaWEriTFIamFZXMLrFjJhmshiZOro0ECZH0dcoJ0IOf2DVld5wpbX4XRo2rxEfNJaVn3sEwnGdOKcYsd+C0I88yL5k9wAsLa22WpHy+KD8yM3x085lSgflAqQDmnLPBA4KS0gOUSTDajI3JxldJRTjKSob1c/1izvcEkrJNuuNcTgxCzcNg2QyDfklkWFAyNXNU0HxgspmaSxilLjPB1MtYuH2aVaIROpcSrsLd2WLve5qek5nfwEn05IT+An3muEBwYKqkdHJYEJ2MNFEpyQmnJoGnrADH1Kx1cB2sZKVAOqrPNsbbQLpalRsFGgcZwT5bWvq+YOrALPynpjwJRyNiWSsBbP4+MEiBLKDP9kbM8VrqbCc3ilbNQ+GlEmYYQfPkcLDkrcSt1LORVKloReczXqCcyFK84aeqAFABvZdzl4sl9AEfUsrw7K7J6FRsbuPOnAml6zm1mlHez1bdfy62wYADV2kt9/I82D7QXFIyCT1lcorWI5a7SMWP3TXBUUzZymrsPogvFb26nCiU408Nlwjgn+Gp0kiu9kkUR7RlxBDImnUsS/oWQL0RJPbaYspz7htd4twMoQx4pQR5SumsoKTkfN4ovDavKafu7DqjSwz0UqB0fUENRdytMtRs/5LI8ARXShEJpZTgGkqO+Ty23Y67DMBt1AODiz40PSVtcNlcpp5t3OO0NlNKKWk+UBrMe1MvTzl3OaBBS3oXfSqlNYAA0KtkD7ln09iZBEm20L0+ccphTJGN0H4yqvJ4xTLg1WcIMUSCRJArjqwHZQJGlZEI5RkBvV4mHdGDTDOjgrYOTH9nNh6Ex3upaTDRb7HWyUZUeplB5cq061ITI4Es6ylMcwl+T1ZBx515r64KxM7OOSXmJ5SBNm6BxZAi2v3Uc/tUNjBi8LRkauhIkECUdb8OlkVimh5Crx64gcrGtZ1PydhkgkQgeCtTqx8vQxo6+PdkjIgnSgUMyZ3D1yvq7SNGGPlNGWOzfYqhEli9bdQCOE3GTkhlbpU44MpE0pZUSQlKhVN5lsHrkKNHj99XZbZOnKSkdKq5+fr1QsmbI+GhX6pwXcpOAqv6928+eCCRSApvrm/lna9wHpnSJLtKoTQ/nDh0CGIUFkr2b8Sb+euRxvKJpaWl25JChEGJ5PoWochvHJJIEhiFhYcO3frDmzVQJrnOxICagWC3frclJLuTIFA3N04ckvyx8Fe/38jdxnzlVhIk4S+SB8QGb8KujQTppFBy6BD6dOuzzdfKA6abFEpuwNlMfbi56Sg7bksYOrlxKO7Aks8220COG3ESydINRljZgrhi/mMChWUoqJXNNpD5T2yCJMqm+4rjUwk3i+RmY+5vbyxK5e0MKNfXsFbeGLHs51aLpLBvs6eQ5dP93Gp5kPMtrY0WzMmNIvnTZvsKlK5bXCxbUq8c/yUXya0tIOFhN9PUIrn96VaQ8LB3PmWgoOR8on6j93fylPOSBENh4a8+m5ioDG5F1YSk7zakOLR///7fFxcT6l9/snMDfjN5fWK+fuPGjd1qiwWqAts20D29VSrhEU0T8vibnpYjPt8W/i6+OuqLWQQ74uvetnUguL+7O3aYO/Zr37U3seOVpxCf+I7ESKwDvtTXTzZR8IVu31LMNwZ8n2yZu0Lf8Pl+Eft43rezfgtJor6B39KfHNO+/9qaBTIlYzt9R2J7oc6B7i30Eh7p85H0J3P9wB2ayX7+TWyO5hD7gG9nbN5C7VQuXrt2rbyxCEowGm0yb2KQI67t3DkwZkYvguK/HfAh2dlYjEiKi4sbK/s2bd3unOneuXOxK2jdZufZf/GbI0eODPiWiikSGqZtcwpJS1e0GyphAEn3tLaor6+v8c6iPNiXYCkqim6KUpx9Z7u7fbQcicZsAv82RivjWtkcEgwOFJzeSclvGpNqQDht0cZi5CnBrk3RiQWaoa+Rkj4GCAXTF+2qrKy0WDbHY9XltFsiKUqR4mAbhm1e5Hf20ShFfTQRA6RIu2kUNIrTUtTYWBR0qouRjeIKKi5qtL+R07CsQlic5Z3onV4ojZUxabRsTUpO+AOWkPy//L+cgoVIFVMtTQ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313" name="Picture 1" descr="E:\РОМА\Документы\sochinenie_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656"/>
            <a:ext cx="2483768" cy="187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15" name="Picture 3" descr="Фрагменты из школьных сочинений в карикатурах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868144" y="4953977"/>
            <a:ext cx="2995092" cy="19040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Каникулы переносятся Новости Донецка - UkraineInfo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707904" y="2780928"/>
            <a:ext cx="5436096" cy="407707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260648"/>
            <a:ext cx="6172200" cy="648072"/>
          </a:xfrm>
        </p:spPr>
        <p:txBody>
          <a:bodyPr>
            <a:normAutofit/>
          </a:bodyPr>
          <a:lstStyle/>
          <a:p>
            <a:r>
              <a:rPr lang="ru-RU" dirty="0" smtClean="0"/>
              <a:t>Ты сам выбирал себе друзей?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843808" y="1124744"/>
            <a:ext cx="432048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915816" y="1988840"/>
            <a:ext cx="432048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843808" y="2924944"/>
            <a:ext cx="432048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3347864" y="1268760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Да                                     14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75856" y="2132856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Нет, друзей не выбирают         1</a:t>
            </a:r>
            <a:endParaRPr lang="ru-R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843808" y="2852936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Нет, они сами меня выбрали       1</a:t>
            </a:r>
            <a:endParaRPr lang="ru-RU" b="1" dirty="0"/>
          </a:p>
        </p:txBody>
      </p:sp>
      <p:sp>
        <p:nvSpPr>
          <p:cNvPr id="5122" name="AutoShape 2" descr="data:image/png;base64,iVBORw0KGgoAAAANSUhEUgAAAIkAAACPCAMAAAD5owjmAAACZ1BMVEX//////0Ag/0BgIMD/4MD/wP+AgID/5cT/58WDg4L/w//n5+n/yP///zsg80BiIMQg7kAg+EAAADNCQmYAACzz8/cAACj/68gg0EAg2UA6Okumpq4g3UAAAC8gukAgw0Bqaicg50AgyUAgmUAgo0AASCTY2NsgAEAAAAC8vMIg70C2rbwHADQgwEAAACQgrUCBgI2+j2hVWmfb294AABr/zv+Skpwgq0DRntUgckATADkgkUBDQ1kgtUDOtJ4geEAgTkD/xIIAABPLy88AAEBXV2n2uXvZ2UDBwUAgOUCjkIYAji8ghEBlWmFCCZPu0bWmf67r/+1hZmcgKEBZILLH/8zeqHXJyjmmm64uLkmRbVl+YoogYUAgQ0CtrbTm5kB8aXwQHTdqpHmsg7Plq+rXvab32/i4opOUe54+H1VDMFmFcmuBy42dh4pbSGwmJERrj3rbut5L/18dMT4AfQT26PeOY5hfWVRvZX1TSFzM3dBItl2cfaRyZmlITWZgYBK7u4n09MW3qJ+nu68AMBUAUApWR0zz5tpy/H9OXGLHocy+qMRnTH1864lxe481ITEbAFlBIIHZrISidVNSODkUAGx2VbdaTIRWAMVPJZllL71NOIBzVkyZd2E4Kj4oDSUALCSe86Y5tVG3271On2Kx8LiOgbFyY5skH0rTyuhPNYk6F3swAINmU24AcSGrq0BqakD5+YZMTjlCfFj0446CgmtNc2FMTBSQkACbm0AvLxY6OkADSjOamnN1iYMAXzK+vniTt50+YFVF2lt5eRURIh8AYhejlnRNfWAANApjY0xyckAAbwBQvOR3AAASZ0lEQVR4nO2b+18TV9rAwyEhgYHcZEhCLpCLwXBJIsEECCGEEdQQHAUFIjcR0mgQouWtRVvsblXWvmu9vN2uut111ba77K6KtW/Xl/XC7rZru+v+Ue85M7nMJJMLFOGH933Uj2Hm5JzvPM9znuc55ww83v/L/3mJdEXwrWaAgh0Makb1rw5uNYtF3dRjcgEAeubXj4LZN+AxCHVTawCCGE3eY+vupKUnMv/jUXjYvMYL3EqvRz67zh7mAHC3VO2w/HiWeZXNWwvVonlnXV8317RApY607PjxJLyXYq8YAJX7C8d6vj1fr2/Qy0ZWL2wACf63DugrI+KeL9dFognIZMAzlLHBtrjkYb8xa00AiEFVW9vaJ4H6rh4ap7+BcxgMCz19slJGy/iTp2YHxwAsSwxpOjr2yQBYXTvJkGsfUOncR7k46nbvLStgykp1erBQ77DXMX6MAPhkNtd/rBmE9+XzKNAvyczpd+wvBvcWpMreb5wpT2JtGfHYkxolLhlhTLl4b+0k91ZV/Trw5/QbV5+kYVAiZ6EMqfZBv9jnSeabz3Wj9afwtRsHvwenHQBteYMUFOxRJ1tZbIASg+GiPXbJbFW9XDMGFOKVyaNMJ8HP/TUTCPSWpFacrcYGYBAbZKcS18xf/C1xGxvLXzf4/COrTplGgn1XlplkPBEE8SZ3lQGoQP2x5Ig4Yy7h81ftdjuWJwqGn7PWppL8KzMHlLJ4s7/L3HrQoPRmTDTqcqlO/u3bkXxTiWXWzr4Qqc5OEow9xXY3ADKxSZOxZ/Vd5EWtz8fyJEmTn2SxDSKJqXAW6DxAZqxqytjRkB7oVaBDVZexRXapG88KkiB5aBIbvQHXauZxsK+R/TqU6yWx50nS1QHEeoO7J4tLDtfCTD+6VhLcgW2/BFOyxZqD5C+xL3RpjTDFVGUbZl4DQYABNXFgwTxBLpy0PgLiSxjP8jg7yEq8whu7cLLBABqykQwbAXAhEovdas23lutsgbVFQ+s8z5KebpjywfeM4HHMSj9wBrHcp0PwQ2f5iHLu4zxJHOU6AHS27dlIqgvK3mXlFBy/+A92sHAEGdlUPVcbAC3A0NpaKwNiKVcRtMO6I7XYwP4NKyYAIMlyJpA9jwvG7aldEQTrR3NFZxJFXQ97DIAqI6WajlMcwf+uyaS9e4ylV/ykW0WTVGTy2N2vx4s5Houtk/KANsFGkUDrdEjp/9MN6YRzS+mx/ZPFeLhHA5Sq7TBbZCBZXn48/pUzrTO2nAooDR2HYz98+RwByDo8FIi053Ba8wiq55WuR2kkOt0qrAi4SZb3FowXlI0vZU8iTSbYcz9tIPNo/wgcqLbGA/QwMYCG/rTQ87VRBmsB2UHWxcM9tHV4vK84ov2e3TFHLtubDYXye42H8hX8fFuNRuPdN9Lh0bcAjdcwO9+V0pzwAJPbpnTF7Omoo/o+rKz10CRLg6kc43vrn4zHUMazLY1OIG0HTDYT1bfabXS7xcDrcYFA+cccU8derzGCqFdHk2ARXSV6gpcqYKBJzH9hc6xUP5kJzSzvoVL0npU96b5SF7fzt8gc0BZeKvxhX5iQnzRIgbfJyVU12ScgydwEXQbirbZAK+wbt3qAuF+JSHg/S5hn5RmUEEkKF0LLBeP05erdQbaBopGquKH/3gILLwDzUQ3dpAb5BzBJt3FXb/YJvQd45TQJsWqSBpQXeJ3y+nq9Xv9ntBPylBVSqkmhaJov/O/x+W/oC4+fMAoO3BFcXZ1LVAbvuN0IRa9porx2fhUGKdt9jpKdJikHGhOIkZR7XUA2+gpTQxkaGoLs9v/Zu4dNwucLRQr/VYs5RjiYDAz4sdUa6Bk9iRhifs8lVYJ+1Spdz863AI/t8wwgPHsr0DfIaJIhlUwPAkb3qcRdQk3UlTNQBsN8Pl8x7Vd3EURcVy8S0xGuhaGfa4zJ9OZww9WXUmaj1URYvRPHMtYN82gFCuopEnxEpfPWGmwg+ZQpdexyWMgXTS/BKoCXIClLBgCLVqo3glFVcmZgd9Hiw6T8iPrJqU1fwyRkSKbSaJQt9NzBHxmgej2GSBLlX6x48ldoGz9qipOvx2O6KlMkScrFc7AIabmY9GJHkwbI9D/E7lszg/B49yu02hqlh7btqap9HqheY9zS2Av2FF75nk/6kX67+OTMzDIda54mNfDQBM1j03kY65xjHqCyxhNh1nKaIAjzRM8/6bHxYU8/cGvcsbUszgYpGCyo5rejCELU84VCRThcXV29d5AxjZ1aGbTGkuduMk2PycWr+e/e4YlCA78McxDQ9NO9714pSJV3RdA6Zm079Fy+kE+SZPtEW1syvEXg0hj+9coTV+oMYDjX+GaOXQHecRV0YXE5ta2EfZcGUvBMJPIvLraL+HERikSK0GJcL/ZRjwuu1EGgKVGAHK1Qc4zDkLoLj3ZwKU1eBctND1pTmndzZL9nCjS2kM8SUSihlU6jwY0S/+i/43CNWUHw+Xua+ucVXCTnpEqT4Qd0x85VsD3zp1AgtYSSg9X1oKjgkkWIeOdcmk/KkrtnVCZ7xEWCV+hW6dnPudZ51itKIyHlDKcdg6nT0zCSdfikROCqENZN4CDHPbwzthWDf1X2mtM6qRxBdj1b1yq1Ehwdc8osVcEppaztTiy2x+CM/W/ZSxchy0zVDCaNI6KVI2z3p5RLY6YhdkjH1RlD/DYTheKqYhYsRBv72SyPd6Oxnzz8ngFSwVcIY0660BvzEkX4KlsHqRqZ7cy8PaxFRw0eHbjMuGauqNecCCa/Q8hhOF+Zg8n3bIJkOXz2dhjpQtgb8pMJ7fizxs6PgKkm482DGrEGVMHAzlCK+a64ZVXHcB0ntM5rUkh+n1iSPnncPr3gD1Gjt1tDMUOJ2rsy+wV+7geZ22DNOIEcz8X9ALRITYy9KDsKAz2MrxDXy5Y/FInCzHVg9Yz/xT9o99BO0ySKcJbltuWlBvnBqjEjycWAwQha9BrdbCLON9ngct/EhN9WNv6CJINMkj2Dg+PjCEHYLpdPK+j4yv3AarvdfrSVKjpgMW/PpLYxrbRmXxUs1xIxBX+FUkYPm6Tgu5DQn7Y2rhRRJOVYsLKykrM6pqRyotUgo7dGgd6aKdISHi/VwmQAsRMYvKJGCUxsgzYVrIT4iqOpEe61kHJTK2tGWK71LrAn67fSGIYG6Oe4TwOQ/OG+jmrkuhevQ3tqVKbWq6wndD5+GuIL00gKKEfxy1n+4SAV/GIWyonn1BGcyWTUt7RmiXURaEG3+FUiuNlNSllVBXs6dvXC7J+uk7IZIUXCLgXH4DSbYaIEkY8YlEolsHVmC7qwUpxbKkqqYAkdIrI2WNRRVIIIw6l+UvZkQcRBYg8JwxVMEpwyjW6itj/H/vSpt79mPv6cXqqvTx5HOiyL7Qp6urJT8uCeb/BFtNYIB4PMcc1XQ2QXexZ1yuVy7XvHcp9xmpkdEfK7NttEcqXi9yvigevoSqJOKRtc3g2TShPKPooFLSM9OO/4yQ9TBkDLJnX2ooCT68LFS4lvzfv5cQ6RaFr70w+qKfngJxiBJkwnIhEtyBkkUVKkyHdDMackd82i04kiqLeX/1YEFbq00A17qWnMIlmErgMrtw0+v3dMK/wkcko+rJ7x/gPDKeslnKqWhP5ofKrhQ1YFnQoXzXkeV+Ql5hmRUBQOw38/Q36DHRe8zzY2vkiVJoqo1kKXAKenIgqqXBEqpmdy7XnlLw4/n+9XnA0qwrFtmiFBKkqIdqGovM3etWR27hKUTr3bu0givQjJ9rQtyXUKXh4W9gqnYWydjg/fVVIyzFJ6zJlh2XieH54UCARnMOhCC4v0ZX5oY9SC+8kFYbiX5PuTcbFVMMlIG9gS8iHktOoPe/n+5tLm03TTrmJUPIX44d6xlLm7riN9HuknyQWFkLyavGQ/s4uBctUPV6J+PyyUhEIReWXXZCJFYDMo4vHDivaUpXhXjsUXp+B3/IoFEsYtpj2GmktOJ0ngaL2EupykgkrrzxnPjy0o4DcV4VCI3el8+cdX1jyp8AVFLylU9LI2KS2TJVPQ+I6lKM5TtwuFfi3qHtqCjmaMKILK7F4hyWd3erk2AEY+WivJYuiOUEjSEwCL+8rYZGkzwcP+c3gqEgyJ2pGynVNXFskQamdh1LHYNHQi0l/O6nMIFvC6Ef1l3poEh7nC/2FsLelwxqcBRPk5Dz/dfOB96B9+B2/sdHOpoNJP3WaWEriTFIamFZXMLrFjJhmshiZOro0ECZH0dcoJ0IOf2DVld5wpbX4XRo2rxEfNJaVn3sEwnGdOKcYsd+C0I88yL5k9wAsLa22WpHy+KD8yM3x085lSgflAqQDmnLPBA4KS0gOUSTDajI3JxldJRTjKSob1c/1izvcEkrJNuuNcTgxCzcNg2QyDfklkWFAyNXNU0HxgspmaSxilLjPB1MtYuH2aVaIROpcSrsLd2WLve5qek5nfwEn05IT+An3muEBwYKqkdHJYEJ2MNFEpyQmnJoGnrADH1Kx1cB2sZKVAOqrPNsbbQLpalRsFGgcZwT5bWvq+YOrALPynpjwJRyNiWSsBbP4+MEiBLKDP9kbM8VrqbCc3ilbNQ+GlEmYYQfPkcLDkrcSt1LORVKloReczXqCcyFK84aeqAFABvZdzl4sl9AEfUsrw7K7J6FRsbuPOnAml6zm1mlHez1bdfy62wYADV2kt9/I82D7QXFIyCT1lcorWI5a7SMWP3TXBUUzZymrsPogvFb26nCiU408Nlwjgn+Gp0kiu9kkUR7RlxBDImnUsS/oWQL0RJPbaYspz7htd4twMoQx4pQR5SumsoKTkfN4ovDavKafu7DqjSwz0UqB0fUENRdytMtRs/5LI8ARXShEJpZTgGkqO+Ty23Y67DMBt1AODiz40PSVtcNlcpp5t3OO0NlNKKWk+UBrMe1MvTzl3OaBBS3oXfSqlNYAA0KtkD7ln09iZBEm20L0+ccphTJGN0H4yqvJ4xTLg1WcIMUSCRJArjqwHZQJGlZEI5RkBvV4mHdGDTDOjgrYOTH9nNh6Ex3upaTDRb7HWyUZUeplB5cq061ITI4Es6ylMcwl+T1ZBx515r64KxM7OOSXmJ5SBNm6BxZAi2v3Uc/tUNjBi8LRkauhIkECUdb8OlkVimh5Crx64gcrGtZ1PydhkgkQgeCtTqx8vQxo6+PdkjIgnSgUMyZ3D1yvq7SNGGPlNGWOzfYqhEli9bdQCOE3GTkhlbpU44MpE0pZUSQlKhVN5lsHrkKNHj99XZbZOnKSkdKq5+fr1QsmbI+GhX6pwXcpOAqv6928+eCCRSApvrm/lna9wHpnSJLtKoTQ/nDh0CGIUFkr2b8Sb+euRxvKJpaWl25JChEGJ5PoWochvHJJIEhiFhYcO3frDmzVQJrnOxICagWC3frclJLuTIFA3N04ckvyx8Fe/38jdxnzlVhIk4S+SB8QGb8KujQTppFBy6BD6dOuzzdfKA6abFEpuwNlMfbi56Sg7bksYOrlxKO7Aks8220COG3ESydINRljZgrhi/mMChWUoqJXNNpD5T2yCJMqm+4rjUwk3i+RmY+5vbyxK5e0MKNfXsFbeGLHs51aLpLBvs6eQ5dP93Gp5kPMtrY0WzMmNIvnTZvsKlK5bXCxbUq8c/yUXya0tIOFhN9PUIrn96VaQ8LB3PmWgoOR8on6j93fylPOSBENh4a8+m5ioDG5F1YSk7zakOLR///7fFxcT6l9/snMDfjN5fWK+fuPGjd1qiwWqAts20D29VSrhEU0T8vibnpYjPt8W/i6+OuqLWQQ74uvetnUguL+7O3aYO/Zr37U3seOVpxCf+I7ESKwDvtTXTzZR8IVu31LMNwZ8n2yZu0Lf8Pl+Eft43rezfgtJor6B39KfHNO+/9qaBTIlYzt9R2J7oc6B7i30Eh7p85H0J3P9wB2ayX7+TWyO5hD7gG9nbN5C7VQuXrt2rbyxCEowGm0yb2KQI67t3DkwZkYvguK/HfAh2dlYjEiKi4sbK/s2bd3unOneuXOxK2jdZufZf/GbI0eODPiWiikSGqZtcwpJS1e0GyphAEn3tLaor6+v8c6iPNiXYCkqim6KUpx9Z7u7fbQcicZsAv82RivjWtkcEgwOFJzeSclvGpNqQDht0cZi5CnBrk3RiQWaoa+Rkj4GCAXTF+2qrKy0WDbHY9XltFsiKUqR4mAbhm1e5Hf20ShFfTQRA6RIu2kUNIrTUtTYWBR0qouRjeIKKi5qtL+R07CsQlic5Z3onV4ojZUxabRsTUpO+AOWkPy//L+cgoVIFVMtTQ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175</TotalTime>
  <Words>307</Words>
  <Application>Microsoft Office PowerPoint</Application>
  <PresentationFormat>Экран (4:3)</PresentationFormat>
  <Paragraphs>65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Эркер</vt:lpstr>
      <vt:lpstr>Право ребенка на свободу выбора друзей</vt:lpstr>
      <vt:lpstr>Есть ли у тебя друзья в классе?</vt:lpstr>
      <vt:lpstr>Сколько у тебя друзей?</vt:lpstr>
      <vt:lpstr>Как родители относятся к твоим друзьям?</vt:lpstr>
      <vt:lpstr>Запрещают ли тебе родители дружить с кем –  нибудь из твоих друзей?</vt:lpstr>
      <vt:lpstr>Приходят ли к тебе  в гости твои друзья?</vt:lpstr>
      <vt:lpstr>Как реагируют на их приход твои родители?</vt:lpstr>
      <vt:lpstr>Что вы делаете вместе с друзьями?</vt:lpstr>
      <vt:lpstr>Ты сам выбирал себе друзей?</vt:lpstr>
      <vt:lpstr>Если бы ты сейчас был взрослым, с кем бы  ты хотел чтобы дружили твои дети?</vt:lpstr>
      <vt:lpstr>Родители тебе советуют с кем дружить?</vt:lpstr>
      <vt:lpstr>Мои друзья научили меня…</vt:lpstr>
      <vt:lpstr>Никогда счастье не ставило человека на такую высоту, чтобы он не нуждался в друге. Сенека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Право ребенка на свободу выбора друзей</dc:title>
  <dc:creator>ЕВГЕНИЯ</dc:creator>
  <cp:lastModifiedBy>ЕВГЕНИЯ</cp:lastModifiedBy>
  <cp:revision>18</cp:revision>
  <dcterms:created xsi:type="dcterms:W3CDTF">2015-01-24T11:46:24Z</dcterms:created>
  <dcterms:modified xsi:type="dcterms:W3CDTF">2015-01-25T09:09:51Z</dcterms:modified>
</cp:coreProperties>
</file>