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70" r:id="rId4"/>
    <p:sldId id="271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72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EAD57B-D2AD-44CE-8B88-32BC0AD434E3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02616D-C91E-4BF9-BFDB-CB0421193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Videos\&#1042;&#1045;&#1057;&#1053;&#1040;%20&#1040;&#1055;&#1056;&#1045;&#1051;&#1068;.wmv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&#1079;&#1080;&#1084;&#1085;&#1103;&#1103;%20&#1087;&#1077;&#1089;&#1085;&#1103;%20&#1082;&#1088;&#1099;&#1083;&#1086;&#1074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Videos\&#1047;&#1048;&#1052;&#1040;_.wmv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Videos\&#1047;&#1048;&#1052;&#1040;_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http://www.dmsh5.lact.ru/uploads/f1/s/12/420/image/664/470/medium_gitara.jpg"/>
          <p:cNvPicPr>
            <a:picLocks noChangeAspect="1" noChangeArrowheads="1"/>
          </p:cNvPicPr>
          <p:nvPr/>
        </p:nvPicPr>
        <p:blipFill>
          <a:blip r:embed="rId2" cstate="print"/>
          <a:srcRect b="8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Художественный образ – стиль – язык.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900igr.net/datas/muzyka/Muzyka-Vremena-goda/0004-004-Muzykalnyj-albom-Vremena-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26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img-fotki.yandex.ru/get/23/elena88.0/0_31096_cb8c73f3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ВЕСНА АПРЕЛЬ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23/elena88.0/0_31096_cb8c73f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mota.ru/upload/wallpapers/2009/07/16/10/02/12993/nature_071-32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49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34 из 453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60" cy="5373216"/>
          </a:xfrm>
          <a:prstGeom prst="rect">
            <a:avLst/>
          </a:prstGeom>
          <a:solidFill>
            <a:srgbClr val="00B0F0"/>
          </a:solidFill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5" name="Picture 3" descr="C:\Users\Admin\Pictures\Zvon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2952328" cy="2160240"/>
          </a:xfrm>
          <a:prstGeom prst="rect">
            <a:avLst/>
          </a:prstGeom>
          <a:noFill/>
        </p:spPr>
      </p:pic>
      <p:pic>
        <p:nvPicPr>
          <p:cNvPr id="1026" name="Picture 2" descr="C:\Users\Admin\Pictures\notes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3168352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www.dmsh5.lact.ru/uploads/f1/s/12/420/image/664/470/medium_gitara.jpg"/>
          <p:cNvPicPr>
            <a:picLocks noChangeAspect="1" noChangeArrowheads="1"/>
          </p:cNvPicPr>
          <p:nvPr/>
        </p:nvPicPr>
        <p:blipFill>
          <a:blip r:embed="rId2" cstate="print"/>
          <a:srcRect b="8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Художественный  образ  —  это обобщённое  </a:t>
            </a:r>
            <a:r>
              <a:rPr lang="ru-RU" sz="66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 о  действительности,  выраженное  языком искусства 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4513/katu-ksusha.68/0_6099c_41e4781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Стиль означает  почерк, </a:t>
            </a:r>
            <a:r>
              <a:rPr lang="ru-RU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совокупность  характерных  черт,  приемов,  способов,  особенностей  творчества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fotki.yandex.ru/get/1/91499949.4/0_852ec_8d75d87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 любого  искусства  помогает услышать  в  произведении  живо</a:t>
            </a:r>
            <a:r>
              <a:rPr lang="ru-RU" sz="72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  голос  художника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зимняя песня крылов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802063"/>
            <a:ext cx="304800" cy="304800"/>
          </a:xfrm>
          <a:prstGeom prst="rect">
            <a:avLst/>
          </a:prstGeom>
        </p:spPr>
      </p:pic>
      <p:pic>
        <p:nvPicPr>
          <p:cNvPr id="4098" name="Picture 2" descr="http://www.nastol.com.ua/pic/201106/1024x768/nastol.com.ua-4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зимняя песня крыл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ЗИМА_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www.nastol.com.ua/pic/201106/1024x768/nastol.com.ua-4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ИМА_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cirota.ru/forum/images/85/853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832648" cy="6381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244334"/>
            <a:ext cx="91440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8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8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П.И</a:t>
            </a:r>
            <a:r>
              <a:rPr lang="ru-RU" sz="80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Чайковский</a:t>
            </a:r>
            <a:endParaRPr lang="ru-RU" sz="8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g-fotki.yandex.ru/get/3500/vladi-polushin.5/0_c72f_97f835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05835"/>
            <a:ext cx="9144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 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родине великого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русского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композитора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Чайковского в Воткинске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49</Words>
  <Application>Microsoft Office PowerPoint</Application>
  <PresentationFormat>Экран (4:3)</PresentationFormat>
  <Paragraphs>9</Paragraphs>
  <Slides>14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2012-09-11T08:47:52Z</dcterms:created>
  <dcterms:modified xsi:type="dcterms:W3CDTF">2012-09-11T16:30:07Z</dcterms:modified>
</cp:coreProperties>
</file>