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61" r:id="rId5"/>
    <p:sldId id="262" r:id="rId6"/>
    <p:sldId id="263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9B1C-9EE1-4A59-A6D1-81D102EE57F2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E2B9-2411-4572-AE58-3CC08D241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9B1C-9EE1-4A59-A6D1-81D102EE57F2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E2B9-2411-4572-AE58-3CC08D241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9B1C-9EE1-4A59-A6D1-81D102EE57F2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E2B9-2411-4572-AE58-3CC08D241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9B1C-9EE1-4A59-A6D1-81D102EE57F2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E2B9-2411-4572-AE58-3CC08D241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9B1C-9EE1-4A59-A6D1-81D102EE57F2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E2B9-2411-4572-AE58-3CC08D241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9B1C-9EE1-4A59-A6D1-81D102EE57F2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E2B9-2411-4572-AE58-3CC08D241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9B1C-9EE1-4A59-A6D1-81D102EE57F2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E2B9-2411-4572-AE58-3CC08D241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9B1C-9EE1-4A59-A6D1-81D102EE57F2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E2B9-2411-4572-AE58-3CC08D241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9B1C-9EE1-4A59-A6D1-81D102EE57F2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E2B9-2411-4572-AE58-3CC08D241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9B1C-9EE1-4A59-A6D1-81D102EE57F2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E2B9-2411-4572-AE58-3CC08D241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9B1C-9EE1-4A59-A6D1-81D102EE57F2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E2B9-2411-4572-AE58-3CC08D241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B9B1C-9EE1-4A59-A6D1-81D102EE57F2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AE2B9-2411-4572-AE58-3CC08D241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xopeka.ru/upload/afisha/1300179051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rgbClr val="FFFF00"/>
            </a:gs>
            <a:gs pos="25000">
              <a:srgbClr val="FF6633">
                <a:alpha val="67000"/>
              </a:srgbClr>
            </a:gs>
            <a:gs pos="50000">
              <a:srgbClr val="FFFF00"/>
            </a:gs>
            <a:gs pos="75000">
              <a:srgbClr val="01A78F">
                <a:alpha val="71000"/>
              </a:srgbClr>
            </a:gs>
            <a:gs pos="100000">
              <a:srgbClr val="3366FF">
                <a:alpha val="67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«Звучит нестареющий Моцарт»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                          </a:t>
            </a:r>
            <a:r>
              <a:rPr lang="ru-RU" sz="4000" b="1" dirty="0" smtClean="0">
                <a:solidFill>
                  <a:srgbClr val="002060"/>
                </a:solidFill>
              </a:rPr>
              <a:t>(1756-1791)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3968" y="2132856"/>
            <a:ext cx="4860032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    </a:t>
            </a:r>
            <a:r>
              <a:rPr lang="ru-RU" sz="2800" b="1" i="1" dirty="0" smtClean="0">
                <a:solidFill>
                  <a:schemeClr val="accent4">
                    <a:lumMod val="75000"/>
                  </a:schemeClr>
                </a:solidFill>
              </a:rPr>
              <a:t>Счастье</a:t>
            </a:r>
            <a:r>
              <a:rPr lang="ru-RU" sz="2800" b="1" i="1" dirty="0">
                <a:solidFill>
                  <a:schemeClr val="accent4">
                    <a:lumMod val="75000"/>
                  </a:schemeClr>
                </a:solidFill>
              </a:rPr>
              <a:t>! Звучит нестареющий </a:t>
            </a:r>
            <a:r>
              <a:rPr lang="ru-RU" sz="2800" b="1" i="1" dirty="0" smtClean="0">
                <a:solidFill>
                  <a:schemeClr val="accent4">
                    <a:lumMod val="75000"/>
                  </a:schemeClr>
                </a:solidFill>
              </a:rPr>
              <a:t>Моцарт</a:t>
            </a:r>
            <a:r>
              <a:rPr lang="ru-RU" sz="2800" b="1" i="1" dirty="0">
                <a:solidFill>
                  <a:schemeClr val="accent4">
                    <a:lumMod val="75000"/>
                  </a:schemeClr>
                </a:solidFill>
              </a:rPr>
              <a:t>!</a:t>
            </a:r>
            <a:r>
              <a:rPr lang="ru-RU" sz="2800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800" b="1" i="1" dirty="0">
                <a:solidFill>
                  <a:schemeClr val="accent4">
                    <a:lumMod val="75000"/>
                  </a:schemeClr>
                </a:solidFill>
              </a:rPr>
              <a:t>Музыкой я несказанно </a:t>
            </a:r>
            <a:r>
              <a:rPr lang="ru-RU" sz="2800" b="1" i="1" dirty="0" smtClean="0">
                <a:solidFill>
                  <a:schemeClr val="accent4">
                    <a:lumMod val="75000"/>
                  </a:schemeClr>
                </a:solidFill>
              </a:rPr>
              <a:t>обласкан!</a:t>
            </a:r>
            <a:br>
              <a:rPr lang="ru-RU" sz="2800" b="1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4">
                    <a:lumMod val="75000"/>
                  </a:schemeClr>
                </a:solidFill>
              </a:rPr>
              <a:t>Сердце, </a:t>
            </a:r>
            <a:r>
              <a:rPr lang="ru-RU" sz="2800" b="1" i="1" dirty="0">
                <a:solidFill>
                  <a:schemeClr val="accent4">
                    <a:lumMod val="75000"/>
                  </a:schemeClr>
                </a:solidFill>
              </a:rPr>
              <a:t>в порыве высоких эмоций,</a:t>
            </a:r>
            <a:br>
              <a:rPr lang="ru-RU" sz="2800" b="1" i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4">
                    <a:lumMod val="75000"/>
                  </a:schemeClr>
                </a:solidFill>
              </a:rPr>
              <a:t>Каждому </a:t>
            </a:r>
            <a:r>
              <a:rPr lang="ru-RU" sz="2800" b="1" i="1" dirty="0">
                <a:solidFill>
                  <a:schemeClr val="accent4">
                    <a:lumMod val="75000"/>
                  </a:schemeClr>
                </a:solidFill>
              </a:rPr>
              <a:t>хочет добра и </a:t>
            </a:r>
            <a:r>
              <a:rPr lang="ru-RU" sz="2800" b="1" i="1" dirty="0" smtClean="0">
                <a:solidFill>
                  <a:schemeClr val="accent4">
                    <a:lumMod val="75000"/>
                  </a:schemeClr>
                </a:solidFill>
              </a:rPr>
              <a:t>согласья!</a:t>
            </a:r>
          </a:p>
          <a:p>
            <a:pPr>
              <a:buNone/>
            </a:pPr>
            <a:r>
              <a:rPr lang="ru-RU" sz="2800" b="1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800" b="1" i="1" dirty="0" smtClean="0">
                <a:solidFill>
                  <a:schemeClr val="accent4">
                    <a:lumMod val="75000"/>
                  </a:schemeClr>
                </a:solidFill>
              </a:rPr>
              <a:t>                                 В. Боков</a:t>
            </a:r>
            <a:endParaRPr lang="ru-RU" sz="2800" b="1" i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800" dirty="0" smtClean="0"/>
              <a:t>                                                                      </a:t>
            </a:r>
            <a:endParaRPr lang="ru-RU" sz="2800" dirty="0"/>
          </a:p>
        </p:txBody>
      </p:sp>
      <p:pic>
        <p:nvPicPr>
          <p:cNvPr id="10241" name="Picture 1" descr="E:\не готовые\Моцарт\mocart-volfgang-amadej.jpg"/>
          <p:cNvPicPr>
            <a:picLocks noChangeAspect="1" noChangeArrowheads="1"/>
          </p:cNvPicPr>
          <p:nvPr/>
        </p:nvPicPr>
        <p:blipFill>
          <a:blip r:embed="rId2" cstate="print"/>
          <a:srcRect l="4921" r="2953" b="9229"/>
          <a:stretch>
            <a:fillRect/>
          </a:stretch>
        </p:blipFill>
        <p:spPr bwMode="auto">
          <a:xfrm>
            <a:off x="179512" y="1196752"/>
            <a:ext cx="4143902" cy="4572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«Рондо» из «Маленькой ночной серенады»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900608" y="1600200"/>
            <a:ext cx="900608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pic>
        <p:nvPicPr>
          <p:cNvPr id="13314" name="Picture 2" descr="Картинка 26 из 43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484784"/>
            <a:ext cx="3490020" cy="496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 rot="1767348">
            <a:off x="3249378" y="1877748"/>
            <a:ext cx="19372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800" b="1" i="1" dirty="0" smtClean="0"/>
              <a:t>Движение</a:t>
            </a:r>
            <a:endParaRPr lang="ru-RU" sz="2800" b="1" i="1" dirty="0"/>
          </a:p>
        </p:txBody>
      </p:sp>
      <p:sp>
        <p:nvSpPr>
          <p:cNvPr id="7" name="TextBox 6"/>
          <p:cNvSpPr txBox="1"/>
          <p:nvPr/>
        </p:nvSpPr>
        <p:spPr>
          <a:xfrm rot="1267597">
            <a:off x="385717" y="1105642"/>
            <a:ext cx="24406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800" b="1" i="1" dirty="0" smtClean="0"/>
              <a:t>Размышление</a:t>
            </a:r>
            <a:endParaRPr lang="ru-RU" sz="2800" b="1" i="1" dirty="0"/>
          </a:p>
        </p:txBody>
      </p:sp>
      <p:sp>
        <p:nvSpPr>
          <p:cNvPr id="8" name="TextBox 7"/>
          <p:cNvSpPr txBox="1"/>
          <p:nvPr/>
        </p:nvSpPr>
        <p:spPr>
          <a:xfrm rot="21079852">
            <a:off x="2177196" y="2177533"/>
            <a:ext cx="20099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Танец</a:t>
            </a:r>
            <a:endParaRPr lang="ru-RU" sz="2800" b="1" i="1" dirty="0"/>
          </a:p>
        </p:txBody>
      </p:sp>
      <p:sp>
        <p:nvSpPr>
          <p:cNvPr id="9" name="TextBox 8"/>
          <p:cNvSpPr txBox="1"/>
          <p:nvPr/>
        </p:nvSpPr>
        <p:spPr>
          <a:xfrm rot="1131238">
            <a:off x="3203992" y="2920921"/>
            <a:ext cx="1608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Радость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 rot="20927559">
            <a:off x="395536" y="2924944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Праздник</a:t>
            </a:r>
            <a:endParaRPr lang="ru-RU" sz="24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2051720" y="3284984"/>
            <a:ext cx="18757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Счастье</a:t>
            </a:r>
            <a:endParaRPr lang="ru-RU" sz="2800" b="1" i="1" dirty="0"/>
          </a:p>
        </p:txBody>
      </p:sp>
      <p:sp>
        <p:nvSpPr>
          <p:cNvPr id="12" name="Прямоугольник 11"/>
          <p:cNvSpPr/>
          <p:nvPr/>
        </p:nvSpPr>
        <p:spPr>
          <a:xfrm rot="19585247">
            <a:off x="3870069" y="3530762"/>
            <a:ext cx="20563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Уныние</a:t>
            </a:r>
            <a:endParaRPr lang="ru-RU" sz="2800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4499992" y="3717032"/>
            <a:ext cx="7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 rot="20035713">
            <a:off x="263165" y="4364312"/>
            <a:ext cx="1575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Тревога</a:t>
            </a:r>
            <a:endParaRPr lang="ru-RU" sz="2800" b="1" i="1" dirty="0"/>
          </a:p>
        </p:txBody>
      </p:sp>
      <p:sp>
        <p:nvSpPr>
          <p:cNvPr id="16" name="TextBox 15"/>
          <p:cNvSpPr txBox="1"/>
          <p:nvPr/>
        </p:nvSpPr>
        <p:spPr>
          <a:xfrm rot="912035">
            <a:off x="2362600" y="4284798"/>
            <a:ext cx="1772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Лёгкость</a:t>
            </a:r>
            <a:endParaRPr lang="ru-RU" sz="2800" b="1" i="1" dirty="0"/>
          </a:p>
        </p:txBody>
      </p:sp>
      <p:sp>
        <p:nvSpPr>
          <p:cNvPr id="17" name="TextBox 16"/>
          <p:cNvSpPr txBox="1"/>
          <p:nvPr/>
        </p:nvSpPr>
        <p:spPr>
          <a:xfrm rot="20888291">
            <a:off x="712018" y="5150497"/>
            <a:ext cx="1955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Слёзы</a:t>
            </a:r>
            <a:endParaRPr lang="ru-RU" sz="2800" b="1" i="1" dirty="0"/>
          </a:p>
        </p:txBody>
      </p:sp>
      <p:sp>
        <p:nvSpPr>
          <p:cNvPr id="18" name="TextBox 17"/>
          <p:cNvSpPr txBox="1"/>
          <p:nvPr/>
        </p:nvSpPr>
        <p:spPr>
          <a:xfrm rot="1963750">
            <a:off x="2441025" y="5417103"/>
            <a:ext cx="26595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Многоцветие</a:t>
            </a:r>
            <a:br>
              <a:rPr lang="ru-RU" sz="2800" b="1" i="1" dirty="0" smtClean="0"/>
            </a:br>
            <a:endParaRPr lang="ru-RU" sz="2800" b="1" i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403648" y="5922724"/>
            <a:ext cx="39056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i="1" dirty="0" smtClean="0"/>
              <a:t>Одиночество</a:t>
            </a: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1000"/>
            <a:lum/>
          </a:blip>
          <a:srcRect/>
          <a:stretch>
            <a:fillRect l="-36000" r="-32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Весенняя песня (Тоска по весне)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80528" y="1700808"/>
            <a:ext cx="6696744" cy="489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   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Приди </a:t>
            </a: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</a:rPr>
              <a:t>весна и снова </a:t>
            </a:r>
            <a:br>
              <a:rPr lang="ru-RU" sz="36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Пусть </a:t>
            </a: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</a:rPr>
              <a:t>рощи оживут, </a:t>
            </a:r>
            <a:br>
              <a:rPr lang="ru-RU" sz="36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</a:rPr>
              <a:t>Под шум ручья лесного 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Фиалки </a:t>
            </a: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</a:rPr>
              <a:t>пусть цветут. </a:t>
            </a:r>
            <a:br>
              <a:rPr lang="ru-RU" sz="36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</a:rPr>
              <a:t>Пускай нас с солнцем вместе 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Разбудит </a:t>
            </a: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</a:rPr>
              <a:t>птичий гам,</a:t>
            </a:r>
            <a:br>
              <a:rPr lang="ru-RU" sz="36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</a:rPr>
              <a:t>Мы станем бегать с песней 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По </a:t>
            </a: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</a:rPr>
              <a:t>рощам и лугам</a:t>
            </a:r>
            <a:r>
              <a:rPr lang="ru-RU" sz="36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.</a:t>
            </a:r>
          </a:p>
          <a:p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588224" y="1916832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 </a:t>
            </a:r>
            <a:r>
              <a:rPr lang="ru-RU" sz="3200" b="1" i="1" dirty="0"/>
              <a:t>м</a:t>
            </a:r>
            <a:r>
              <a:rPr lang="ru-RU" sz="3200" b="1" i="1" dirty="0" smtClean="0"/>
              <a:t>елодия</a:t>
            </a:r>
            <a:endParaRPr lang="ru-RU" sz="32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6732240" y="2564904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темп</a:t>
            </a:r>
            <a:endParaRPr lang="ru-RU" sz="32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732240" y="4005064"/>
            <a:ext cx="2411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динамика</a:t>
            </a:r>
            <a:endParaRPr lang="ru-RU" sz="32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732240" y="3212976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регистр</a:t>
            </a:r>
            <a:endParaRPr lang="ru-RU" sz="32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6732240" y="4653136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лад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8434" name="Picture 2" descr="E:\не готовые\Моцарт\balestrieri-l-wolfgang-amadeus-mozart-austrian-composer[1].jpg"/>
          <p:cNvPicPr>
            <a:picLocks noChangeAspect="1" noChangeArrowheads="1"/>
          </p:cNvPicPr>
          <p:nvPr/>
        </p:nvPicPr>
        <p:blipFill>
          <a:blip r:embed="rId2" cstate="print"/>
          <a:srcRect l="12300" t="7559" r="13418" b="5039"/>
          <a:stretch>
            <a:fillRect/>
          </a:stretch>
        </p:blipFill>
        <p:spPr bwMode="auto">
          <a:xfrm>
            <a:off x="2051720" y="188640"/>
            <a:ext cx="4464496" cy="651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5112568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bg2">
                    <a:lumMod val="10000"/>
                  </a:schemeClr>
                </a:solidFill>
              </a:rPr>
              <a:t>«</a:t>
            </a:r>
            <a:r>
              <a:rPr lang="en-US" sz="6600" b="1" dirty="0" smtClean="0">
                <a:solidFill>
                  <a:schemeClr val="bg2">
                    <a:lumMod val="10000"/>
                  </a:schemeClr>
                </a:solidFill>
              </a:rPr>
              <a:t>Requiem</a:t>
            </a:r>
            <a:r>
              <a:rPr lang="ru-RU" sz="6600" b="1" dirty="0" smtClean="0">
                <a:solidFill>
                  <a:schemeClr val="bg2">
                    <a:lumMod val="10000"/>
                  </a:schemeClr>
                </a:solidFill>
              </a:rPr>
              <a:t>» </a:t>
            </a:r>
            <a:r>
              <a:rPr lang="en-US" sz="66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6600" b="1" dirty="0" smtClean="0">
                <a:solidFill>
                  <a:schemeClr val="bg2">
                    <a:lumMod val="10000"/>
                  </a:schemeClr>
                </a:solidFill>
              </a:rPr>
              <a:t>(Реквием)</a:t>
            </a:r>
            <a:br>
              <a:rPr lang="ru-RU" sz="66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6600" b="1" dirty="0" smtClean="0">
                <a:solidFill>
                  <a:schemeClr val="bg2">
                    <a:lumMod val="10000"/>
                  </a:schemeClr>
                </a:solidFill>
              </a:rPr>
              <a:t>часть № </a:t>
            </a:r>
            <a:r>
              <a:rPr lang="ru-RU" sz="6600" b="1" dirty="0">
                <a:solidFill>
                  <a:schemeClr val="bg2">
                    <a:lumMod val="10000"/>
                  </a:schemeClr>
                </a:solidFill>
              </a:rPr>
              <a:t>8</a:t>
            </a:r>
            <a:r>
              <a:rPr lang="ru-RU" sz="6600" b="1" dirty="0" smtClean="0">
                <a:solidFill>
                  <a:schemeClr val="bg2">
                    <a:lumMod val="10000"/>
                  </a:schemeClr>
                </a:solidFill>
              </a:rPr>
              <a:t>  </a:t>
            </a:r>
            <a:br>
              <a:rPr lang="ru-RU" sz="66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6600" b="1" dirty="0" smtClean="0">
                <a:solidFill>
                  <a:schemeClr val="bg2">
                    <a:lumMod val="10000"/>
                  </a:schemeClr>
                </a:solidFill>
              </a:rPr>
              <a:t>La</a:t>
            </a:r>
            <a:r>
              <a:rPr lang="ru-RU" sz="6600" b="1" dirty="0" smtClean="0">
                <a:solidFill>
                  <a:schemeClr val="bg2">
                    <a:lumMod val="10000"/>
                  </a:schemeClr>
                </a:solidFill>
              </a:rPr>
              <a:t>с</a:t>
            </a:r>
            <a:r>
              <a:rPr lang="en-US" sz="6600" b="1" dirty="0" err="1" smtClean="0">
                <a:solidFill>
                  <a:schemeClr val="bg2">
                    <a:lumMod val="10000"/>
                  </a:schemeClr>
                </a:solidFill>
              </a:rPr>
              <a:t>rimoza</a:t>
            </a:r>
            <a:r>
              <a:rPr lang="en-US" sz="66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6600" b="1" dirty="0" smtClean="0">
                <a:solidFill>
                  <a:schemeClr val="bg2">
                    <a:lumMod val="10000"/>
                  </a:schemeClr>
                </a:solidFill>
              </a:rPr>
              <a:t>(Слёзная)</a:t>
            </a:r>
            <a:endParaRPr lang="ru-RU" sz="6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73216"/>
            <a:ext cx="8229600" cy="752947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1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7000"/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/>
              <a:t>«</a:t>
            </a:r>
            <a:r>
              <a:rPr lang="en-US" sz="6600" b="1" dirty="0" smtClean="0"/>
              <a:t>Requiem</a:t>
            </a:r>
            <a:r>
              <a:rPr lang="ru-RU" sz="6600" b="1" dirty="0" smtClean="0"/>
              <a:t>» </a:t>
            </a:r>
            <a:r>
              <a:rPr lang="en-US" sz="6600" b="1" dirty="0" smtClean="0"/>
              <a:t> </a:t>
            </a:r>
            <a:endParaRPr lang="ru-RU" sz="6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1920" y="1628800"/>
            <a:ext cx="5688632" cy="5429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/>
              <a:t>Неудержимой бурею эмоций</a:t>
            </a:r>
          </a:p>
          <a:p>
            <a:pPr>
              <a:buNone/>
            </a:pPr>
            <a:r>
              <a:rPr lang="ru-RU" b="1" dirty="0"/>
              <a:t>Гудят и задыхаются басы,</a:t>
            </a:r>
          </a:p>
          <a:p>
            <a:pPr>
              <a:buNone/>
            </a:pPr>
            <a:r>
              <a:rPr lang="ru-RU" b="1" dirty="0"/>
              <a:t>И в каждом звуке оживает Моцарт,</a:t>
            </a:r>
          </a:p>
          <a:p>
            <a:pPr>
              <a:buNone/>
            </a:pPr>
            <a:r>
              <a:rPr lang="ru-RU" b="1" dirty="0"/>
              <a:t>Хоть сочтены его часы.</a:t>
            </a:r>
          </a:p>
          <a:p>
            <a:pPr>
              <a:buNone/>
            </a:pPr>
            <a:r>
              <a:rPr lang="ru-RU" b="1" dirty="0"/>
              <a:t> </a:t>
            </a:r>
          </a:p>
          <a:p>
            <a:pPr>
              <a:buNone/>
            </a:pPr>
            <a:r>
              <a:rPr lang="ru-RU" b="1" dirty="0"/>
              <a:t>Тревога, нежность, </a:t>
            </a:r>
            <a:r>
              <a:rPr lang="ru-RU" b="1" dirty="0" smtClean="0"/>
              <a:t>вдохновенья, </a:t>
            </a:r>
            <a:r>
              <a:rPr lang="ru-RU" b="1" dirty="0"/>
              <a:t>взлёты</a:t>
            </a:r>
          </a:p>
          <a:p>
            <a:pPr>
              <a:buNone/>
            </a:pPr>
            <a:r>
              <a:rPr lang="ru-RU" b="1" dirty="0"/>
              <a:t>Оставили следы в его судьбе,</a:t>
            </a:r>
          </a:p>
          <a:p>
            <a:pPr>
              <a:buNone/>
            </a:pPr>
            <a:r>
              <a:rPr lang="ru-RU" b="1" dirty="0"/>
              <a:t>И понял он уже в разгар работы,</a:t>
            </a:r>
          </a:p>
          <a:p>
            <a:pPr>
              <a:buNone/>
            </a:pPr>
            <a:r>
              <a:rPr lang="ru-RU" b="1" dirty="0"/>
              <a:t>Что сочиняет «Реквием» себе.</a:t>
            </a:r>
          </a:p>
          <a:p>
            <a:pPr>
              <a:buNone/>
            </a:pPr>
            <a:r>
              <a:rPr lang="ru-RU" b="1" dirty="0"/>
              <a:t> </a:t>
            </a:r>
          </a:p>
          <a:p>
            <a:pPr>
              <a:buNone/>
            </a:pPr>
            <a:r>
              <a:rPr lang="ru-RU" b="1" dirty="0" smtClean="0"/>
              <a:t>Гусиное </a:t>
            </a:r>
            <a:r>
              <a:rPr lang="ru-RU" b="1" dirty="0"/>
              <a:t>перо из рук упало,</a:t>
            </a:r>
          </a:p>
          <a:p>
            <a:pPr>
              <a:buNone/>
            </a:pPr>
            <a:r>
              <a:rPr lang="ru-RU" b="1" dirty="0"/>
              <a:t>А музыка живёт и тем сильна,</a:t>
            </a:r>
          </a:p>
          <a:p>
            <a:pPr>
              <a:buNone/>
            </a:pPr>
            <a:r>
              <a:rPr lang="ru-RU" b="1" dirty="0"/>
              <a:t>Что не печалью, а тревогой стала</a:t>
            </a:r>
          </a:p>
          <a:p>
            <a:pPr>
              <a:buNone/>
            </a:pPr>
            <a:r>
              <a:rPr lang="ru-RU" b="1" dirty="0"/>
              <a:t>И жизнью вдохновенною полна.</a:t>
            </a:r>
          </a:p>
          <a:p>
            <a:pPr>
              <a:buNone/>
            </a:pPr>
            <a:r>
              <a:rPr lang="ru-RU" b="1" dirty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1265" name="Picture 1" descr="E:\не готовые\Моцарт\0_251b1_60f8965_L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556792"/>
            <a:ext cx="3730281" cy="4896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85</Words>
  <Application>Microsoft Office PowerPoint</Application>
  <PresentationFormat>Экран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«Звучит нестареющий Моцарт»                           (1756-1791)</vt:lpstr>
      <vt:lpstr>«Рондо» из «Маленькой ночной серенады»</vt:lpstr>
      <vt:lpstr>Весенняя песня (Тоска по весне)</vt:lpstr>
      <vt:lpstr>Слайд 4</vt:lpstr>
      <vt:lpstr>«Requiem»  (Реквием) часть № 8   Laсrimoza (Слёзная)</vt:lpstr>
      <vt:lpstr>Слайд 6</vt:lpstr>
      <vt:lpstr>«Requiem»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15</cp:revision>
  <dcterms:created xsi:type="dcterms:W3CDTF">2011-10-26T12:26:03Z</dcterms:created>
  <dcterms:modified xsi:type="dcterms:W3CDTF">2011-10-26T14:46:32Z</dcterms:modified>
</cp:coreProperties>
</file>