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0" r:id="rId4"/>
    <p:sldId id="267" r:id="rId5"/>
    <p:sldId id="268" r:id="rId6"/>
    <p:sldId id="264" r:id="rId7"/>
    <p:sldId id="271" r:id="rId8"/>
    <p:sldId id="270" r:id="rId9"/>
    <p:sldId id="273" r:id="rId10"/>
    <p:sldId id="269" r:id="rId11"/>
    <p:sldId id="277" r:id="rId12"/>
    <p:sldId id="276" r:id="rId13"/>
    <p:sldId id="283" r:id="rId14"/>
    <p:sldId id="285" r:id="rId15"/>
    <p:sldId id="286" r:id="rId16"/>
    <p:sldId id="275" r:id="rId17"/>
    <p:sldId id="280" r:id="rId18"/>
    <p:sldId id="284" r:id="rId19"/>
    <p:sldId id="287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6C1763-B146-4E36-A13A-B603D74ACEC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AD1EEF7-504E-4CBA-A869-327A309B6979}">
      <dgm:prSet phldrT="[Текст]" custT="1"/>
      <dgm:spPr/>
      <dgm:t>
        <a:bodyPr/>
        <a:lstStyle/>
        <a:p>
          <a:r>
            <a:rPr lang="ru-RU" sz="1400" b="1" dirty="0" smtClean="0"/>
            <a:t>Результаты освоения основной образовательной программы</a:t>
          </a:r>
          <a:endParaRPr lang="ru-RU" sz="1400" b="1" dirty="0"/>
        </a:p>
      </dgm:t>
    </dgm:pt>
    <dgm:pt modelId="{529CD0DE-3F45-45C3-884A-81F40949CA21}" type="parTrans" cxnId="{1327FBB9-324E-42C8-838D-CDA75C985ED9}">
      <dgm:prSet/>
      <dgm:spPr/>
      <dgm:t>
        <a:bodyPr/>
        <a:lstStyle/>
        <a:p>
          <a:endParaRPr lang="ru-RU"/>
        </a:p>
      </dgm:t>
    </dgm:pt>
    <dgm:pt modelId="{C60A1356-B550-41D0-B84A-2AFCF2F8FF03}" type="sibTrans" cxnId="{1327FBB9-324E-42C8-838D-CDA75C985ED9}">
      <dgm:prSet/>
      <dgm:spPr/>
      <dgm:t>
        <a:bodyPr/>
        <a:lstStyle/>
        <a:p>
          <a:endParaRPr lang="ru-RU"/>
        </a:p>
      </dgm:t>
    </dgm:pt>
    <dgm:pt modelId="{24EC7689-E50A-4019-9241-C920901D0E61}">
      <dgm:prSet phldrT="[Текст]" custT="1"/>
      <dgm:spPr/>
      <dgm:t>
        <a:bodyPr/>
        <a:lstStyle/>
        <a:p>
          <a:r>
            <a:rPr lang="ru-RU" sz="1400" b="1" dirty="0" smtClean="0"/>
            <a:t>Результаты, подлежащие аттестации (предметные, </a:t>
          </a:r>
          <a:r>
            <a:rPr lang="ru-RU" sz="1400" b="1" dirty="0" err="1" smtClean="0"/>
            <a:t>метапредметные</a:t>
          </a:r>
          <a:r>
            <a:rPr lang="ru-RU" sz="1200" b="1" dirty="0" smtClean="0"/>
            <a:t>)</a:t>
          </a:r>
          <a:endParaRPr lang="ru-RU" sz="1200" b="1" dirty="0"/>
        </a:p>
      </dgm:t>
    </dgm:pt>
    <dgm:pt modelId="{CDC01A85-BC78-4623-9CEE-385A34419CEE}" type="parTrans" cxnId="{CA6FB868-A40F-4B40-AF27-8BB55013115D}">
      <dgm:prSet/>
      <dgm:spPr/>
      <dgm:t>
        <a:bodyPr/>
        <a:lstStyle/>
        <a:p>
          <a:endParaRPr lang="ru-RU"/>
        </a:p>
      </dgm:t>
    </dgm:pt>
    <dgm:pt modelId="{F160FEF4-20DB-4EA0-891F-5EFC7134EA1E}" type="sibTrans" cxnId="{CA6FB868-A40F-4B40-AF27-8BB55013115D}">
      <dgm:prSet/>
      <dgm:spPr/>
      <dgm:t>
        <a:bodyPr/>
        <a:lstStyle/>
        <a:p>
          <a:endParaRPr lang="ru-RU"/>
        </a:p>
      </dgm:t>
    </dgm:pt>
    <dgm:pt modelId="{7ADFD641-7A1F-4F3C-9AFF-5200B0B9C809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Научные знания и представления о природе, обществе, человеке, знаковых и информационных системах</a:t>
          </a:r>
          <a:endParaRPr lang="ru-RU" sz="1400" dirty="0">
            <a:solidFill>
              <a:schemeClr val="tx1"/>
            </a:solidFill>
          </a:endParaRPr>
        </a:p>
      </dgm:t>
    </dgm:pt>
    <dgm:pt modelId="{6D8B8EFF-7DE3-4C36-8782-2109E1F61226}" type="parTrans" cxnId="{D206A98C-A7CF-43AC-9315-CE445D6A0D25}">
      <dgm:prSet/>
      <dgm:spPr/>
      <dgm:t>
        <a:bodyPr/>
        <a:lstStyle/>
        <a:p>
          <a:endParaRPr lang="ru-RU"/>
        </a:p>
      </dgm:t>
    </dgm:pt>
    <dgm:pt modelId="{AB432B14-24B7-4836-BFDC-12282A036638}" type="sibTrans" cxnId="{D206A98C-A7CF-43AC-9315-CE445D6A0D25}">
      <dgm:prSet/>
      <dgm:spPr/>
      <dgm:t>
        <a:bodyPr/>
        <a:lstStyle/>
        <a:p>
          <a:endParaRPr lang="ru-RU"/>
        </a:p>
      </dgm:t>
    </dgm:pt>
    <dgm:pt modelId="{449912A6-E108-4439-B8F3-C8B0D7E48704}">
      <dgm:prSet phldrT="[Текст]" custT="1"/>
      <dgm:spPr/>
      <dgm:t>
        <a:bodyPr/>
        <a:lstStyle/>
        <a:p>
          <a:r>
            <a:rPr lang="ru-RU" sz="1400" b="1" dirty="0" smtClean="0"/>
            <a:t>Способность к творческому решению учебных и практических задач.</a:t>
          </a:r>
          <a:endParaRPr lang="ru-RU" sz="1400" dirty="0"/>
        </a:p>
      </dgm:t>
    </dgm:pt>
    <dgm:pt modelId="{E5C5AB5F-C9D3-4EAB-9A52-6F917564DF55}" type="parTrans" cxnId="{0DC3F9E2-A407-4F03-9A63-3DE9D0EC7354}">
      <dgm:prSet/>
      <dgm:spPr/>
      <dgm:t>
        <a:bodyPr/>
        <a:lstStyle/>
        <a:p>
          <a:endParaRPr lang="ru-RU"/>
        </a:p>
      </dgm:t>
    </dgm:pt>
    <dgm:pt modelId="{F685DDD8-B8E4-4611-B1BC-516945ACDDE0}" type="sibTrans" cxnId="{0DC3F9E2-A407-4F03-9A63-3DE9D0EC7354}">
      <dgm:prSet/>
      <dgm:spPr/>
      <dgm:t>
        <a:bodyPr/>
        <a:lstStyle/>
        <a:p>
          <a:endParaRPr lang="ru-RU"/>
        </a:p>
      </dgm:t>
    </dgm:pt>
    <dgm:pt modelId="{6B1D8F2A-8DDF-4769-816B-476B4397A41A}">
      <dgm:prSet phldrT="[Текст]" custT="1"/>
      <dgm:spPr/>
      <dgm:t>
        <a:bodyPr/>
        <a:lstStyle/>
        <a:p>
          <a:r>
            <a:rPr lang="ru-RU" sz="1400" b="1" dirty="0" smtClean="0"/>
            <a:t>Результаты, не подлежащие аттестации (личностные</a:t>
          </a:r>
          <a:r>
            <a:rPr lang="ru-RU" sz="1200" b="1" dirty="0" smtClean="0"/>
            <a:t>)</a:t>
          </a:r>
          <a:endParaRPr lang="ru-RU" sz="1200" b="1" dirty="0"/>
        </a:p>
      </dgm:t>
    </dgm:pt>
    <dgm:pt modelId="{93AEFFCC-8E57-48DF-8FD3-24490AEA2985}" type="parTrans" cxnId="{F86EB6A7-A821-43C5-ABBF-35F214FB0259}">
      <dgm:prSet/>
      <dgm:spPr/>
      <dgm:t>
        <a:bodyPr/>
        <a:lstStyle/>
        <a:p>
          <a:endParaRPr lang="ru-RU"/>
        </a:p>
      </dgm:t>
    </dgm:pt>
    <dgm:pt modelId="{C8A320DA-8F64-44D8-988B-37F8B65E154A}" type="sibTrans" cxnId="{F86EB6A7-A821-43C5-ABBF-35F214FB0259}">
      <dgm:prSet/>
      <dgm:spPr/>
      <dgm:t>
        <a:bodyPr/>
        <a:lstStyle/>
        <a:p>
          <a:endParaRPr lang="ru-RU"/>
        </a:p>
      </dgm:t>
    </dgm:pt>
    <dgm:pt modelId="{2B073BF8-5BF4-4E7C-B1CE-1593D0687AC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Индивидуальные психологические характеристики личности</a:t>
          </a:r>
          <a:r>
            <a:rPr lang="ru-RU" sz="1200" b="1" dirty="0" smtClean="0">
              <a:solidFill>
                <a:schemeClr val="tx1"/>
              </a:solidFill>
            </a:rPr>
            <a:t>.</a:t>
          </a:r>
          <a:endParaRPr lang="ru-RU" sz="1200" dirty="0"/>
        </a:p>
      </dgm:t>
    </dgm:pt>
    <dgm:pt modelId="{75C9BA7A-291C-42E3-99D5-FC849644515C}" type="parTrans" cxnId="{5AFB2B08-F007-489B-925F-AD429EC496F3}">
      <dgm:prSet/>
      <dgm:spPr/>
      <dgm:t>
        <a:bodyPr/>
        <a:lstStyle/>
        <a:p>
          <a:endParaRPr lang="ru-RU"/>
        </a:p>
      </dgm:t>
    </dgm:pt>
    <dgm:pt modelId="{A2EBB1C4-6796-49FA-880D-A7F55616FD8E}" type="sibTrans" cxnId="{5AFB2B08-F007-489B-925F-AD429EC496F3}">
      <dgm:prSet/>
      <dgm:spPr/>
      <dgm:t>
        <a:bodyPr/>
        <a:lstStyle/>
        <a:p>
          <a:endParaRPr lang="ru-RU"/>
        </a:p>
      </dgm:t>
    </dgm:pt>
    <dgm:pt modelId="{FDB31A14-3463-411D-84E2-7EE808483966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Характеристика социальных чувств</a:t>
          </a:r>
          <a:r>
            <a:rPr lang="ru-RU" sz="1200" b="1" dirty="0" smtClean="0">
              <a:solidFill>
                <a:schemeClr val="tx1"/>
              </a:solidFill>
            </a:rPr>
            <a:t>.</a:t>
          </a:r>
          <a:endParaRPr lang="ru-RU" sz="1200" dirty="0">
            <a:solidFill>
              <a:schemeClr val="tx1"/>
            </a:solidFill>
          </a:endParaRPr>
        </a:p>
      </dgm:t>
    </dgm:pt>
    <dgm:pt modelId="{81A3F9AE-4659-47A0-A193-58DB5279E94A}" type="parTrans" cxnId="{B2ADEDE7-1B42-491B-B53A-3AE444394FE2}">
      <dgm:prSet/>
      <dgm:spPr/>
      <dgm:t>
        <a:bodyPr/>
        <a:lstStyle/>
        <a:p>
          <a:endParaRPr lang="ru-RU"/>
        </a:p>
      </dgm:t>
    </dgm:pt>
    <dgm:pt modelId="{4E78057E-45B4-43F9-8F7F-FDF16C126214}" type="sibTrans" cxnId="{B2ADEDE7-1B42-491B-B53A-3AE444394FE2}">
      <dgm:prSet/>
      <dgm:spPr/>
      <dgm:t>
        <a:bodyPr/>
        <a:lstStyle/>
        <a:p>
          <a:endParaRPr lang="ru-RU"/>
        </a:p>
      </dgm:t>
    </dgm:pt>
    <dgm:pt modelId="{37526D7F-3939-4530-86C1-B742631E7C1B}">
      <dgm:prSet custT="1"/>
      <dgm:spPr/>
      <dgm:t>
        <a:bodyPr/>
        <a:lstStyle/>
        <a:p>
          <a:r>
            <a:rPr lang="ru-RU" sz="1400" b="1" dirty="0" smtClean="0"/>
            <a:t>Коммуникативные и информационные умения</a:t>
          </a:r>
          <a:endParaRPr lang="ru-RU" sz="1400" b="1" dirty="0"/>
        </a:p>
      </dgm:t>
    </dgm:pt>
    <dgm:pt modelId="{64976BF0-0508-4BA2-9CE7-B0826EB9A1B7}" type="parTrans" cxnId="{D2B7138D-46C3-406D-8775-3838F46ECD2A}">
      <dgm:prSet/>
      <dgm:spPr/>
      <dgm:t>
        <a:bodyPr/>
        <a:lstStyle/>
        <a:p>
          <a:endParaRPr lang="ru-RU"/>
        </a:p>
      </dgm:t>
    </dgm:pt>
    <dgm:pt modelId="{B59DDF6A-7959-4509-B66C-CC0B3C38AF37}" type="sibTrans" cxnId="{D2B7138D-46C3-406D-8775-3838F46ECD2A}">
      <dgm:prSet/>
      <dgm:spPr/>
      <dgm:t>
        <a:bodyPr/>
        <a:lstStyle/>
        <a:p>
          <a:endParaRPr lang="ru-RU"/>
        </a:p>
      </dgm:t>
    </dgm:pt>
    <dgm:pt modelId="{00431260-7381-4B67-B711-AAF4EBDF7EBA}">
      <dgm:prSet custT="1"/>
      <dgm:spPr/>
      <dgm:t>
        <a:bodyPr/>
        <a:lstStyle/>
        <a:p>
          <a:r>
            <a:rPr lang="ru-RU" sz="1400" b="1" dirty="0" smtClean="0"/>
            <a:t>Способность к контролю и самоконтролю</a:t>
          </a:r>
          <a:endParaRPr lang="ru-RU" sz="1400" b="1" dirty="0"/>
        </a:p>
      </dgm:t>
    </dgm:pt>
    <dgm:pt modelId="{3E87107A-D5A4-4628-9A0A-D15AAD85326F}" type="parTrans" cxnId="{AFAD36A8-5B46-4F83-82DB-2A49B57A594F}">
      <dgm:prSet/>
      <dgm:spPr/>
      <dgm:t>
        <a:bodyPr/>
        <a:lstStyle/>
        <a:p>
          <a:endParaRPr lang="ru-RU"/>
        </a:p>
      </dgm:t>
    </dgm:pt>
    <dgm:pt modelId="{BB1726ED-0194-4652-9313-F189713DA894}" type="sibTrans" cxnId="{AFAD36A8-5B46-4F83-82DB-2A49B57A594F}">
      <dgm:prSet/>
      <dgm:spPr/>
      <dgm:t>
        <a:bodyPr/>
        <a:lstStyle/>
        <a:p>
          <a:endParaRPr lang="ru-RU"/>
        </a:p>
      </dgm:t>
    </dgm:pt>
    <dgm:pt modelId="{78F10C6D-763B-490B-BFC2-37902259B7A9}">
      <dgm:prSet custT="1"/>
      <dgm:spPr/>
      <dgm:t>
        <a:bodyPr/>
        <a:lstStyle/>
        <a:p>
          <a:r>
            <a:rPr lang="ru-RU" sz="1400" b="1" dirty="0" smtClean="0"/>
            <a:t>Ценностные ориентации выпускника</a:t>
          </a:r>
          <a:endParaRPr lang="ru-RU" sz="1400" b="1" dirty="0"/>
        </a:p>
      </dgm:t>
    </dgm:pt>
    <dgm:pt modelId="{2177089C-A5C4-4D57-A62B-43CD8B44562A}" type="parTrans" cxnId="{F81867E6-A8C7-494D-B7F2-CB770F9A4F14}">
      <dgm:prSet/>
      <dgm:spPr/>
      <dgm:t>
        <a:bodyPr/>
        <a:lstStyle/>
        <a:p>
          <a:endParaRPr lang="ru-RU"/>
        </a:p>
      </dgm:t>
    </dgm:pt>
    <dgm:pt modelId="{0F195724-9658-4583-AD38-429D00A60BB0}" type="sibTrans" cxnId="{F81867E6-A8C7-494D-B7F2-CB770F9A4F14}">
      <dgm:prSet/>
      <dgm:spPr/>
      <dgm:t>
        <a:bodyPr/>
        <a:lstStyle/>
        <a:p>
          <a:endParaRPr lang="ru-RU"/>
        </a:p>
      </dgm:t>
    </dgm:pt>
    <dgm:pt modelId="{360EDCFD-F71B-47F6-8907-2ADCA42C9A44}" type="pres">
      <dgm:prSet presAssocID="{066C1763-B146-4E36-A13A-B603D74ACEC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CCED584-12EC-466F-A06C-61BA74C58F12}" type="pres">
      <dgm:prSet presAssocID="{DAD1EEF7-504E-4CBA-A869-327A309B6979}" presName="hierRoot1" presStyleCnt="0"/>
      <dgm:spPr/>
    </dgm:pt>
    <dgm:pt modelId="{772B3FDC-2019-4164-BC5E-99E484C19A34}" type="pres">
      <dgm:prSet presAssocID="{DAD1EEF7-504E-4CBA-A869-327A309B6979}" presName="composite" presStyleCnt="0"/>
      <dgm:spPr/>
    </dgm:pt>
    <dgm:pt modelId="{C09F1832-AA9F-484A-B19D-C188D77B6CE9}" type="pres">
      <dgm:prSet presAssocID="{DAD1EEF7-504E-4CBA-A869-327A309B6979}" presName="background" presStyleLbl="node0" presStyleIdx="0" presStyleCnt="1"/>
      <dgm:spPr/>
    </dgm:pt>
    <dgm:pt modelId="{FBC6B312-C67C-4E35-8278-74E87CA6F1C4}" type="pres">
      <dgm:prSet presAssocID="{DAD1EEF7-504E-4CBA-A869-327A309B6979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FEBBFA-860B-4963-928D-29348FD0C882}" type="pres">
      <dgm:prSet presAssocID="{DAD1EEF7-504E-4CBA-A869-327A309B6979}" presName="hierChild2" presStyleCnt="0"/>
      <dgm:spPr/>
    </dgm:pt>
    <dgm:pt modelId="{AC6061AA-64E8-4129-BB1D-A88A738C03F1}" type="pres">
      <dgm:prSet presAssocID="{CDC01A85-BC78-4623-9CEE-385A34419CEE}" presName="Name10" presStyleLbl="parChTrans1D2" presStyleIdx="0" presStyleCnt="2"/>
      <dgm:spPr/>
    </dgm:pt>
    <dgm:pt modelId="{679D265E-A4A7-4AAA-8929-611D47AD4BDF}" type="pres">
      <dgm:prSet presAssocID="{24EC7689-E50A-4019-9241-C920901D0E61}" presName="hierRoot2" presStyleCnt="0"/>
      <dgm:spPr/>
    </dgm:pt>
    <dgm:pt modelId="{7D9BAE34-219C-4FDE-BB69-37006EC8E67C}" type="pres">
      <dgm:prSet presAssocID="{24EC7689-E50A-4019-9241-C920901D0E61}" presName="composite2" presStyleCnt="0"/>
      <dgm:spPr/>
    </dgm:pt>
    <dgm:pt modelId="{3FA2B405-6704-4E2A-9378-70ECCA2B930C}" type="pres">
      <dgm:prSet presAssocID="{24EC7689-E50A-4019-9241-C920901D0E61}" presName="background2" presStyleLbl="node2" presStyleIdx="0" presStyleCnt="2"/>
      <dgm:spPr/>
    </dgm:pt>
    <dgm:pt modelId="{11541EDB-71E0-4DAC-9EC8-E1F1A15B51FF}" type="pres">
      <dgm:prSet presAssocID="{24EC7689-E50A-4019-9241-C920901D0E6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63902C-782E-42A8-9876-348EDB41E0F0}" type="pres">
      <dgm:prSet presAssocID="{24EC7689-E50A-4019-9241-C920901D0E61}" presName="hierChild3" presStyleCnt="0"/>
      <dgm:spPr/>
    </dgm:pt>
    <dgm:pt modelId="{428248F1-4045-4A0E-9274-5B488333B2CC}" type="pres">
      <dgm:prSet presAssocID="{6D8B8EFF-7DE3-4C36-8782-2109E1F61226}" presName="Name17" presStyleLbl="parChTrans1D3" presStyleIdx="0" presStyleCnt="4"/>
      <dgm:spPr/>
    </dgm:pt>
    <dgm:pt modelId="{82444A8E-E201-475A-9B0F-832594300A44}" type="pres">
      <dgm:prSet presAssocID="{7ADFD641-7A1F-4F3C-9AFF-5200B0B9C809}" presName="hierRoot3" presStyleCnt="0"/>
      <dgm:spPr/>
    </dgm:pt>
    <dgm:pt modelId="{F6389F28-80DE-451E-BC33-6A841A0A1DC6}" type="pres">
      <dgm:prSet presAssocID="{7ADFD641-7A1F-4F3C-9AFF-5200B0B9C809}" presName="composite3" presStyleCnt="0"/>
      <dgm:spPr/>
    </dgm:pt>
    <dgm:pt modelId="{94A43591-0229-448C-9B3B-5FF067481ECB}" type="pres">
      <dgm:prSet presAssocID="{7ADFD641-7A1F-4F3C-9AFF-5200B0B9C809}" presName="background3" presStyleLbl="node3" presStyleIdx="0" presStyleCnt="4"/>
      <dgm:spPr/>
    </dgm:pt>
    <dgm:pt modelId="{D26A74C1-0748-4715-A0F6-3D8169536C19}" type="pres">
      <dgm:prSet presAssocID="{7ADFD641-7A1F-4F3C-9AFF-5200B0B9C809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878220-E9A1-4DD1-907F-6837B5A23A1F}" type="pres">
      <dgm:prSet presAssocID="{7ADFD641-7A1F-4F3C-9AFF-5200B0B9C809}" presName="hierChild4" presStyleCnt="0"/>
      <dgm:spPr/>
    </dgm:pt>
    <dgm:pt modelId="{39108D1A-6D85-4323-A187-FD3CDE9C2C5D}" type="pres">
      <dgm:prSet presAssocID="{64976BF0-0508-4BA2-9CE7-B0826EB9A1B7}" presName="Name23" presStyleLbl="parChTrans1D4" presStyleIdx="0" presStyleCnt="3"/>
      <dgm:spPr/>
    </dgm:pt>
    <dgm:pt modelId="{77FFD64D-0DEB-4984-98EB-745A13B8565E}" type="pres">
      <dgm:prSet presAssocID="{37526D7F-3939-4530-86C1-B742631E7C1B}" presName="hierRoot4" presStyleCnt="0"/>
      <dgm:spPr/>
    </dgm:pt>
    <dgm:pt modelId="{C0428E0E-C91C-4A8B-AF9E-239ED587F534}" type="pres">
      <dgm:prSet presAssocID="{37526D7F-3939-4530-86C1-B742631E7C1B}" presName="composite4" presStyleCnt="0"/>
      <dgm:spPr/>
    </dgm:pt>
    <dgm:pt modelId="{3181C8D8-A580-404E-8758-F5193072FC5F}" type="pres">
      <dgm:prSet presAssocID="{37526D7F-3939-4530-86C1-B742631E7C1B}" presName="background4" presStyleLbl="node4" presStyleIdx="0" presStyleCnt="3"/>
      <dgm:spPr/>
    </dgm:pt>
    <dgm:pt modelId="{5DBB94CC-8D2E-431C-AD96-D97B315E7348}" type="pres">
      <dgm:prSet presAssocID="{37526D7F-3939-4530-86C1-B742631E7C1B}" presName="text4" presStyleLbl="fgAcc4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2570880-63AE-49F7-9BCC-7E90541D5B83}" type="pres">
      <dgm:prSet presAssocID="{37526D7F-3939-4530-86C1-B742631E7C1B}" presName="hierChild5" presStyleCnt="0"/>
      <dgm:spPr/>
    </dgm:pt>
    <dgm:pt modelId="{5DCE69E4-13A8-4594-9F6B-09E2DCE16039}" type="pres">
      <dgm:prSet presAssocID="{E5C5AB5F-C9D3-4EAB-9A52-6F917564DF55}" presName="Name17" presStyleLbl="parChTrans1D3" presStyleIdx="1" presStyleCnt="4"/>
      <dgm:spPr/>
    </dgm:pt>
    <dgm:pt modelId="{B6892706-A811-4DF5-BAE3-E18572C19D9A}" type="pres">
      <dgm:prSet presAssocID="{449912A6-E108-4439-B8F3-C8B0D7E48704}" presName="hierRoot3" presStyleCnt="0"/>
      <dgm:spPr/>
    </dgm:pt>
    <dgm:pt modelId="{7EA7C3DD-A697-4D7F-A13A-4DAB623845CF}" type="pres">
      <dgm:prSet presAssocID="{449912A6-E108-4439-B8F3-C8B0D7E48704}" presName="composite3" presStyleCnt="0"/>
      <dgm:spPr/>
    </dgm:pt>
    <dgm:pt modelId="{F82A4854-8290-420A-86A9-B71682A63870}" type="pres">
      <dgm:prSet presAssocID="{449912A6-E108-4439-B8F3-C8B0D7E48704}" presName="background3" presStyleLbl="node3" presStyleIdx="1" presStyleCnt="4"/>
      <dgm:spPr/>
    </dgm:pt>
    <dgm:pt modelId="{771EFDD5-FE0C-4414-9A8C-27AEF3C9214A}" type="pres">
      <dgm:prSet presAssocID="{449912A6-E108-4439-B8F3-C8B0D7E48704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A9D79F-3256-49FF-957B-BD54D3B409A2}" type="pres">
      <dgm:prSet presAssocID="{449912A6-E108-4439-B8F3-C8B0D7E48704}" presName="hierChild4" presStyleCnt="0"/>
      <dgm:spPr/>
    </dgm:pt>
    <dgm:pt modelId="{172E2E79-8CE3-4541-B669-336114F527B5}" type="pres">
      <dgm:prSet presAssocID="{3E87107A-D5A4-4628-9A0A-D15AAD85326F}" presName="Name23" presStyleLbl="parChTrans1D4" presStyleIdx="1" presStyleCnt="3"/>
      <dgm:spPr/>
    </dgm:pt>
    <dgm:pt modelId="{196CED30-5AA0-41B5-A563-D8E4569EDF07}" type="pres">
      <dgm:prSet presAssocID="{00431260-7381-4B67-B711-AAF4EBDF7EBA}" presName="hierRoot4" presStyleCnt="0"/>
      <dgm:spPr/>
    </dgm:pt>
    <dgm:pt modelId="{362116D0-D6F7-4804-AE63-B216AE37F75B}" type="pres">
      <dgm:prSet presAssocID="{00431260-7381-4B67-B711-AAF4EBDF7EBA}" presName="composite4" presStyleCnt="0"/>
      <dgm:spPr/>
    </dgm:pt>
    <dgm:pt modelId="{7B4D7DFE-7A15-4B76-8502-375F80C9FD9B}" type="pres">
      <dgm:prSet presAssocID="{00431260-7381-4B67-B711-AAF4EBDF7EBA}" presName="background4" presStyleLbl="node4" presStyleIdx="1" presStyleCnt="3"/>
      <dgm:spPr/>
    </dgm:pt>
    <dgm:pt modelId="{5C5FE9A4-4169-4C27-BAF2-BB91DF60D974}" type="pres">
      <dgm:prSet presAssocID="{00431260-7381-4B67-B711-AAF4EBDF7EBA}" presName="text4" presStyleLbl="fgAcc4" presStyleIdx="1" presStyleCnt="3" custLinFactNeighborX="-7384" custLinFactNeighborY="-129">
        <dgm:presLayoutVars>
          <dgm:chPref val="3"/>
        </dgm:presLayoutVars>
      </dgm:prSet>
      <dgm:spPr/>
    </dgm:pt>
    <dgm:pt modelId="{56E55AFF-C7E8-4B7E-9ECE-0B2EEF93024B}" type="pres">
      <dgm:prSet presAssocID="{00431260-7381-4B67-B711-AAF4EBDF7EBA}" presName="hierChild5" presStyleCnt="0"/>
      <dgm:spPr/>
    </dgm:pt>
    <dgm:pt modelId="{F6049FF1-2210-4B69-A4F3-A4BE45350E45}" type="pres">
      <dgm:prSet presAssocID="{93AEFFCC-8E57-48DF-8FD3-24490AEA2985}" presName="Name10" presStyleLbl="parChTrans1D2" presStyleIdx="1" presStyleCnt="2"/>
      <dgm:spPr/>
    </dgm:pt>
    <dgm:pt modelId="{D8486350-A2F4-4C2C-857A-BD2408F51295}" type="pres">
      <dgm:prSet presAssocID="{6B1D8F2A-8DDF-4769-816B-476B4397A41A}" presName="hierRoot2" presStyleCnt="0"/>
      <dgm:spPr/>
    </dgm:pt>
    <dgm:pt modelId="{63F22BBA-CF34-47B9-84B9-0D5B81B86831}" type="pres">
      <dgm:prSet presAssocID="{6B1D8F2A-8DDF-4769-816B-476B4397A41A}" presName="composite2" presStyleCnt="0"/>
      <dgm:spPr/>
    </dgm:pt>
    <dgm:pt modelId="{3A139B62-77AF-488C-BBD5-D5FF7367E3DD}" type="pres">
      <dgm:prSet presAssocID="{6B1D8F2A-8DDF-4769-816B-476B4397A41A}" presName="background2" presStyleLbl="node2" presStyleIdx="1" presStyleCnt="2"/>
      <dgm:spPr/>
    </dgm:pt>
    <dgm:pt modelId="{64DB71E6-41C3-4939-A021-0A37C721FC47}" type="pres">
      <dgm:prSet presAssocID="{6B1D8F2A-8DDF-4769-816B-476B4397A41A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00E287-9690-4BE1-B7BD-701A17840C9B}" type="pres">
      <dgm:prSet presAssocID="{6B1D8F2A-8DDF-4769-816B-476B4397A41A}" presName="hierChild3" presStyleCnt="0"/>
      <dgm:spPr/>
    </dgm:pt>
    <dgm:pt modelId="{29922509-6184-4F0D-BA91-5F12457E9EFF}" type="pres">
      <dgm:prSet presAssocID="{75C9BA7A-291C-42E3-99D5-FC849644515C}" presName="Name17" presStyleLbl="parChTrans1D3" presStyleIdx="2" presStyleCnt="4"/>
      <dgm:spPr/>
    </dgm:pt>
    <dgm:pt modelId="{8965C8D9-8FCA-4F9A-9A49-F89629D7F83F}" type="pres">
      <dgm:prSet presAssocID="{2B073BF8-5BF4-4E7C-B1CE-1593D0687AC3}" presName="hierRoot3" presStyleCnt="0"/>
      <dgm:spPr/>
    </dgm:pt>
    <dgm:pt modelId="{BFFE52CD-50D9-4294-812D-ECEBB7490F64}" type="pres">
      <dgm:prSet presAssocID="{2B073BF8-5BF4-4E7C-B1CE-1593D0687AC3}" presName="composite3" presStyleCnt="0"/>
      <dgm:spPr/>
    </dgm:pt>
    <dgm:pt modelId="{C1686542-D800-409D-8B4F-435F97409EC9}" type="pres">
      <dgm:prSet presAssocID="{2B073BF8-5BF4-4E7C-B1CE-1593D0687AC3}" presName="background3" presStyleLbl="node3" presStyleIdx="2" presStyleCnt="4"/>
      <dgm:spPr/>
    </dgm:pt>
    <dgm:pt modelId="{08417C24-0D93-4BA2-85AD-81F7D0677F40}" type="pres">
      <dgm:prSet presAssocID="{2B073BF8-5BF4-4E7C-B1CE-1593D0687AC3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FAE9EB-C33C-4998-A5D2-8DC3942B6559}" type="pres">
      <dgm:prSet presAssocID="{2B073BF8-5BF4-4E7C-B1CE-1593D0687AC3}" presName="hierChild4" presStyleCnt="0"/>
      <dgm:spPr/>
    </dgm:pt>
    <dgm:pt modelId="{CBC7F640-F0EF-458C-B5B8-A736EA8258D4}" type="pres">
      <dgm:prSet presAssocID="{81A3F9AE-4659-47A0-A193-58DB5279E94A}" presName="Name17" presStyleLbl="parChTrans1D3" presStyleIdx="3" presStyleCnt="4"/>
      <dgm:spPr/>
    </dgm:pt>
    <dgm:pt modelId="{0B6BBF3C-B5A8-44C8-93B9-CD60AF74A164}" type="pres">
      <dgm:prSet presAssocID="{FDB31A14-3463-411D-84E2-7EE808483966}" presName="hierRoot3" presStyleCnt="0"/>
      <dgm:spPr/>
    </dgm:pt>
    <dgm:pt modelId="{0E47319D-6DE1-4B4C-8EB8-CC869740C6F3}" type="pres">
      <dgm:prSet presAssocID="{FDB31A14-3463-411D-84E2-7EE808483966}" presName="composite3" presStyleCnt="0"/>
      <dgm:spPr/>
    </dgm:pt>
    <dgm:pt modelId="{AEAC1102-074F-4FD8-A25F-4F377AEDC092}" type="pres">
      <dgm:prSet presAssocID="{FDB31A14-3463-411D-84E2-7EE808483966}" presName="background3" presStyleLbl="node3" presStyleIdx="3" presStyleCnt="4"/>
      <dgm:spPr/>
    </dgm:pt>
    <dgm:pt modelId="{71E278A1-7788-41D3-9E95-3642D071F5D1}" type="pres">
      <dgm:prSet presAssocID="{FDB31A14-3463-411D-84E2-7EE808483966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593967-D1EA-4D02-A87A-9ADD73712667}" type="pres">
      <dgm:prSet presAssocID="{FDB31A14-3463-411D-84E2-7EE808483966}" presName="hierChild4" presStyleCnt="0"/>
      <dgm:spPr/>
    </dgm:pt>
    <dgm:pt modelId="{74B31B14-A1AD-4B24-840F-9121E7B44C87}" type="pres">
      <dgm:prSet presAssocID="{2177089C-A5C4-4D57-A62B-43CD8B44562A}" presName="Name23" presStyleLbl="parChTrans1D4" presStyleIdx="2" presStyleCnt="3"/>
      <dgm:spPr/>
    </dgm:pt>
    <dgm:pt modelId="{114FA2D0-53D6-487F-A4F1-EB66940A17EA}" type="pres">
      <dgm:prSet presAssocID="{78F10C6D-763B-490B-BFC2-37902259B7A9}" presName="hierRoot4" presStyleCnt="0"/>
      <dgm:spPr/>
    </dgm:pt>
    <dgm:pt modelId="{F1566749-9610-402E-9A66-B63D61437FC2}" type="pres">
      <dgm:prSet presAssocID="{78F10C6D-763B-490B-BFC2-37902259B7A9}" presName="composite4" presStyleCnt="0"/>
      <dgm:spPr/>
    </dgm:pt>
    <dgm:pt modelId="{2A87D1FE-D9D9-4B83-83F4-4DF5B94E4B70}" type="pres">
      <dgm:prSet presAssocID="{78F10C6D-763B-490B-BFC2-37902259B7A9}" presName="background4" presStyleLbl="node4" presStyleIdx="2" presStyleCnt="3"/>
      <dgm:spPr/>
    </dgm:pt>
    <dgm:pt modelId="{01760847-F8F1-4F9E-A387-11392F0C1046}" type="pres">
      <dgm:prSet presAssocID="{78F10C6D-763B-490B-BFC2-37902259B7A9}" presName="text4" presStyleLbl="fgAcc4" presStyleIdx="2" presStyleCnt="3" custLinFactNeighborX="-1143" custLinFactNeighborY="416">
        <dgm:presLayoutVars>
          <dgm:chPref val="3"/>
        </dgm:presLayoutVars>
      </dgm:prSet>
      <dgm:spPr/>
    </dgm:pt>
    <dgm:pt modelId="{E4F071A4-1039-4F64-9B8F-1D65C49A8E71}" type="pres">
      <dgm:prSet presAssocID="{78F10C6D-763B-490B-BFC2-37902259B7A9}" presName="hierChild5" presStyleCnt="0"/>
      <dgm:spPr/>
    </dgm:pt>
  </dgm:ptLst>
  <dgm:cxnLst>
    <dgm:cxn modelId="{D45C376F-A5E4-446F-A4FE-2FC491682C88}" type="presOf" srcId="{75C9BA7A-291C-42E3-99D5-FC849644515C}" destId="{29922509-6184-4F0D-BA91-5F12457E9EFF}" srcOrd="0" destOrd="0" presId="urn:microsoft.com/office/officeart/2005/8/layout/hierarchy1"/>
    <dgm:cxn modelId="{5AFB2B08-F007-489B-925F-AD429EC496F3}" srcId="{6B1D8F2A-8DDF-4769-816B-476B4397A41A}" destId="{2B073BF8-5BF4-4E7C-B1CE-1593D0687AC3}" srcOrd="0" destOrd="0" parTransId="{75C9BA7A-291C-42E3-99D5-FC849644515C}" sibTransId="{A2EBB1C4-6796-49FA-880D-A7F55616FD8E}"/>
    <dgm:cxn modelId="{F86EB6A7-A821-43C5-ABBF-35F214FB0259}" srcId="{DAD1EEF7-504E-4CBA-A869-327A309B6979}" destId="{6B1D8F2A-8DDF-4769-816B-476B4397A41A}" srcOrd="1" destOrd="0" parTransId="{93AEFFCC-8E57-48DF-8FD3-24490AEA2985}" sibTransId="{C8A320DA-8F64-44D8-988B-37F8B65E154A}"/>
    <dgm:cxn modelId="{227BE8B4-4560-49D1-B1CA-758F0671FB1E}" type="presOf" srcId="{6D8B8EFF-7DE3-4C36-8782-2109E1F61226}" destId="{428248F1-4045-4A0E-9274-5B488333B2CC}" srcOrd="0" destOrd="0" presId="urn:microsoft.com/office/officeart/2005/8/layout/hierarchy1"/>
    <dgm:cxn modelId="{CCE9874F-47C0-4115-9B11-A6435EE7D919}" type="presOf" srcId="{78F10C6D-763B-490B-BFC2-37902259B7A9}" destId="{01760847-F8F1-4F9E-A387-11392F0C1046}" srcOrd="0" destOrd="0" presId="urn:microsoft.com/office/officeart/2005/8/layout/hierarchy1"/>
    <dgm:cxn modelId="{39D098E7-62B4-486D-B7AE-A630F21DBEAB}" type="presOf" srcId="{24EC7689-E50A-4019-9241-C920901D0E61}" destId="{11541EDB-71E0-4DAC-9EC8-E1F1A15B51FF}" srcOrd="0" destOrd="0" presId="urn:microsoft.com/office/officeart/2005/8/layout/hierarchy1"/>
    <dgm:cxn modelId="{CA9DEA33-B8F0-4BD1-BCF5-FA8670EDFB4C}" type="presOf" srcId="{FDB31A14-3463-411D-84E2-7EE808483966}" destId="{71E278A1-7788-41D3-9E95-3642D071F5D1}" srcOrd="0" destOrd="0" presId="urn:microsoft.com/office/officeart/2005/8/layout/hierarchy1"/>
    <dgm:cxn modelId="{1A10F747-DDB5-46AA-8F2D-6EDE77808627}" type="presOf" srcId="{2B073BF8-5BF4-4E7C-B1CE-1593D0687AC3}" destId="{08417C24-0D93-4BA2-85AD-81F7D0677F40}" srcOrd="0" destOrd="0" presId="urn:microsoft.com/office/officeart/2005/8/layout/hierarchy1"/>
    <dgm:cxn modelId="{0579A5FF-83E6-4382-B121-159F2B032EF7}" type="presOf" srcId="{93AEFFCC-8E57-48DF-8FD3-24490AEA2985}" destId="{F6049FF1-2210-4B69-A4F3-A4BE45350E45}" srcOrd="0" destOrd="0" presId="urn:microsoft.com/office/officeart/2005/8/layout/hierarchy1"/>
    <dgm:cxn modelId="{21D7FAD1-5DFF-42F0-A76D-393C1DB13073}" type="presOf" srcId="{DAD1EEF7-504E-4CBA-A869-327A309B6979}" destId="{FBC6B312-C67C-4E35-8278-74E87CA6F1C4}" srcOrd="0" destOrd="0" presId="urn:microsoft.com/office/officeart/2005/8/layout/hierarchy1"/>
    <dgm:cxn modelId="{D206A98C-A7CF-43AC-9315-CE445D6A0D25}" srcId="{24EC7689-E50A-4019-9241-C920901D0E61}" destId="{7ADFD641-7A1F-4F3C-9AFF-5200B0B9C809}" srcOrd="0" destOrd="0" parTransId="{6D8B8EFF-7DE3-4C36-8782-2109E1F61226}" sibTransId="{AB432B14-24B7-4836-BFDC-12282A036638}"/>
    <dgm:cxn modelId="{AFAD36A8-5B46-4F83-82DB-2A49B57A594F}" srcId="{449912A6-E108-4439-B8F3-C8B0D7E48704}" destId="{00431260-7381-4B67-B711-AAF4EBDF7EBA}" srcOrd="0" destOrd="0" parTransId="{3E87107A-D5A4-4628-9A0A-D15AAD85326F}" sibTransId="{BB1726ED-0194-4652-9313-F189713DA894}"/>
    <dgm:cxn modelId="{FDEEBC37-A417-495E-8FA7-649DEE399EB3}" type="presOf" srcId="{449912A6-E108-4439-B8F3-C8B0D7E48704}" destId="{771EFDD5-FE0C-4414-9A8C-27AEF3C9214A}" srcOrd="0" destOrd="0" presId="urn:microsoft.com/office/officeart/2005/8/layout/hierarchy1"/>
    <dgm:cxn modelId="{F384C840-A051-48C8-8B3F-EBDC754A28C0}" type="presOf" srcId="{7ADFD641-7A1F-4F3C-9AFF-5200B0B9C809}" destId="{D26A74C1-0748-4715-A0F6-3D8169536C19}" srcOrd="0" destOrd="0" presId="urn:microsoft.com/office/officeart/2005/8/layout/hierarchy1"/>
    <dgm:cxn modelId="{CA6FB868-A40F-4B40-AF27-8BB55013115D}" srcId="{DAD1EEF7-504E-4CBA-A869-327A309B6979}" destId="{24EC7689-E50A-4019-9241-C920901D0E61}" srcOrd="0" destOrd="0" parTransId="{CDC01A85-BC78-4623-9CEE-385A34419CEE}" sibTransId="{F160FEF4-20DB-4EA0-891F-5EFC7134EA1E}"/>
    <dgm:cxn modelId="{0DC3F9E2-A407-4F03-9A63-3DE9D0EC7354}" srcId="{24EC7689-E50A-4019-9241-C920901D0E61}" destId="{449912A6-E108-4439-B8F3-C8B0D7E48704}" srcOrd="1" destOrd="0" parTransId="{E5C5AB5F-C9D3-4EAB-9A52-6F917564DF55}" sibTransId="{F685DDD8-B8E4-4611-B1BC-516945ACDDE0}"/>
    <dgm:cxn modelId="{D2B7138D-46C3-406D-8775-3838F46ECD2A}" srcId="{7ADFD641-7A1F-4F3C-9AFF-5200B0B9C809}" destId="{37526D7F-3939-4530-86C1-B742631E7C1B}" srcOrd="0" destOrd="0" parTransId="{64976BF0-0508-4BA2-9CE7-B0826EB9A1B7}" sibTransId="{B59DDF6A-7959-4509-B66C-CC0B3C38AF37}"/>
    <dgm:cxn modelId="{B2ADEDE7-1B42-491B-B53A-3AE444394FE2}" srcId="{6B1D8F2A-8DDF-4769-816B-476B4397A41A}" destId="{FDB31A14-3463-411D-84E2-7EE808483966}" srcOrd="1" destOrd="0" parTransId="{81A3F9AE-4659-47A0-A193-58DB5279E94A}" sibTransId="{4E78057E-45B4-43F9-8F7F-FDF16C126214}"/>
    <dgm:cxn modelId="{133B82E0-3DE2-41AF-8074-EF838C949187}" type="presOf" srcId="{64976BF0-0508-4BA2-9CE7-B0826EB9A1B7}" destId="{39108D1A-6D85-4323-A187-FD3CDE9C2C5D}" srcOrd="0" destOrd="0" presId="urn:microsoft.com/office/officeart/2005/8/layout/hierarchy1"/>
    <dgm:cxn modelId="{3A58A273-4AFD-425E-962A-2448A4DD067F}" type="presOf" srcId="{E5C5AB5F-C9D3-4EAB-9A52-6F917564DF55}" destId="{5DCE69E4-13A8-4594-9F6B-09E2DCE16039}" srcOrd="0" destOrd="0" presId="urn:microsoft.com/office/officeart/2005/8/layout/hierarchy1"/>
    <dgm:cxn modelId="{5F379928-BB5A-48D7-B025-14923100724A}" type="presOf" srcId="{CDC01A85-BC78-4623-9CEE-385A34419CEE}" destId="{AC6061AA-64E8-4129-BB1D-A88A738C03F1}" srcOrd="0" destOrd="0" presId="urn:microsoft.com/office/officeart/2005/8/layout/hierarchy1"/>
    <dgm:cxn modelId="{1D70FED7-8A6C-4534-8F87-B16B449C21EE}" type="presOf" srcId="{3E87107A-D5A4-4628-9A0A-D15AAD85326F}" destId="{172E2E79-8CE3-4541-B669-336114F527B5}" srcOrd="0" destOrd="0" presId="urn:microsoft.com/office/officeart/2005/8/layout/hierarchy1"/>
    <dgm:cxn modelId="{BB2D6FF5-1DE4-4CF0-9303-145A5DFAE20E}" type="presOf" srcId="{6B1D8F2A-8DDF-4769-816B-476B4397A41A}" destId="{64DB71E6-41C3-4939-A021-0A37C721FC47}" srcOrd="0" destOrd="0" presId="urn:microsoft.com/office/officeart/2005/8/layout/hierarchy1"/>
    <dgm:cxn modelId="{F81867E6-A8C7-494D-B7F2-CB770F9A4F14}" srcId="{FDB31A14-3463-411D-84E2-7EE808483966}" destId="{78F10C6D-763B-490B-BFC2-37902259B7A9}" srcOrd="0" destOrd="0" parTransId="{2177089C-A5C4-4D57-A62B-43CD8B44562A}" sibTransId="{0F195724-9658-4583-AD38-429D00A60BB0}"/>
    <dgm:cxn modelId="{D1659418-6C63-4C3E-9F0D-22B5541F3CAF}" type="presOf" srcId="{00431260-7381-4B67-B711-AAF4EBDF7EBA}" destId="{5C5FE9A4-4169-4C27-BAF2-BB91DF60D974}" srcOrd="0" destOrd="0" presId="urn:microsoft.com/office/officeart/2005/8/layout/hierarchy1"/>
    <dgm:cxn modelId="{9A490DC0-35CA-42DB-BA36-EB493FB8E955}" type="presOf" srcId="{81A3F9AE-4659-47A0-A193-58DB5279E94A}" destId="{CBC7F640-F0EF-458C-B5B8-A736EA8258D4}" srcOrd="0" destOrd="0" presId="urn:microsoft.com/office/officeart/2005/8/layout/hierarchy1"/>
    <dgm:cxn modelId="{8C70D52B-D55D-493C-BD18-016A3F512ACE}" type="presOf" srcId="{2177089C-A5C4-4D57-A62B-43CD8B44562A}" destId="{74B31B14-A1AD-4B24-840F-9121E7B44C87}" srcOrd="0" destOrd="0" presId="urn:microsoft.com/office/officeart/2005/8/layout/hierarchy1"/>
    <dgm:cxn modelId="{10F2D9FA-2BF9-469E-8897-78648E4DCE43}" type="presOf" srcId="{066C1763-B146-4E36-A13A-B603D74ACECA}" destId="{360EDCFD-F71B-47F6-8907-2ADCA42C9A44}" srcOrd="0" destOrd="0" presId="urn:microsoft.com/office/officeart/2005/8/layout/hierarchy1"/>
    <dgm:cxn modelId="{751FD2D5-C73C-4067-9930-503B5EC8ACBD}" type="presOf" srcId="{37526D7F-3939-4530-86C1-B742631E7C1B}" destId="{5DBB94CC-8D2E-431C-AD96-D97B315E7348}" srcOrd="0" destOrd="0" presId="urn:microsoft.com/office/officeart/2005/8/layout/hierarchy1"/>
    <dgm:cxn modelId="{1327FBB9-324E-42C8-838D-CDA75C985ED9}" srcId="{066C1763-B146-4E36-A13A-B603D74ACECA}" destId="{DAD1EEF7-504E-4CBA-A869-327A309B6979}" srcOrd="0" destOrd="0" parTransId="{529CD0DE-3F45-45C3-884A-81F40949CA21}" sibTransId="{C60A1356-B550-41D0-B84A-2AFCF2F8FF03}"/>
    <dgm:cxn modelId="{BB1FB5A1-5DC0-4152-97D1-7B679B7C01F7}" type="presParOf" srcId="{360EDCFD-F71B-47F6-8907-2ADCA42C9A44}" destId="{FCCED584-12EC-466F-A06C-61BA74C58F12}" srcOrd="0" destOrd="0" presId="urn:microsoft.com/office/officeart/2005/8/layout/hierarchy1"/>
    <dgm:cxn modelId="{88983F29-78B4-4EC9-968D-F2A8A38FF37D}" type="presParOf" srcId="{FCCED584-12EC-466F-A06C-61BA74C58F12}" destId="{772B3FDC-2019-4164-BC5E-99E484C19A34}" srcOrd="0" destOrd="0" presId="urn:microsoft.com/office/officeart/2005/8/layout/hierarchy1"/>
    <dgm:cxn modelId="{41CEB01D-3A10-490A-9C79-FB22CB38A471}" type="presParOf" srcId="{772B3FDC-2019-4164-BC5E-99E484C19A34}" destId="{C09F1832-AA9F-484A-B19D-C188D77B6CE9}" srcOrd="0" destOrd="0" presId="urn:microsoft.com/office/officeart/2005/8/layout/hierarchy1"/>
    <dgm:cxn modelId="{D1AFE025-05D7-43A0-A253-7DB4AF43166C}" type="presParOf" srcId="{772B3FDC-2019-4164-BC5E-99E484C19A34}" destId="{FBC6B312-C67C-4E35-8278-74E87CA6F1C4}" srcOrd="1" destOrd="0" presId="urn:microsoft.com/office/officeart/2005/8/layout/hierarchy1"/>
    <dgm:cxn modelId="{3EB3363B-6BB0-4D9F-961C-F0CA7A18B6B9}" type="presParOf" srcId="{FCCED584-12EC-466F-A06C-61BA74C58F12}" destId="{DEFEBBFA-860B-4963-928D-29348FD0C882}" srcOrd="1" destOrd="0" presId="urn:microsoft.com/office/officeart/2005/8/layout/hierarchy1"/>
    <dgm:cxn modelId="{218E6105-8C99-4BE3-B723-D429447C697F}" type="presParOf" srcId="{DEFEBBFA-860B-4963-928D-29348FD0C882}" destId="{AC6061AA-64E8-4129-BB1D-A88A738C03F1}" srcOrd="0" destOrd="0" presId="urn:microsoft.com/office/officeart/2005/8/layout/hierarchy1"/>
    <dgm:cxn modelId="{FDAE293E-6888-42FD-B17D-23C974B024C7}" type="presParOf" srcId="{DEFEBBFA-860B-4963-928D-29348FD0C882}" destId="{679D265E-A4A7-4AAA-8929-611D47AD4BDF}" srcOrd="1" destOrd="0" presId="urn:microsoft.com/office/officeart/2005/8/layout/hierarchy1"/>
    <dgm:cxn modelId="{CC9D275D-C34B-492A-817A-51A70597E394}" type="presParOf" srcId="{679D265E-A4A7-4AAA-8929-611D47AD4BDF}" destId="{7D9BAE34-219C-4FDE-BB69-37006EC8E67C}" srcOrd="0" destOrd="0" presId="urn:microsoft.com/office/officeart/2005/8/layout/hierarchy1"/>
    <dgm:cxn modelId="{DBF5238C-02B3-4570-ADC5-33A247439CBE}" type="presParOf" srcId="{7D9BAE34-219C-4FDE-BB69-37006EC8E67C}" destId="{3FA2B405-6704-4E2A-9378-70ECCA2B930C}" srcOrd="0" destOrd="0" presId="urn:microsoft.com/office/officeart/2005/8/layout/hierarchy1"/>
    <dgm:cxn modelId="{7BC2A4DD-FC24-4112-80F8-1EC384F11D23}" type="presParOf" srcId="{7D9BAE34-219C-4FDE-BB69-37006EC8E67C}" destId="{11541EDB-71E0-4DAC-9EC8-E1F1A15B51FF}" srcOrd="1" destOrd="0" presId="urn:microsoft.com/office/officeart/2005/8/layout/hierarchy1"/>
    <dgm:cxn modelId="{2336B5AA-C236-444E-A756-2F8A92AA0B9A}" type="presParOf" srcId="{679D265E-A4A7-4AAA-8929-611D47AD4BDF}" destId="{7F63902C-782E-42A8-9876-348EDB41E0F0}" srcOrd="1" destOrd="0" presId="urn:microsoft.com/office/officeart/2005/8/layout/hierarchy1"/>
    <dgm:cxn modelId="{A1FF96C2-C4D6-4D20-AE0D-71A8E203B1BB}" type="presParOf" srcId="{7F63902C-782E-42A8-9876-348EDB41E0F0}" destId="{428248F1-4045-4A0E-9274-5B488333B2CC}" srcOrd="0" destOrd="0" presId="urn:microsoft.com/office/officeart/2005/8/layout/hierarchy1"/>
    <dgm:cxn modelId="{B91E5893-89E5-4C51-8EC2-324C356C8C66}" type="presParOf" srcId="{7F63902C-782E-42A8-9876-348EDB41E0F0}" destId="{82444A8E-E201-475A-9B0F-832594300A44}" srcOrd="1" destOrd="0" presId="urn:microsoft.com/office/officeart/2005/8/layout/hierarchy1"/>
    <dgm:cxn modelId="{5741C292-5687-4F24-9C01-FDFE44D5FF60}" type="presParOf" srcId="{82444A8E-E201-475A-9B0F-832594300A44}" destId="{F6389F28-80DE-451E-BC33-6A841A0A1DC6}" srcOrd="0" destOrd="0" presId="urn:microsoft.com/office/officeart/2005/8/layout/hierarchy1"/>
    <dgm:cxn modelId="{232D7C5A-733A-4890-A59A-1D8C7C6402D6}" type="presParOf" srcId="{F6389F28-80DE-451E-BC33-6A841A0A1DC6}" destId="{94A43591-0229-448C-9B3B-5FF067481ECB}" srcOrd="0" destOrd="0" presId="urn:microsoft.com/office/officeart/2005/8/layout/hierarchy1"/>
    <dgm:cxn modelId="{50F9237C-AE4B-45B7-A074-E6DC2ABADD7D}" type="presParOf" srcId="{F6389F28-80DE-451E-BC33-6A841A0A1DC6}" destId="{D26A74C1-0748-4715-A0F6-3D8169536C19}" srcOrd="1" destOrd="0" presId="urn:microsoft.com/office/officeart/2005/8/layout/hierarchy1"/>
    <dgm:cxn modelId="{5597B2B5-D7BC-4EDF-9F32-B451012C97D4}" type="presParOf" srcId="{82444A8E-E201-475A-9B0F-832594300A44}" destId="{40878220-E9A1-4DD1-907F-6837B5A23A1F}" srcOrd="1" destOrd="0" presId="urn:microsoft.com/office/officeart/2005/8/layout/hierarchy1"/>
    <dgm:cxn modelId="{8D78A924-9F0D-4DF8-93CE-0DA4C559F2E3}" type="presParOf" srcId="{40878220-E9A1-4DD1-907F-6837B5A23A1F}" destId="{39108D1A-6D85-4323-A187-FD3CDE9C2C5D}" srcOrd="0" destOrd="0" presId="urn:microsoft.com/office/officeart/2005/8/layout/hierarchy1"/>
    <dgm:cxn modelId="{53113A17-052A-4999-86E9-257A623E424C}" type="presParOf" srcId="{40878220-E9A1-4DD1-907F-6837B5A23A1F}" destId="{77FFD64D-0DEB-4984-98EB-745A13B8565E}" srcOrd="1" destOrd="0" presId="urn:microsoft.com/office/officeart/2005/8/layout/hierarchy1"/>
    <dgm:cxn modelId="{ED8F3C33-A412-4AA8-938F-E2F8576A28F7}" type="presParOf" srcId="{77FFD64D-0DEB-4984-98EB-745A13B8565E}" destId="{C0428E0E-C91C-4A8B-AF9E-239ED587F534}" srcOrd="0" destOrd="0" presId="urn:microsoft.com/office/officeart/2005/8/layout/hierarchy1"/>
    <dgm:cxn modelId="{2CD5BAF2-399E-48F8-9C40-90DABF77EDC2}" type="presParOf" srcId="{C0428E0E-C91C-4A8B-AF9E-239ED587F534}" destId="{3181C8D8-A580-404E-8758-F5193072FC5F}" srcOrd="0" destOrd="0" presId="urn:microsoft.com/office/officeart/2005/8/layout/hierarchy1"/>
    <dgm:cxn modelId="{D5313F3F-4E6A-4F58-B3D2-D8907F008643}" type="presParOf" srcId="{C0428E0E-C91C-4A8B-AF9E-239ED587F534}" destId="{5DBB94CC-8D2E-431C-AD96-D97B315E7348}" srcOrd="1" destOrd="0" presId="urn:microsoft.com/office/officeart/2005/8/layout/hierarchy1"/>
    <dgm:cxn modelId="{5C1CCD3B-76E7-4CAB-9EDE-F05EAD0F23D3}" type="presParOf" srcId="{77FFD64D-0DEB-4984-98EB-745A13B8565E}" destId="{42570880-63AE-49F7-9BCC-7E90541D5B83}" srcOrd="1" destOrd="0" presId="urn:microsoft.com/office/officeart/2005/8/layout/hierarchy1"/>
    <dgm:cxn modelId="{C4227DF1-336E-431D-956E-F1DA1D4831FA}" type="presParOf" srcId="{7F63902C-782E-42A8-9876-348EDB41E0F0}" destId="{5DCE69E4-13A8-4594-9F6B-09E2DCE16039}" srcOrd="2" destOrd="0" presId="urn:microsoft.com/office/officeart/2005/8/layout/hierarchy1"/>
    <dgm:cxn modelId="{B419C0F4-68D5-41C6-874F-16A339546FBE}" type="presParOf" srcId="{7F63902C-782E-42A8-9876-348EDB41E0F0}" destId="{B6892706-A811-4DF5-BAE3-E18572C19D9A}" srcOrd="3" destOrd="0" presId="urn:microsoft.com/office/officeart/2005/8/layout/hierarchy1"/>
    <dgm:cxn modelId="{DD8B8298-066C-4208-AEDA-1D3FB2E88EDE}" type="presParOf" srcId="{B6892706-A811-4DF5-BAE3-E18572C19D9A}" destId="{7EA7C3DD-A697-4D7F-A13A-4DAB623845CF}" srcOrd="0" destOrd="0" presId="urn:microsoft.com/office/officeart/2005/8/layout/hierarchy1"/>
    <dgm:cxn modelId="{601F0F5A-2806-46A7-A950-29C955FD0CA1}" type="presParOf" srcId="{7EA7C3DD-A697-4D7F-A13A-4DAB623845CF}" destId="{F82A4854-8290-420A-86A9-B71682A63870}" srcOrd="0" destOrd="0" presId="urn:microsoft.com/office/officeart/2005/8/layout/hierarchy1"/>
    <dgm:cxn modelId="{831A2B6D-9CDF-4310-B6AD-0FF8EECA5738}" type="presParOf" srcId="{7EA7C3DD-A697-4D7F-A13A-4DAB623845CF}" destId="{771EFDD5-FE0C-4414-9A8C-27AEF3C9214A}" srcOrd="1" destOrd="0" presId="urn:microsoft.com/office/officeart/2005/8/layout/hierarchy1"/>
    <dgm:cxn modelId="{F928BFA9-D16E-46AF-95E8-C1F2A9FE30E8}" type="presParOf" srcId="{B6892706-A811-4DF5-BAE3-E18572C19D9A}" destId="{41A9D79F-3256-49FF-957B-BD54D3B409A2}" srcOrd="1" destOrd="0" presId="urn:microsoft.com/office/officeart/2005/8/layout/hierarchy1"/>
    <dgm:cxn modelId="{BDE9DD0D-655B-42D8-B1F0-5B7674554EF4}" type="presParOf" srcId="{41A9D79F-3256-49FF-957B-BD54D3B409A2}" destId="{172E2E79-8CE3-4541-B669-336114F527B5}" srcOrd="0" destOrd="0" presId="urn:microsoft.com/office/officeart/2005/8/layout/hierarchy1"/>
    <dgm:cxn modelId="{4208872B-D9D4-4D92-919A-CCB22D0B8FFC}" type="presParOf" srcId="{41A9D79F-3256-49FF-957B-BD54D3B409A2}" destId="{196CED30-5AA0-41B5-A563-D8E4569EDF07}" srcOrd="1" destOrd="0" presId="urn:microsoft.com/office/officeart/2005/8/layout/hierarchy1"/>
    <dgm:cxn modelId="{570DA01C-39FF-4B92-9A44-6B0EBE10266B}" type="presParOf" srcId="{196CED30-5AA0-41B5-A563-D8E4569EDF07}" destId="{362116D0-D6F7-4804-AE63-B216AE37F75B}" srcOrd="0" destOrd="0" presId="urn:microsoft.com/office/officeart/2005/8/layout/hierarchy1"/>
    <dgm:cxn modelId="{FE4C4C43-F819-4DCE-8613-07021D545C18}" type="presParOf" srcId="{362116D0-D6F7-4804-AE63-B216AE37F75B}" destId="{7B4D7DFE-7A15-4B76-8502-375F80C9FD9B}" srcOrd="0" destOrd="0" presId="urn:microsoft.com/office/officeart/2005/8/layout/hierarchy1"/>
    <dgm:cxn modelId="{27FBE328-CAE9-46B1-8ED0-53C9BC093544}" type="presParOf" srcId="{362116D0-D6F7-4804-AE63-B216AE37F75B}" destId="{5C5FE9A4-4169-4C27-BAF2-BB91DF60D974}" srcOrd="1" destOrd="0" presId="urn:microsoft.com/office/officeart/2005/8/layout/hierarchy1"/>
    <dgm:cxn modelId="{FA6BC273-1F76-4590-818B-3BD8F1718872}" type="presParOf" srcId="{196CED30-5AA0-41B5-A563-D8E4569EDF07}" destId="{56E55AFF-C7E8-4B7E-9ECE-0B2EEF93024B}" srcOrd="1" destOrd="0" presId="urn:microsoft.com/office/officeart/2005/8/layout/hierarchy1"/>
    <dgm:cxn modelId="{41D61EF9-C459-451D-A3DF-F98A8DFC1EC9}" type="presParOf" srcId="{DEFEBBFA-860B-4963-928D-29348FD0C882}" destId="{F6049FF1-2210-4B69-A4F3-A4BE45350E45}" srcOrd="2" destOrd="0" presId="urn:microsoft.com/office/officeart/2005/8/layout/hierarchy1"/>
    <dgm:cxn modelId="{6894B593-975E-4D35-8EB0-503C1992DF68}" type="presParOf" srcId="{DEFEBBFA-860B-4963-928D-29348FD0C882}" destId="{D8486350-A2F4-4C2C-857A-BD2408F51295}" srcOrd="3" destOrd="0" presId="urn:microsoft.com/office/officeart/2005/8/layout/hierarchy1"/>
    <dgm:cxn modelId="{1CB801B4-9E57-4DD5-BBE6-77AE4C1BD194}" type="presParOf" srcId="{D8486350-A2F4-4C2C-857A-BD2408F51295}" destId="{63F22BBA-CF34-47B9-84B9-0D5B81B86831}" srcOrd="0" destOrd="0" presId="urn:microsoft.com/office/officeart/2005/8/layout/hierarchy1"/>
    <dgm:cxn modelId="{15EA51B8-C5BE-44B9-ACD2-2CAC25ED89B1}" type="presParOf" srcId="{63F22BBA-CF34-47B9-84B9-0D5B81B86831}" destId="{3A139B62-77AF-488C-BBD5-D5FF7367E3DD}" srcOrd="0" destOrd="0" presId="urn:microsoft.com/office/officeart/2005/8/layout/hierarchy1"/>
    <dgm:cxn modelId="{A2E35683-464D-4B9C-9A00-1F133EA45FB2}" type="presParOf" srcId="{63F22BBA-CF34-47B9-84B9-0D5B81B86831}" destId="{64DB71E6-41C3-4939-A021-0A37C721FC47}" srcOrd="1" destOrd="0" presId="urn:microsoft.com/office/officeart/2005/8/layout/hierarchy1"/>
    <dgm:cxn modelId="{273F0645-1B91-4678-AD88-6E9AE6B36B55}" type="presParOf" srcId="{D8486350-A2F4-4C2C-857A-BD2408F51295}" destId="{6A00E287-9690-4BE1-B7BD-701A17840C9B}" srcOrd="1" destOrd="0" presId="urn:microsoft.com/office/officeart/2005/8/layout/hierarchy1"/>
    <dgm:cxn modelId="{F4F8E3BC-06C6-4A06-B84B-41B6B394F85F}" type="presParOf" srcId="{6A00E287-9690-4BE1-B7BD-701A17840C9B}" destId="{29922509-6184-4F0D-BA91-5F12457E9EFF}" srcOrd="0" destOrd="0" presId="urn:microsoft.com/office/officeart/2005/8/layout/hierarchy1"/>
    <dgm:cxn modelId="{8479CC8A-4512-45E8-900E-6672B7D03C49}" type="presParOf" srcId="{6A00E287-9690-4BE1-B7BD-701A17840C9B}" destId="{8965C8D9-8FCA-4F9A-9A49-F89629D7F83F}" srcOrd="1" destOrd="0" presId="urn:microsoft.com/office/officeart/2005/8/layout/hierarchy1"/>
    <dgm:cxn modelId="{CCDD076B-869E-43AB-8A9B-DAB81A5A8C9B}" type="presParOf" srcId="{8965C8D9-8FCA-4F9A-9A49-F89629D7F83F}" destId="{BFFE52CD-50D9-4294-812D-ECEBB7490F64}" srcOrd="0" destOrd="0" presId="urn:microsoft.com/office/officeart/2005/8/layout/hierarchy1"/>
    <dgm:cxn modelId="{0D7C3630-4029-4A3F-96DA-6645EF454D51}" type="presParOf" srcId="{BFFE52CD-50D9-4294-812D-ECEBB7490F64}" destId="{C1686542-D800-409D-8B4F-435F97409EC9}" srcOrd="0" destOrd="0" presId="urn:microsoft.com/office/officeart/2005/8/layout/hierarchy1"/>
    <dgm:cxn modelId="{2C832C4E-62AA-44C0-9A1A-69FD4821AB57}" type="presParOf" srcId="{BFFE52CD-50D9-4294-812D-ECEBB7490F64}" destId="{08417C24-0D93-4BA2-85AD-81F7D0677F40}" srcOrd="1" destOrd="0" presId="urn:microsoft.com/office/officeart/2005/8/layout/hierarchy1"/>
    <dgm:cxn modelId="{22277438-B171-438F-881D-0B4E23087AA0}" type="presParOf" srcId="{8965C8D9-8FCA-4F9A-9A49-F89629D7F83F}" destId="{8FFAE9EB-C33C-4998-A5D2-8DC3942B6559}" srcOrd="1" destOrd="0" presId="urn:microsoft.com/office/officeart/2005/8/layout/hierarchy1"/>
    <dgm:cxn modelId="{CD3EBA9F-5EDE-41BE-A6FF-D29BA894AD97}" type="presParOf" srcId="{6A00E287-9690-4BE1-B7BD-701A17840C9B}" destId="{CBC7F640-F0EF-458C-B5B8-A736EA8258D4}" srcOrd="2" destOrd="0" presId="urn:microsoft.com/office/officeart/2005/8/layout/hierarchy1"/>
    <dgm:cxn modelId="{75DEF700-1527-4D98-BAF8-3A098DEFD251}" type="presParOf" srcId="{6A00E287-9690-4BE1-B7BD-701A17840C9B}" destId="{0B6BBF3C-B5A8-44C8-93B9-CD60AF74A164}" srcOrd="3" destOrd="0" presId="urn:microsoft.com/office/officeart/2005/8/layout/hierarchy1"/>
    <dgm:cxn modelId="{0589943A-421D-49A2-AF9F-F0A6C81F0352}" type="presParOf" srcId="{0B6BBF3C-B5A8-44C8-93B9-CD60AF74A164}" destId="{0E47319D-6DE1-4B4C-8EB8-CC869740C6F3}" srcOrd="0" destOrd="0" presId="urn:microsoft.com/office/officeart/2005/8/layout/hierarchy1"/>
    <dgm:cxn modelId="{02386BF9-9B6C-482F-A263-6F315810A4C0}" type="presParOf" srcId="{0E47319D-6DE1-4B4C-8EB8-CC869740C6F3}" destId="{AEAC1102-074F-4FD8-A25F-4F377AEDC092}" srcOrd="0" destOrd="0" presId="urn:microsoft.com/office/officeart/2005/8/layout/hierarchy1"/>
    <dgm:cxn modelId="{8FE43831-8534-4CB7-B210-105E7E77380C}" type="presParOf" srcId="{0E47319D-6DE1-4B4C-8EB8-CC869740C6F3}" destId="{71E278A1-7788-41D3-9E95-3642D071F5D1}" srcOrd="1" destOrd="0" presId="urn:microsoft.com/office/officeart/2005/8/layout/hierarchy1"/>
    <dgm:cxn modelId="{AEEC9737-BE56-427B-994E-1D745777DCB5}" type="presParOf" srcId="{0B6BBF3C-B5A8-44C8-93B9-CD60AF74A164}" destId="{C8593967-D1EA-4D02-A87A-9ADD73712667}" srcOrd="1" destOrd="0" presId="urn:microsoft.com/office/officeart/2005/8/layout/hierarchy1"/>
    <dgm:cxn modelId="{E5F41560-0B7A-4697-B8B8-A5061190BF60}" type="presParOf" srcId="{C8593967-D1EA-4D02-A87A-9ADD73712667}" destId="{74B31B14-A1AD-4B24-840F-9121E7B44C87}" srcOrd="0" destOrd="0" presId="urn:microsoft.com/office/officeart/2005/8/layout/hierarchy1"/>
    <dgm:cxn modelId="{DF68EB71-0D99-462D-853D-B02262833C84}" type="presParOf" srcId="{C8593967-D1EA-4D02-A87A-9ADD73712667}" destId="{114FA2D0-53D6-487F-A4F1-EB66940A17EA}" srcOrd="1" destOrd="0" presId="urn:microsoft.com/office/officeart/2005/8/layout/hierarchy1"/>
    <dgm:cxn modelId="{CD0EA30B-EF6A-4F8B-871C-133389BDD5A0}" type="presParOf" srcId="{114FA2D0-53D6-487F-A4F1-EB66940A17EA}" destId="{F1566749-9610-402E-9A66-B63D61437FC2}" srcOrd="0" destOrd="0" presId="urn:microsoft.com/office/officeart/2005/8/layout/hierarchy1"/>
    <dgm:cxn modelId="{1B889C68-8BB7-460C-8C2E-F896DAC871C9}" type="presParOf" srcId="{F1566749-9610-402E-9A66-B63D61437FC2}" destId="{2A87D1FE-D9D9-4B83-83F4-4DF5B94E4B70}" srcOrd="0" destOrd="0" presId="urn:microsoft.com/office/officeart/2005/8/layout/hierarchy1"/>
    <dgm:cxn modelId="{47FF3EB3-ADD3-4A49-9122-FC09AAEEC889}" type="presParOf" srcId="{F1566749-9610-402E-9A66-B63D61437FC2}" destId="{01760847-F8F1-4F9E-A387-11392F0C1046}" srcOrd="1" destOrd="0" presId="urn:microsoft.com/office/officeart/2005/8/layout/hierarchy1"/>
    <dgm:cxn modelId="{3510882A-8DBE-4428-81C3-FAA8D22FC18A}" type="presParOf" srcId="{114FA2D0-53D6-487F-A4F1-EB66940A17EA}" destId="{E4F071A4-1039-4F64-9B8F-1D65C49A8E7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B31B14-A1AD-4B24-840F-9121E7B44C87}">
      <dsp:nvSpPr>
        <dsp:cNvPr id="0" name=""/>
        <dsp:cNvSpPr/>
      </dsp:nvSpPr>
      <dsp:spPr>
        <a:xfrm>
          <a:off x="7342237" y="4591972"/>
          <a:ext cx="91440" cy="521618"/>
        </a:xfrm>
        <a:custGeom>
          <a:avLst/>
          <a:gdLst/>
          <a:ahLst/>
          <a:cxnLst/>
          <a:rect l="0" t="0" r="0" b="0"/>
          <a:pathLst>
            <a:path>
              <a:moveTo>
                <a:pt x="66035" y="0"/>
              </a:moveTo>
              <a:lnTo>
                <a:pt x="66035" y="356963"/>
              </a:lnTo>
              <a:lnTo>
                <a:pt x="45720" y="356963"/>
              </a:lnTo>
              <a:lnTo>
                <a:pt x="45720" y="5216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C7F640-F0EF-458C-B5B8-A736EA8258D4}">
      <dsp:nvSpPr>
        <dsp:cNvPr id="0" name=""/>
        <dsp:cNvSpPr/>
      </dsp:nvSpPr>
      <dsp:spPr>
        <a:xfrm>
          <a:off x="6322091" y="2946407"/>
          <a:ext cx="1086181" cy="516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268"/>
              </a:lnTo>
              <a:lnTo>
                <a:pt x="1086181" y="352268"/>
              </a:lnTo>
              <a:lnTo>
                <a:pt x="1086181" y="516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22509-6184-4F0D-BA91-5F12457E9EFF}">
      <dsp:nvSpPr>
        <dsp:cNvPr id="0" name=""/>
        <dsp:cNvSpPr/>
      </dsp:nvSpPr>
      <dsp:spPr>
        <a:xfrm>
          <a:off x="5235909" y="2946407"/>
          <a:ext cx="1086181" cy="516923"/>
        </a:xfrm>
        <a:custGeom>
          <a:avLst/>
          <a:gdLst/>
          <a:ahLst/>
          <a:cxnLst/>
          <a:rect l="0" t="0" r="0" b="0"/>
          <a:pathLst>
            <a:path>
              <a:moveTo>
                <a:pt x="1086181" y="0"/>
              </a:moveTo>
              <a:lnTo>
                <a:pt x="1086181" y="352268"/>
              </a:lnTo>
              <a:lnTo>
                <a:pt x="0" y="352268"/>
              </a:lnTo>
              <a:lnTo>
                <a:pt x="0" y="516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049FF1-2210-4B69-A4F3-A4BE45350E45}">
      <dsp:nvSpPr>
        <dsp:cNvPr id="0" name=""/>
        <dsp:cNvSpPr/>
      </dsp:nvSpPr>
      <dsp:spPr>
        <a:xfrm>
          <a:off x="4149728" y="1300842"/>
          <a:ext cx="2172363" cy="516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268"/>
              </a:lnTo>
              <a:lnTo>
                <a:pt x="2172363" y="352268"/>
              </a:lnTo>
              <a:lnTo>
                <a:pt x="2172363" y="5169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2E2E79-8CE3-4541-B669-336114F527B5}">
      <dsp:nvSpPr>
        <dsp:cNvPr id="0" name=""/>
        <dsp:cNvSpPr/>
      </dsp:nvSpPr>
      <dsp:spPr>
        <a:xfrm>
          <a:off x="2932304" y="4591972"/>
          <a:ext cx="131242" cy="515467"/>
        </a:xfrm>
        <a:custGeom>
          <a:avLst/>
          <a:gdLst/>
          <a:ahLst/>
          <a:cxnLst/>
          <a:rect l="0" t="0" r="0" b="0"/>
          <a:pathLst>
            <a:path>
              <a:moveTo>
                <a:pt x="131242" y="0"/>
              </a:moveTo>
              <a:lnTo>
                <a:pt x="131242" y="350812"/>
              </a:lnTo>
              <a:lnTo>
                <a:pt x="0" y="350812"/>
              </a:lnTo>
              <a:lnTo>
                <a:pt x="0" y="5154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CE69E4-13A8-4594-9F6B-09E2DCE16039}">
      <dsp:nvSpPr>
        <dsp:cNvPr id="0" name=""/>
        <dsp:cNvSpPr/>
      </dsp:nvSpPr>
      <dsp:spPr>
        <a:xfrm>
          <a:off x="1977364" y="2946407"/>
          <a:ext cx="1086181" cy="5169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268"/>
              </a:lnTo>
              <a:lnTo>
                <a:pt x="1086181" y="352268"/>
              </a:lnTo>
              <a:lnTo>
                <a:pt x="1086181" y="516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08D1A-6D85-4323-A187-FD3CDE9C2C5D}">
      <dsp:nvSpPr>
        <dsp:cNvPr id="0" name=""/>
        <dsp:cNvSpPr/>
      </dsp:nvSpPr>
      <dsp:spPr>
        <a:xfrm>
          <a:off x="845463" y="4591972"/>
          <a:ext cx="91440" cy="5169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6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8248F1-4045-4A0E-9274-5B488333B2CC}">
      <dsp:nvSpPr>
        <dsp:cNvPr id="0" name=""/>
        <dsp:cNvSpPr/>
      </dsp:nvSpPr>
      <dsp:spPr>
        <a:xfrm>
          <a:off x="891183" y="2946407"/>
          <a:ext cx="1086181" cy="516923"/>
        </a:xfrm>
        <a:custGeom>
          <a:avLst/>
          <a:gdLst/>
          <a:ahLst/>
          <a:cxnLst/>
          <a:rect l="0" t="0" r="0" b="0"/>
          <a:pathLst>
            <a:path>
              <a:moveTo>
                <a:pt x="1086181" y="0"/>
              </a:moveTo>
              <a:lnTo>
                <a:pt x="1086181" y="352268"/>
              </a:lnTo>
              <a:lnTo>
                <a:pt x="0" y="352268"/>
              </a:lnTo>
              <a:lnTo>
                <a:pt x="0" y="5169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061AA-64E8-4129-BB1D-A88A738C03F1}">
      <dsp:nvSpPr>
        <dsp:cNvPr id="0" name=""/>
        <dsp:cNvSpPr/>
      </dsp:nvSpPr>
      <dsp:spPr>
        <a:xfrm>
          <a:off x="1977364" y="1300842"/>
          <a:ext cx="2172363" cy="516923"/>
        </a:xfrm>
        <a:custGeom>
          <a:avLst/>
          <a:gdLst/>
          <a:ahLst/>
          <a:cxnLst/>
          <a:rect l="0" t="0" r="0" b="0"/>
          <a:pathLst>
            <a:path>
              <a:moveTo>
                <a:pt x="2172363" y="0"/>
              </a:moveTo>
              <a:lnTo>
                <a:pt x="2172363" y="352268"/>
              </a:lnTo>
              <a:lnTo>
                <a:pt x="0" y="352268"/>
              </a:lnTo>
              <a:lnTo>
                <a:pt x="0" y="5169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9F1832-AA9F-484A-B19D-C188D77B6CE9}">
      <dsp:nvSpPr>
        <dsp:cNvPr id="0" name=""/>
        <dsp:cNvSpPr/>
      </dsp:nvSpPr>
      <dsp:spPr>
        <a:xfrm>
          <a:off x="3261034" y="172200"/>
          <a:ext cx="1777388" cy="1128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6B312-C67C-4E35-8278-74E87CA6F1C4}">
      <dsp:nvSpPr>
        <dsp:cNvPr id="0" name=""/>
        <dsp:cNvSpPr/>
      </dsp:nvSpPr>
      <dsp:spPr>
        <a:xfrm>
          <a:off x="3458521" y="359814"/>
          <a:ext cx="1777388" cy="1128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Результаты освоения основной образовательной программы</a:t>
          </a:r>
          <a:endParaRPr lang="ru-RU" sz="1400" b="1" kern="1200" dirty="0"/>
        </a:p>
      </dsp:txBody>
      <dsp:txXfrm>
        <a:off x="3458521" y="359814"/>
        <a:ext cx="1777388" cy="1128641"/>
      </dsp:txXfrm>
    </dsp:sp>
    <dsp:sp modelId="{3FA2B405-6704-4E2A-9378-70ECCA2B930C}">
      <dsp:nvSpPr>
        <dsp:cNvPr id="0" name=""/>
        <dsp:cNvSpPr/>
      </dsp:nvSpPr>
      <dsp:spPr>
        <a:xfrm>
          <a:off x="1088670" y="1817766"/>
          <a:ext cx="1777388" cy="1128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541EDB-71E0-4DAC-9EC8-E1F1A15B51FF}">
      <dsp:nvSpPr>
        <dsp:cNvPr id="0" name=""/>
        <dsp:cNvSpPr/>
      </dsp:nvSpPr>
      <dsp:spPr>
        <a:xfrm>
          <a:off x="1286158" y="2005379"/>
          <a:ext cx="1777388" cy="1128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Результаты, подлежащие аттестации (предметные, </a:t>
          </a:r>
          <a:r>
            <a:rPr lang="ru-RU" sz="1400" b="1" kern="1200" dirty="0" err="1" smtClean="0"/>
            <a:t>метапредметные</a:t>
          </a:r>
          <a:r>
            <a:rPr lang="ru-RU" sz="1200" b="1" kern="1200" dirty="0" smtClean="0"/>
            <a:t>)</a:t>
          </a:r>
          <a:endParaRPr lang="ru-RU" sz="1200" b="1" kern="1200" dirty="0"/>
        </a:p>
      </dsp:txBody>
      <dsp:txXfrm>
        <a:off x="1286158" y="2005379"/>
        <a:ext cx="1777388" cy="1128641"/>
      </dsp:txXfrm>
    </dsp:sp>
    <dsp:sp modelId="{94A43591-0229-448C-9B3B-5FF067481ECB}">
      <dsp:nvSpPr>
        <dsp:cNvPr id="0" name=""/>
        <dsp:cNvSpPr/>
      </dsp:nvSpPr>
      <dsp:spPr>
        <a:xfrm>
          <a:off x="2489" y="3463331"/>
          <a:ext cx="1777388" cy="1128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6A74C1-0748-4715-A0F6-3D8169536C19}">
      <dsp:nvSpPr>
        <dsp:cNvPr id="0" name=""/>
        <dsp:cNvSpPr/>
      </dsp:nvSpPr>
      <dsp:spPr>
        <a:xfrm>
          <a:off x="199976" y="3650944"/>
          <a:ext cx="1777388" cy="1128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Научные знания и представления о природе, обществе, человеке, знаковых и информационных системах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199976" y="3650944"/>
        <a:ext cx="1777388" cy="1128641"/>
      </dsp:txXfrm>
    </dsp:sp>
    <dsp:sp modelId="{3181C8D8-A580-404E-8758-F5193072FC5F}">
      <dsp:nvSpPr>
        <dsp:cNvPr id="0" name=""/>
        <dsp:cNvSpPr/>
      </dsp:nvSpPr>
      <dsp:spPr>
        <a:xfrm>
          <a:off x="2489" y="5108896"/>
          <a:ext cx="1777388" cy="1128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BB94CC-8D2E-431C-AD96-D97B315E7348}">
      <dsp:nvSpPr>
        <dsp:cNvPr id="0" name=""/>
        <dsp:cNvSpPr/>
      </dsp:nvSpPr>
      <dsp:spPr>
        <a:xfrm>
          <a:off x="199976" y="5296509"/>
          <a:ext cx="1777388" cy="1128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Коммуникативные и информационные умения</a:t>
          </a:r>
          <a:endParaRPr lang="ru-RU" sz="1400" b="1" kern="1200" dirty="0"/>
        </a:p>
      </dsp:txBody>
      <dsp:txXfrm>
        <a:off x="199976" y="5296509"/>
        <a:ext cx="1777388" cy="1128641"/>
      </dsp:txXfrm>
    </dsp:sp>
    <dsp:sp modelId="{F82A4854-8290-420A-86A9-B71682A63870}">
      <dsp:nvSpPr>
        <dsp:cNvPr id="0" name=""/>
        <dsp:cNvSpPr/>
      </dsp:nvSpPr>
      <dsp:spPr>
        <a:xfrm>
          <a:off x="2174852" y="3463331"/>
          <a:ext cx="1777388" cy="1128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1EFDD5-FE0C-4414-9A8C-27AEF3C9214A}">
      <dsp:nvSpPr>
        <dsp:cNvPr id="0" name=""/>
        <dsp:cNvSpPr/>
      </dsp:nvSpPr>
      <dsp:spPr>
        <a:xfrm>
          <a:off x="2372340" y="3650944"/>
          <a:ext cx="1777388" cy="1128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Способность к творческому решению учебных и практических задач.</a:t>
          </a:r>
          <a:endParaRPr lang="ru-RU" sz="1400" kern="1200" dirty="0"/>
        </a:p>
      </dsp:txBody>
      <dsp:txXfrm>
        <a:off x="2372340" y="3650944"/>
        <a:ext cx="1777388" cy="1128641"/>
      </dsp:txXfrm>
    </dsp:sp>
    <dsp:sp modelId="{7B4D7DFE-7A15-4B76-8502-375F80C9FD9B}">
      <dsp:nvSpPr>
        <dsp:cNvPr id="0" name=""/>
        <dsp:cNvSpPr/>
      </dsp:nvSpPr>
      <dsp:spPr>
        <a:xfrm>
          <a:off x="2043610" y="5107440"/>
          <a:ext cx="1777388" cy="1128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5FE9A4-4169-4C27-BAF2-BB91DF60D974}">
      <dsp:nvSpPr>
        <dsp:cNvPr id="0" name=""/>
        <dsp:cNvSpPr/>
      </dsp:nvSpPr>
      <dsp:spPr>
        <a:xfrm>
          <a:off x="2241097" y="5295053"/>
          <a:ext cx="1777388" cy="1128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Способность к контролю и самоконтролю</a:t>
          </a:r>
          <a:endParaRPr lang="ru-RU" sz="1400" b="1" kern="1200" dirty="0"/>
        </a:p>
      </dsp:txBody>
      <dsp:txXfrm>
        <a:off x="2241097" y="5295053"/>
        <a:ext cx="1777388" cy="1128641"/>
      </dsp:txXfrm>
    </dsp:sp>
    <dsp:sp modelId="{3A139B62-77AF-488C-BBD5-D5FF7367E3DD}">
      <dsp:nvSpPr>
        <dsp:cNvPr id="0" name=""/>
        <dsp:cNvSpPr/>
      </dsp:nvSpPr>
      <dsp:spPr>
        <a:xfrm>
          <a:off x="5433397" y="1817766"/>
          <a:ext cx="1777388" cy="1128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DB71E6-41C3-4939-A021-0A37C721FC47}">
      <dsp:nvSpPr>
        <dsp:cNvPr id="0" name=""/>
        <dsp:cNvSpPr/>
      </dsp:nvSpPr>
      <dsp:spPr>
        <a:xfrm>
          <a:off x="5630884" y="2005379"/>
          <a:ext cx="1777388" cy="1128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Результаты, не подлежащие аттестации (личностные</a:t>
          </a:r>
          <a:r>
            <a:rPr lang="ru-RU" sz="1200" b="1" kern="1200" dirty="0" smtClean="0"/>
            <a:t>)</a:t>
          </a:r>
          <a:endParaRPr lang="ru-RU" sz="1200" b="1" kern="1200" dirty="0"/>
        </a:p>
      </dsp:txBody>
      <dsp:txXfrm>
        <a:off x="5630884" y="2005379"/>
        <a:ext cx="1777388" cy="1128641"/>
      </dsp:txXfrm>
    </dsp:sp>
    <dsp:sp modelId="{C1686542-D800-409D-8B4F-435F97409EC9}">
      <dsp:nvSpPr>
        <dsp:cNvPr id="0" name=""/>
        <dsp:cNvSpPr/>
      </dsp:nvSpPr>
      <dsp:spPr>
        <a:xfrm>
          <a:off x="4347215" y="3463331"/>
          <a:ext cx="1777388" cy="1128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417C24-0D93-4BA2-85AD-81F7D0677F40}">
      <dsp:nvSpPr>
        <dsp:cNvPr id="0" name=""/>
        <dsp:cNvSpPr/>
      </dsp:nvSpPr>
      <dsp:spPr>
        <a:xfrm>
          <a:off x="4544703" y="3650944"/>
          <a:ext cx="1777388" cy="1128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Индивидуальные психологические характеристики личности</a:t>
          </a:r>
          <a:r>
            <a:rPr lang="ru-RU" sz="1200" b="1" kern="1200" dirty="0" smtClean="0">
              <a:solidFill>
                <a:schemeClr val="tx1"/>
              </a:solidFill>
            </a:rPr>
            <a:t>.</a:t>
          </a:r>
          <a:endParaRPr lang="ru-RU" sz="1200" kern="1200" dirty="0"/>
        </a:p>
      </dsp:txBody>
      <dsp:txXfrm>
        <a:off x="4544703" y="3650944"/>
        <a:ext cx="1777388" cy="1128641"/>
      </dsp:txXfrm>
    </dsp:sp>
    <dsp:sp modelId="{AEAC1102-074F-4FD8-A25F-4F377AEDC092}">
      <dsp:nvSpPr>
        <dsp:cNvPr id="0" name=""/>
        <dsp:cNvSpPr/>
      </dsp:nvSpPr>
      <dsp:spPr>
        <a:xfrm>
          <a:off x="6519579" y="3463331"/>
          <a:ext cx="1777388" cy="1128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E278A1-7788-41D3-9E95-3642D071F5D1}">
      <dsp:nvSpPr>
        <dsp:cNvPr id="0" name=""/>
        <dsp:cNvSpPr/>
      </dsp:nvSpPr>
      <dsp:spPr>
        <a:xfrm>
          <a:off x="6717066" y="3650944"/>
          <a:ext cx="1777388" cy="1128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Характеристика социальных чувств</a:t>
          </a:r>
          <a:r>
            <a:rPr lang="ru-RU" sz="1200" b="1" kern="1200" dirty="0" smtClean="0">
              <a:solidFill>
                <a:schemeClr val="tx1"/>
              </a:solidFill>
            </a:rPr>
            <a:t>.</a:t>
          </a:r>
          <a:endParaRPr lang="ru-RU" sz="1200" kern="1200" dirty="0">
            <a:solidFill>
              <a:schemeClr val="tx1"/>
            </a:solidFill>
          </a:endParaRPr>
        </a:p>
      </dsp:txBody>
      <dsp:txXfrm>
        <a:off x="6717066" y="3650944"/>
        <a:ext cx="1777388" cy="1128641"/>
      </dsp:txXfrm>
    </dsp:sp>
    <dsp:sp modelId="{2A87D1FE-D9D9-4B83-83F4-4DF5B94E4B70}">
      <dsp:nvSpPr>
        <dsp:cNvPr id="0" name=""/>
        <dsp:cNvSpPr/>
      </dsp:nvSpPr>
      <dsp:spPr>
        <a:xfrm>
          <a:off x="6499263" y="5113591"/>
          <a:ext cx="1777388" cy="11286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760847-F8F1-4F9E-A387-11392F0C1046}">
      <dsp:nvSpPr>
        <dsp:cNvPr id="0" name=""/>
        <dsp:cNvSpPr/>
      </dsp:nvSpPr>
      <dsp:spPr>
        <a:xfrm>
          <a:off x="6696751" y="5301204"/>
          <a:ext cx="1777388" cy="1128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Ценностные ориентации выпускника</a:t>
          </a:r>
          <a:endParaRPr lang="ru-RU" sz="1400" b="1" kern="1200" dirty="0"/>
        </a:p>
      </dsp:txBody>
      <dsp:txXfrm>
        <a:off x="6696751" y="5301204"/>
        <a:ext cx="1777388" cy="1128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4F078-08D8-4622-A451-C8B7CF475545}" type="datetimeFigureOut">
              <a:rPr lang="ru-RU" smtClean="0"/>
              <a:t>05.11.2014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E2CFB9-DFA8-456F-A451-BDB2D28FCD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Приказ </a:t>
            </a:r>
            <a:r>
              <a:rPr lang="ru-RU" sz="3600" dirty="0" err="1" smtClean="0"/>
              <a:t>Минобрнауки</a:t>
            </a:r>
            <a:r>
              <a:rPr lang="ru-RU" sz="3600" dirty="0" smtClean="0"/>
              <a:t> РФ об утверждении и введении в действие ФГОС ООО (от 17.10.2010г. №1897)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7160840" cy="1273696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                        Работу выполнил: </a:t>
            </a:r>
            <a:r>
              <a:rPr lang="ru-RU" sz="2000" dirty="0" err="1" smtClean="0">
                <a:solidFill>
                  <a:schemeClr val="tx1"/>
                </a:solidFill>
              </a:rPr>
              <a:t>Гуськова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Л.Ю.,учитель</a:t>
            </a:r>
            <a:r>
              <a:rPr lang="ru-RU" sz="2000" dirty="0" smtClean="0">
                <a:solidFill>
                  <a:schemeClr val="tx1"/>
                </a:solidFill>
              </a:rPr>
              <a:t> русского       языка и литературы МБОУ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«СОШ№10 г. Новоалтайск,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Алтайского края»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Picture 4" descr="http://nachalkanosova.ucoz.ru/_si/0/70508224.jpg"/>
          <p:cNvPicPr>
            <a:picLocks noChangeAspect="1" noChangeArrowheads="1"/>
          </p:cNvPicPr>
          <p:nvPr/>
        </p:nvPicPr>
        <p:blipFill>
          <a:blip r:embed="rId2" cstate="print"/>
          <a:srcRect r="-90" b="8244"/>
          <a:stretch>
            <a:fillRect/>
          </a:stretch>
        </p:blipFill>
        <p:spPr bwMode="auto">
          <a:xfrm>
            <a:off x="467544" y="188640"/>
            <a:ext cx="535781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208912" cy="5976664"/>
          </a:xfrm>
        </p:spPr>
        <p:txBody>
          <a:bodyPr numCol="2"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Технология.</a:t>
            </a: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</a:rPr>
              <a:t>развитие инновационной творческой деятельности обучающихся в процессе решения прикладных учебных задач;</a:t>
            </a:r>
          </a:p>
          <a:p>
            <a:pPr algn="l"/>
            <a:r>
              <a:rPr lang="ru-RU" sz="2000" u="sng" dirty="0" smtClean="0">
                <a:solidFill>
                  <a:schemeClr val="tx1"/>
                </a:solidFill>
              </a:rPr>
              <a:t>активное  использование знаний, полученных при изучении других учебных предметов, и сформированных универсальных учебных действий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</a:p>
          <a:p>
            <a:pPr algn="l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</a:rPr>
              <a:t>совершенствование умений выполнения учебно-исследовательской и проектной деятельности.</a:t>
            </a:r>
          </a:p>
          <a:p>
            <a:pPr algn="l"/>
            <a:endParaRPr lang="ru-RU" sz="2000" dirty="0" smtClean="0">
              <a:solidFill>
                <a:schemeClr val="tx1"/>
              </a:solidFill>
            </a:endParaRPr>
          </a:p>
          <a:p>
            <a:pPr algn="l"/>
            <a:endParaRPr lang="ru-RU" sz="2000" dirty="0" smtClean="0">
              <a:solidFill>
                <a:schemeClr val="tx1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Физическая культура и основы безопасности </a:t>
            </a:r>
            <a:r>
              <a:rPr lang="ru-RU" sz="2000" b="1" dirty="0" smtClean="0">
                <a:solidFill>
                  <a:schemeClr val="tx1"/>
                </a:solidFill>
              </a:rPr>
              <a:t>жизнедеятельности.</a:t>
            </a:r>
          </a:p>
          <a:p>
            <a:pPr algn="l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</a:rPr>
              <a:t>физическое, эмоциональное, интеллектуальное и  социальное  развитие личности обучающихся с учётом исторической, общекультурной и ценностной составляющей предметной области;</a:t>
            </a:r>
          </a:p>
          <a:p>
            <a:pPr algn="l">
              <a:buFont typeface="Wingdings" pitchFamily="2" charset="2"/>
              <a:buChar char="v"/>
            </a:pPr>
            <a:r>
              <a:rPr lang="ru-RU" sz="2000" u="sng" dirty="0" smtClean="0">
                <a:solidFill>
                  <a:schemeClr val="tx1"/>
                </a:solidFill>
              </a:rPr>
              <a:t>формирование и развитие установок активного, экологически целесообразного, здорового и безопасного образа </a:t>
            </a:r>
            <a:r>
              <a:rPr lang="ru-RU" sz="2000" u="sng" dirty="0" smtClean="0">
                <a:solidFill>
                  <a:schemeClr val="tx1"/>
                </a:solidFill>
              </a:rPr>
              <a:t>жизни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Wingdings" pitchFamily="2" charset="2"/>
              <a:buChar char="v"/>
            </a:pPr>
            <a:endParaRPr lang="ru-RU" sz="2000" dirty="0" smtClean="0">
              <a:solidFill>
                <a:schemeClr val="tx1"/>
              </a:solidFill>
            </a:endParaRPr>
          </a:p>
          <a:p>
            <a:pPr algn="l"/>
            <a:endParaRPr lang="ru-RU" sz="2000" dirty="0" smtClean="0"/>
          </a:p>
          <a:p>
            <a:pPr algn="l"/>
            <a:endParaRPr lang="ru-RU" sz="2000" dirty="0"/>
          </a:p>
        </p:txBody>
      </p:sp>
      <p:grpSp>
        <p:nvGrpSpPr>
          <p:cNvPr id="2" name="Group 7"/>
          <p:cNvGrpSpPr>
            <a:grpSpLocks noGrp="1"/>
          </p:cNvGrpSpPr>
          <p:nvPr>
            <p:ph type="ctrTitle"/>
          </p:nvPr>
        </p:nvGrpSpPr>
        <p:grpSpPr bwMode="auto">
          <a:xfrm>
            <a:off x="6876256" y="4869160"/>
            <a:ext cx="1581944" cy="1226567"/>
            <a:chOff x="2880" y="2118"/>
            <a:chExt cx="1207" cy="1073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2962" y="2240"/>
              <a:ext cx="856" cy="914"/>
            </a:xfrm>
            <a:custGeom>
              <a:avLst/>
              <a:gdLst>
                <a:gd name="T0" fmla="*/ 0 w 2566"/>
                <a:gd name="T1" fmla="*/ 0 h 2741"/>
                <a:gd name="T2" fmla="*/ 0 w 2566"/>
                <a:gd name="T3" fmla="*/ 0 h 2741"/>
                <a:gd name="T4" fmla="*/ 0 w 2566"/>
                <a:gd name="T5" fmla="*/ 0 h 2741"/>
                <a:gd name="T6" fmla="*/ 0 w 2566"/>
                <a:gd name="T7" fmla="*/ 0 h 2741"/>
                <a:gd name="T8" fmla="*/ 0 w 2566"/>
                <a:gd name="T9" fmla="*/ 0 h 2741"/>
                <a:gd name="T10" fmla="*/ 0 w 2566"/>
                <a:gd name="T11" fmla="*/ 0 h 2741"/>
                <a:gd name="T12" fmla="*/ 0 w 2566"/>
                <a:gd name="T13" fmla="*/ 0 h 2741"/>
                <a:gd name="T14" fmla="*/ 0 w 2566"/>
                <a:gd name="T15" fmla="*/ 0 h 2741"/>
                <a:gd name="T16" fmla="*/ 0 w 2566"/>
                <a:gd name="T17" fmla="*/ 0 h 2741"/>
                <a:gd name="T18" fmla="*/ 0 w 2566"/>
                <a:gd name="T19" fmla="*/ 0 h 2741"/>
                <a:gd name="T20" fmla="*/ 0 w 2566"/>
                <a:gd name="T21" fmla="*/ 0 h 27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66"/>
                <a:gd name="T34" fmla="*/ 0 h 2741"/>
                <a:gd name="T35" fmla="*/ 2566 w 2566"/>
                <a:gd name="T36" fmla="*/ 2741 h 274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66" h="2741">
                  <a:moveTo>
                    <a:pt x="92" y="0"/>
                  </a:moveTo>
                  <a:lnTo>
                    <a:pt x="94" y="307"/>
                  </a:lnTo>
                  <a:lnTo>
                    <a:pt x="10" y="530"/>
                  </a:lnTo>
                  <a:lnTo>
                    <a:pt x="364" y="818"/>
                  </a:lnTo>
                  <a:lnTo>
                    <a:pt x="0" y="1593"/>
                  </a:lnTo>
                  <a:lnTo>
                    <a:pt x="560" y="2741"/>
                  </a:lnTo>
                  <a:lnTo>
                    <a:pt x="1750" y="2587"/>
                  </a:lnTo>
                  <a:lnTo>
                    <a:pt x="2566" y="1882"/>
                  </a:lnTo>
                  <a:lnTo>
                    <a:pt x="1775" y="22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2933" y="2550"/>
              <a:ext cx="194" cy="326"/>
            </a:xfrm>
            <a:custGeom>
              <a:avLst/>
              <a:gdLst>
                <a:gd name="T0" fmla="*/ 0 w 582"/>
                <a:gd name="T1" fmla="*/ 0 h 978"/>
                <a:gd name="T2" fmla="*/ 0 w 582"/>
                <a:gd name="T3" fmla="*/ 0 h 978"/>
                <a:gd name="T4" fmla="*/ 0 w 582"/>
                <a:gd name="T5" fmla="*/ 0 h 978"/>
                <a:gd name="T6" fmla="*/ 0 w 582"/>
                <a:gd name="T7" fmla="*/ 0 h 978"/>
                <a:gd name="T8" fmla="*/ 0 w 582"/>
                <a:gd name="T9" fmla="*/ 0 h 978"/>
                <a:gd name="T10" fmla="*/ 0 w 582"/>
                <a:gd name="T11" fmla="*/ 0 h 978"/>
                <a:gd name="T12" fmla="*/ 0 w 582"/>
                <a:gd name="T13" fmla="*/ 0 h 9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2"/>
                <a:gd name="T22" fmla="*/ 0 h 978"/>
                <a:gd name="T23" fmla="*/ 582 w 582"/>
                <a:gd name="T24" fmla="*/ 978 h 9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2" h="978">
                  <a:moveTo>
                    <a:pt x="300" y="0"/>
                  </a:moveTo>
                  <a:lnTo>
                    <a:pt x="0" y="48"/>
                  </a:lnTo>
                  <a:lnTo>
                    <a:pt x="37" y="135"/>
                  </a:lnTo>
                  <a:lnTo>
                    <a:pt x="582" y="978"/>
                  </a:lnTo>
                  <a:lnTo>
                    <a:pt x="339" y="126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2908" y="2710"/>
              <a:ext cx="482" cy="458"/>
            </a:xfrm>
            <a:custGeom>
              <a:avLst/>
              <a:gdLst>
                <a:gd name="T0" fmla="*/ 0 w 1445"/>
                <a:gd name="T1" fmla="*/ 0 h 1374"/>
                <a:gd name="T2" fmla="*/ 0 w 1445"/>
                <a:gd name="T3" fmla="*/ 0 h 1374"/>
                <a:gd name="T4" fmla="*/ 0 w 1445"/>
                <a:gd name="T5" fmla="*/ 0 h 1374"/>
                <a:gd name="T6" fmla="*/ 0 w 1445"/>
                <a:gd name="T7" fmla="*/ 0 h 1374"/>
                <a:gd name="T8" fmla="*/ 0 w 1445"/>
                <a:gd name="T9" fmla="*/ 0 h 1374"/>
                <a:gd name="T10" fmla="*/ 0 w 1445"/>
                <a:gd name="T11" fmla="*/ 0 h 1374"/>
                <a:gd name="T12" fmla="*/ 0 w 1445"/>
                <a:gd name="T13" fmla="*/ 0 h 1374"/>
                <a:gd name="T14" fmla="*/ 0 w 1445"/>
                <a:gd name="T15" fmla="*/ 0 h 13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5"/>
                <a:gd name="T25" fmla="*/ 0 h 1374"/>
                <a:gd name="T26" fmla="*/ 1445 w 1445"/>
                <a:gd name="T27" fmla="*/ 1374 h 137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5" h="1374">
                  <a:moveTo>
                    <a:pt x="247" y="0"/>
                  </a:moveTo>
                  <a:lnTo>
                    <a:pt x="0" y="93"/>
                  </a:lnTo>
                  <a:lnTo>
                    <a:pt x="656" y="1374"/>
                  </a:lnTo>
                  <a:lnTo>
                    <a:pt x="1445" y="1331"/>
                  </a:lnTo>
                  <a:lnTo>
                    <a:pt x="719" y="1182"/>
                  </a:lnTo>
                  <a:lnTo>
                    <a:pt x="204" y="156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2891" y="2128"/>
              <a:ext cx="564" cy="285"/>
            </a:xfrm>
            <a:custGeom>
              <a:avLst/>
              <a:gdLst>
                <a:gd name="T0" fmla="*/ 0 w 1694"/>
                <a:gd name="T1" fmla="*/ 0 h 855"/>
                <a:gd name="T2" fmla="*/ 0 w 1694"/>
                <a:gd name="T3" fmla="*/ 0 h 855"/>
                <a:gd name="T4" fmla="*/ 0 w 1694"/>
                <a:gd name="T5" fmla="*/ 0 h 855"/>
                <a:gd name="T6" fmla="*/ 0 w 1694"/>
                <a:gd name="T7" fmla="*/ 0 h 855"/>
                <a:gd name="T8" fmla="*/ 0 w 1694"/>
                <a:gd name="T9" fmla="*/ 0 h 855"/>
                <a:gd name="T10" fmla="*/ 0 w 1694"/>
                <a:gd name="T11" fmla="*/ 0 h 855"/>
                <a:gd name="T12" fmla="*/ 0 w 1694"/>
                <a:gd name="T13" fmla="*/ 0 h 855"/>
                <a:gd name="T14" fmla="*/ 0 w 1694"/>
                <a:gd name="T15" fmla="*/ 0 h 855"/>
                <a:gd name="T16" fmla="*/ 0 w 1694"/>
                <a:gd name="T17" fmla="*/ 0 h 8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94"/>
                <a:gd name="T28" fmla="*/ 0 h 855"/>
                <a:gd name="T29" fmla="*/ 1694 w 1694"/>
                <a:gd name="T30" fmla="*/ 855 h 8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94" h="855">
                  <a:moveTo>
                    <a:pt x="1463" y="0"/>
                  </a:moveTo>
                  <a:lnTo>
                    <a:pt x="20" y="275"/>
                  </a:lnTo>
                  <a:lnTo>
                    <a:pt x="0" y="335"/>
                  </a:lnTo>
                  <a:lnTo>
                    <a:pt x="1389" y="855"/>
                  </a:lnTo>
                  <a:lnTo>
                    <a:pt x="1694" y="731"/>
                  </a:lnTo>
                  <a:lnTo>
                    <a:pt x="845" y="455"/>
                  </a:lnTo>
                  <a:lnTo>
                    <a:pt x="1509" y="75"/>
                  </a:lnTo>
                  <a:lnTo>
                    <a:pt x="1463" y="0"/>
                  </a:lnTo>
                  <a:close/>
                </a:path>
              </a:pathLst>
            </a:custGeom>
            <a:solidFill>
              <a:srgbClr val="F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2904" y="2371"/>
              <a:ext cx="602" cy="272"/>
            </a:xfrm>
            <a:custGeom>
              <a:avLst/>
              <a:gdLst>
                <a:gd name="T0" fmla="*/ 0 w 1806"/>
                <a:gd name="T1" fmla="*/ 0 h 816"/>
                <a:gd name="T2" fmla="*/ 0 w 1806"/>
                <a:gd name="T3" fmla="*/ 0 h 816"/>
                <a:gd name="T4" fmla="*/ 0 w 1806"/>
                <a:gd name="T5" fmla="*/ 0 h 816"/>
                <a:gd name="T6" fmla="*/ 0 w 1806"/>
                <a:gd name="T7" fmla="*/ 0 h 816"/>
                <a:gd name="T8" fmla="*/ 0 w 1806"/>
                <a:gd name="T9" fmla="*/ 0 h 816"/>
                <a:gd name="T10" fmla="*/ 0 w 1806"/>
                <a:gd name="T11" fmla="*/ 0 h 816"/>
                <a:gd name="T12" fmla="*/ 0 w 1806"/>
                <a:gd name="T13" fmla="*/ 0 h 816"/>
                <a:gd name="T14" fmla="*/ 0 w 1806"/>
                <a:gd name="T15" fmla="*/ 0 h 816"/>
                <a:gd name="T16" fmla="*/ 0 w 1806"/>
                <a:gd name="T17" fmla="*/ 0 h 816"/>
                <a:gd name="T18" fmla="*/ 0 w 1806"/>
                <a:gd name="T19" fmla="*/ 0 h 816"/>
                <a:gd name="T20" fmla="*/ 0 w 1806"/>
                <a:gd name="T21" fmla="*/ 0 h 8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06"/>
                <a:gd name="T34" fmla="*/ 0 h 816"/>
                <a:gd name="T35" fmla="*/ 1806 w 1806"/>
                <a:gd name="T36" fmla="*/ 816 h 8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06" h="816">
                  <a:moveTo>
                    <a:pt x="241" y="0"/>
                  </a:moveTo>
                  <a:lnTo>
                    <a:pt x="0" y="101"/>
                  </a:lnTo>
                  <a:lnTo>
                    <a:pt x="0" y="172"/>
                  </a:lnTo>
                  <a:lnTo>
                    <a:pt x="1349" y="816"/>
                  </a:lnTo>
                  <a:lnTo>
                    <a:pt x="1779" y="687"/>
                  </a:lnTo>
                  <a:lnTo>
                    <a:pt x="1806" y="570"/>
                  </a:lnTo>
                  <a:lnTo>
                    <a:pt x="1574" y="551"/>
                  </a:lnTo>
                  <a:lnTo>
                    <a:pt x="1344" y="636"/>
                  </a:lnTo>
                  <a:lnTo>
                    <a:pt x="207" y="129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F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3010" y="2500"/>
              <a:ext cx="454" cy="360"/>
            </a:xfrm>
            <a:custGeom>
              <a:avLst/>
              <a:gdLst>
                <a:gd name="T0" fmla="*/ 0 w 1360"/>
                <a:gd name="T1" fmla="*/ 0 h 1080"/>
                <a:gd name="T2" fmla="*/ 0 w 1360"/>
                <a:gd name="T3" fmla="*/ 0 h 1080"/>
                <a:gd name="T4" fmla="*/ 0 w 1360"/>
                <a:gd name="T5" fmla="*/ 0 h 1080"/>
                <a:gd name="T6" fmla="*/ 0 w 1360"/>
                <a:gd name="T7" fmla="*/ 0 h 1080"/>
                <a:gd name="T8" fmla="*/ 0 w 1360"/>
                <a:gd name="T9" fmla="*/ 0 h 1080"/>
                <a:gd name="T10" fmla="*/ 0 w 1360"/>
                <a:gd name="T11" fmla="*/ 0 h 1080"/>
                <a:gd name="T12" fmla="*/ 0 w 1360"/>
                <a:gd name="T13" fmla="*/ 0 h 1080"/>
                <a:gd name="T14" fmla="*/ 0 w 1360"/>
                <a:gd name="T15" fmla="*/ 0 h 1080"/>
                <a:gd name="T16" fmla="*/ 0 w 1360"/>
                <a:gd name="T17" fmla="*/ 0 h 1080"/>
                <a:gd name="T18" fmla="*/ 0 w 1360"/>
                <a:gd name="T19" fmla="*/ 0 h 1080"/>
                <a:gd name="T20" fmla="*/ 0 w 1360"/>
                <a:gd name="T21" fmla="*/ 0 h 1080"/>
                <a:gd name="T22" fmla="*/ 0 w 1360"/>
                <a:gd name="T23" fmla="*/ 0 h 1080"/>
                <a:gd name="T24" fmla="*/ 0 w 1360"/>
                <a:gd name="T25" fmla="*/ 0 h 1080"/>
                <a:gd name="T26" fmla="*/ 0 w 1360"/>
                <a:gd name="T27" fmla="*/ 0 h 10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60"/>
                <a:gd name="T43" fmla="*/ 0 h 1080"/>
                <a:gd name="T44" fmla="*/ 1360 w 1360"/>
                <a:gd name="T45" fmla="*/ 1080 h 10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60" h="1080">
                  <a:moveTo>
                    <a:pt x="6" y="59"/>
                  </a:moveTo>
                  <a:lnTo>
                    <a:pt x="0" y="180"/>
                  </a:lnTo>
                  <a:lnTo>
                    <a:pt x="10" y="314"/>
                  </a:lnTo>
                  <a:lnTo>
                    <a:pt x="78" y="384"/>
                  </a:lnTo>
                  <a:lnTo>
                    <a:pt x="226" y="419"/>
                  </a:lnTo>
                  <a:lnTo>
                    <a:pt x="805" y="844"/>
                  </a:lnTo>
                  <a:lnTo>
                    <a:pt x="1060" y="1040"/>
                  </a:lnTo>
                  <a:lnTo>
                    <a:pt x="1244" y="1080"/>
                  </a:lnTo>
                  <a:lnTo>
                    <a:pt x="1219" y="835"/>
                  </a:lnTo>
                  <a:lnTo>
                    <a:pt x="1360" y="465"/>
                  </a:lnTo>
                  <a:lnTo>
                    <a:pt x="1075" y="450"/>
                  </a:lnTo>
                  <a:lnTo>
                    <a:pt x="50" y="0"/>
                  </a:lnTo>
                  <a:lnTo>
                    <a:pt x="6" y="59"/>
                  </a:lnTo>
                  <a:close/>
                </a:path>
              </a:pathLst>
            </a:custGeom>
            <a:solidFill>
              <a:srgbClr val="F7A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3286" y="2193"/>
              <a:ext cx="549" cy="130"/>
            </a:xfrm>
            <a:custGeom>
              <a:avLst/>
              <a:gdLst>
                <a:gd name="T0" fmla="*/ 0 w 1646"/>
                <a:gd name="T1" fmla="*/ 0 h 390"/>
                <a:gd name="T2" fmla="*/ 0 w 1646"/>
                <a:gd name="T3" fmla="*/ 0 h 390"/>
                <a:gd name="T4" fmla="*/ 0 w 1646"/>
                <a:gd name="T5" fmla="*/ 0 h 390"/>
                <a:gd name="T6" fmla="*/ 0 w 1646"/>
                <a:gd name="T7" fmla="*/ 0 h 390"/>
                <a:gd name="T8" fmla="*/ 0 w 1646"/>
                <a:gd name="T9" fmla="*/ 0 h 390"/>
                <a:gd name="T10" fmla="*/ 0 w 1646"/>
                <a:gd name="T11" fmla="*/ 0 h 390"/>
                <a:gd name="T12" fmla="*/ 0 w 1646"/>
                <a:gd name="T13" fmla="*/ 0 h 390"/>
                <a:gd name="T14" fmla="*/ 0 w 1646"/>
                <a:gd name="T15" fmla="*/ 0 h 390"/>
                <a:gd name="T16" fmla="*/ 0 w 1646"/>
                <a:gd name="T17" fmla="*/ 0 h 390"/>
                <a:gd name="T18" fmla="*/ 0 w 1646"/>
                <a:gd name="T19" fmla="*/ 0 h 390"/>
                <a:gd name="T20" fmla="*/ 0 w 1646"/>
                <a:gd name="T21" fmla="*/ 0 h 390"/>
                <a:gd name="T22" fmla="*/ 0 w 1646"/>
                <a:gd name="T23" fmla="*/ 0 h 390"/>
                <a:gd name="T24" fmla="*/ 0 w 1646"/>
                <a:gd name="T25" fmla="*/ 0 h 390"/>
                <a:gd name="T26" fmla="*/ 0 w 1646"/>
                <a:gd name="T27" fmla="*/ 0 h 390"/>
                <a:gd name="T28" fmla="*/ 0 w 1646"/>
                <a:gd name="T29" fmla="*/ 0 h 390"/>
                <a:gd name="T30" fmla="*/ 0 w 1646"/>
                <a:gd name="T31" fmla="*/ 0 h 390"/>
                <a:gd name="T32" fmla="*/ 0 w 1646"/>
                <a:gd name="T33" fmla="*/ 0 h 39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46"/>
                <a:gd name="T52" fmla="*/ 0 h 390"/>
                <a:gd name="T53" fmla="*/ 1646 w 1646"/>
                <a:gd name="T54" fmla="*/ 390 h 39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46" h="390">
                  <a:moveTo>
                    <a:pt x="0" y="292"/>
                  </a:moveTo>
                  <a:lnTo>
                    <a:pt x="53" y="273"/>
                  </a:lnTo>
                  <a:lnTo>
                    <a:pt x="191" y="238"/>
                  </a:lnTo>
                  <a:lnTo>
                    <a:pt x="281" y="216"/>
                  </a:lnTo>
                  <a:lnTo>
                    <a:pt x="383" y="190"/>
                  </a:lnTo>
                  <a:lnTo>
                    <a:pt x="490" y="165"/>
                  </a:lnTo>
                  <a:lnTo>
                    <a:pt x="602" y="139"/>
                  </a:lnTo>
                  <a:lnTo>
                    <a:pt x="715" y="112"/>
                  </a:lnTo>
                  <a:lnTo>
                    <a:pt x="822" y="87"/>
                  </a:lnTo>
                  <a:lnTo>
                    <a:pt x="924" y="64"/>
                  </a:lnTo>
                  <a:lnTo>
                    <a:pt x="1014" y="43"/>
                  </a:lnTo>
                  <a:lnTo>
                    <a:pt x="1150" y="12"/>
                  </a:lnTo>
                  <a:lnTo>
                    <a:pt x="1202" y="0"/>
                  </a:lnTo>
                  <a:lnTo>
                    <a:pt x="1646" y="75"/>
                  </a:lnTo>
                  <a:lnTo>
                    <a:pt x="158" y="390"/>
                  </a:lnTo>
                  <a:lnTo>
                    <a:pt x="0" y="292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3279" y="2664"/>
              <a:ext cx="86" cy="139"/>
            </a:xfrm>
            <a:custGeom>
              <a:avLst/>
              <a:gdLst>
                <a:gd name="T0" fmla="*/ 0 w 259"/>
                <a:gd name="T1" fmla="*/ 0 h 417"/>
                <a:gd name="T2" fmla="*/ 0 w 259"/>
                <a:gd name="T3" fmla="*/ 0 h 417"/>
                <a:gd name="T4" fmla="*/ 0 w 259"/>
                <a:gd name="T5" fmla="*/ 0 h 417"/>
                <a:gd name="T6" fmla="*/ 0 w 259"/>
                <a:gd name="T7" fmla="*/ 0 h 417"/>
                <a:gd name="T8" fmla="*/ 0 w 259"/>
                <a:gd name="T9" fmla="*/ 0 h 417"/>
                <a:gd name="T10" fmla="*/ 0 w 259"/>
                <a:gd name="T11" fmla="*/ 0 h 417"/>
                <a:gd name="T12" fmla="*/ 0 w 259"/>
                <a:gd name="T13" fmla="*/ 0 h 417"/>
                <a:gd name="T14" fmla="*/ 0 w 259"/>
                <a:gd name="T15" fmla="*/ 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"/>
                <a:gd name="T25" fmla="*/ 0 h 417"/>
                <a:gd name="T26" fmla="*/ 259 w 259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" h="417">
                  <a:moveTo>
                    <a:pt x="75" y="0"/>
                  </a:moveTo>
                  <a:lnTo>
                    <a:pt x="259" y="21"/>
                  </a:lnTo>
                  <a:lnTo>
                    <a:pt x="135" y="241"/>
                  </a:lnTo>
                  <a:lnTo>
                    <a:pt x="110" y="417"/>
                  </a:lnTo>
                  <a:lnTo>
                    <a:pt x="0" y="350"/>
                  </a:lnTo>
                  <a:lnTo>
                    <a:pt x="25" y="8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3216" y="2803"/>
              <a:ext cx="141" cy="82"/>
            </a:xfrm>
            <a:custGeom>
              <a:avLst/>
              <a:gdLst>
                <a:gd name="T0" fmla="*/ 0 w 423"/>
                <a:gd name="T1" fmla="*/ 0 h 247"/>
                <a:gd name="T2" fmla="*/ 0 w 423"/>
                <a:gd name="T3" fmla="*/ 0 h 247"/>
                <a:gd name="T4" fmla="*/ 0 w 423"/>
                <a:gd name="T5" fmla="*/ 0 h 247"/>
                <a:gd name="T6" fmla="*/ 0 w 423"/>
                <a:gd name="T7" fmla="*/ 0 h 247"/>
                <a:gd name="T8" fmla="*/ 0 w 423"/>
                <a:gd name="T9" fmla="*/ 0 h 247"/>
                <a:gd name="T10" fmla="*/ 0 w 423"/>
                <a:gd name="T11" fmla="*/ 0 h 2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47"/>
                <a:gd name="T20" fmla="*/ 423 w 423"/>
                <a:gd name="T21" fmla="*/ 247 h 2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47">
                  <a:moveTo>
                    <a:pt x="0" y="16"/>
                  </a:moveTo>
                  <a:lnTo>
                    <a:pt x="174" y="0"/>
                  </a:lnTo>
                  <a:lnTo>
                    <a:pt x="423" y="201"/>
                  </a:lnTo>
                  <a:lnTo>
                    <a:pt x="44" y="247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3177" y="2893"/>
              <a:ext cx="793" cy="250"/>
            </a:xfrm>
            <a:custGeom>
              <a:avLst/>
              <a:gdLst>
                <a:gd name="T0" fmla="*/ 0 w 2378"/>
                <a:gd name="T1" fmla="*/ 0 h 751"/>
                <a:gd name="T2" fmla="*/ 0 w 2378"/>
                <a:gd name="T3" fmla="*/ 0 h 751"/>
                <a:gd name="T4" fmla="*/ 0 w 2378"/>
                <a:gd name="T5" fmla="*/ 0 h 751"/>
                <a:gd name="T6" fmla="*/ 0 w 2378"/>
                <a:gd name="T7" fmla="*/ 0 h 751"/>
                <a:gd name="T8" fmla="*/ 0 w 2378"/>
                <a:gd name="T9" fmla="*/ 0 h 751"/>
                <a:gd name="T10" fmla="*/ 0 w 2378"/>
                <a:gd name="T11" fmla="*/ 0 h 751"/>
                <a:gd name="T12" fmla="*/ 0 w 2378"/>
                <a:gd name="T13" fmla="*/ 0 h 751"/>
                <a:gd name="T14" fmla="*/ 0 w 2378"/>
                <a:gd name="T15" fmla="*/ 0 h 751"/>
                <a:gd name="T16" fmla="*/ 0 w 2378"/>
                <a:gd name="T17" fmla="*/ 0 h 751"/>
                <a:gd name="T18" fmla="*/ 0 w 2378"/>
                <a:gd name="T19" fmla="*/ 0 h 751"/>
                <a:gd name="T20" fmla="*/ 0 w 2378"/>
                <a:gd name="T21" fmla="*/ 0 h 751"/>
                <a:gd name="T22" fmla="*/ 0 w 2378"/>
                <a:gd name="T23" fmla="*/ 0 h 751"/>
                <a:gd name="T24" fmla="*/ 0 w 2378"/>
                <a:gd name="T25" fmla="*/ 0 h 751"/>
                <a:gd name="T26" fmla="*/ 0 w 2378"/>
                <a:gd name="T27" fmla="*/ 0 h 751"/>
                <a:gd name="T28" fmla="*/ 0 w 2378"/>
                <a:gd name="T29" fmla="*/ 0 h 751"/>
                <a:gd name="T30" fmla="*/ 0 w 2378"/>
                <a:gd name="T31" fmla="*/ 0 h 751"/>
                <a:gd name="T32" fmla="*/ 0 w 2378"/>
                <a:gd name="T33" fmla="*/ 0 h 751"/>
                <a:gd name="T34" fmla="*/ 0 w 2378"/>
                <a:gd name="T35" fmla="*/ 0 h 75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78"/>
                <a:gd name="T55" fmla="*/ 0 h 751"/>
                <a:gd name="T56" fmla="*/ 2378 w 2378"/>
                <a:gd name="T57" fmla="*/ 751 h 75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78" h="751">
                  <a:moveTo>
                    <a:pt x="155" y="301"/>
                  </a:moveTo>
                  <a:lnTo>
                    <a:pt x="129" y="450"/>
                  </a:lnTo>
                  <a:lnTo>
                    <a:pt x="0" y="601"/>
                  </a:lnTo>
                  <a:lnTo>
                    <a:pt x="563" y="751"/>
                  </a:lnTo>
                  <a:lnTo>
                    <a:pt x="1684" y="647"/>
                  </a:lnTo>
                  <a:lnTo>
                    <a:pt x="1763" y="616"/>
                  </a:lnTo>
                  <a:lnTo>
                    <a:pt x="1913" y="647"/>
                  </a:lnTo>
                  <a:lnTo>
                    <a:pt x="2042" y="630"/>
                  </a:lnTo>
                  <a:lnTo>
                    <a:pt x="2187" y="607"/>
                  </a:lnTo>
                  <a:lnTo>
                    <a:pt x="2221" y="580"/>
                  </a:lnTo>
                  <a:lnTo>
                    <a:pt x="2276" y="534"/>
                  </a:lnTo>
                  <a:lnTo>
                    <a:pt x="2326" y="490"/>
                  </a:lnTo>
                  <a:lnTo>
                    <a:pt x="2348" y="471"/>
                  </a:lnTo>
                  <a:lnTo>
                    <a:pt x="2378" y="186"/>
                  </a:lnTo>
                  <a:lnTo>
                    <a:pt x="2218" y="0"/>
                  </a:lnTo>
                  <a:lnTo>
                    <a:pt x="1439" y="140"/>
                  </a:lnTo>
                  <a:lnTo>
                    <a:pt x="155" y="301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2961" y="2573"/>
              <a:ext cx="1021" cy="577"/>
            </a:xfrm>
            <a:custGeom>
              <a:avLst/>
              <a:gdLst>
                <a:gd name="T0" fmla="*/ 0 w 3063"/>
                <a:gd name="T1" fmla="*/ 0 h 1730"/>
                <a:gd name="T2" fmla="*/ 0 w 3063"/>
                <a:gd name="T3" fmla="*/ 0 h 1730"/>
                <a:gd name="T4" fmla="*/ 0 w 3063"/>
                <a:gd name="T5" fmla="*/ 0 h 1730"/>
                <a:gd name="T6" fmla="*/ 0 w 3063"/>
                <a:gd name="T7" fmla="*/ 0 h 1730"/>
                <a:gd name="T8" fmla="*/ 0 w 3063"/>
                <a:gd name="T9" fmla="*/ 0 h 1730"/>
                <a:gd name="T10" fmla="*/ 0 w 3063"/>
                <a:gd name="T11" fmla="*/ 0 h 1730"/>
                <a:gd name="T12" fmla="*/ 0 w 3063"/>
                <a:gd name="T13" fmla="*/ 0 h 1730"/>
                <a:gd name="T14" fmla="*/ 0 w 3063"/>
                <a:gd name="T15" fmla="*/ 0 h 1730"/>
                <a:gd name="T16" fmla="*/ 0 w 3063"/>
                <a:gd name="T17" fmla="*/ 0 h 1730"/>
                <a:gd name="T18" fmla="*/ 0 w 3063"/>
                <a:gd name="T19" fmla="*/ 0 h 1730"/>
                <a:gd name="T20" fmla="*/ 0 w 3063"/>
                <a:gd name="T21" fmla="*/ 0 h 1730"/>
                <a:gd name="T22" fmla="*/ 0 w 3063"/>
                <a:gd name="T23" fmla="*/ 0 h 1730"/>
                <a:gd name="T24" fmla="*/ 0 w 3063"/>
                <a:gd name="T25" fmla="*/ 0 h 1730"/>
                <a:gd name="T26" fmla="*/ 0 w 3063"/>
                <a:gd name="T27" fmla="*/ 0 h 1730"/>
                <a:gd name="T28" fmla="*/ 0 w 3063"/>
                <a:gd name="T29" fmla="*/ 0 h 1730"/>
                <a:gd name="T30" fmla="*/ 0 w 3063"/>
                <a:gd name="T31" fmla="*/ 0 h 1730"/>
                <a:gd name="T32" fmla="*/ 0 w 3063"/>
                <a:gd name="T33" fmla="*/ 0 h 1730"/>
                <a:gd name="T34" fmla="*/ 0 w 3063"/>
                <a:gd name="T35" fmla="*/ 0 h 1730"/>
                <a:gd name="T36" fmla="*/ 0 w 3063"/>
                <a:gd name="T37" fmla="*/ 0 h 1730"/>
                <a:gd name="T38" fmla="*/ 0 w 3063"/>
                <a:gd name="T39" fmla="*/ 0 h 1730"/>
                <a:gd name="T40" fmla="*/ 0 w 3063"/>
                <a:gd name="T41" fmla="*/ 0 h 1730"/>
                <a:gd name="T42" fmla="*/ 0 w 3063"/>
                <a:gd name="T43" fmla="*/ 0 h 1730"/>
                <a:gd name="T44" fmla="*/ 0 w 3063"/>
                <a:gd name="T45" fmla="*/ 0 h 1730"/>
                <a:gd name="T46" fmla="*/ 0 w 3063"/>
                <a:gd name="T47" fmla="*/ 0 h 1730"/>
                <a:gd name="T48" fmla="*/ 0 w 3063"/>
                <a:gd name="T49" fmla="*/ 0 h 1730"/>
                <a:gd name="T50" fmla="*/ 0 w 3063"/>
                <a:gd name="T51" fmla="*/ 0 h 1730"/>
                <a:gd name="T52" fmla="*/ 0 w 3063"/>
                <a:gd name="T53" fmla="*/ 0 h 1730"/>
                <a:gd name="T54" fmla="*/ 0 w 3063"/>
                <a:gd name="T55" fmla="*/ 0 h 1730"/>
                <a:gd name="T56" fmla="*/ 0 w 3063"/>
                <a:gd name="T57" fmla="*/ 0 h 1730"/>
                <a:gd name="T58" fmla="*/ 0 w 3063"/>
                <a:gd name="T59" fmla="*/ 0 h 1730"/>
                <a:gd name="T60" fmla="*/ 0 w 3063"/>
                <a:gd name="T61" fmla="*/ 0 h 1730"/>
                <a:gd name="T62" fmla="*/ 0 w 3063"/>
                <a:gd name="T63" fmla="*/ 0 h 1730"/>
                <a:gd name="T64" fmla="*/ 0 w 3063"/>
                <a:gd name="T65" fmla="*/ 0 h 1730"/>
                <a:gd name="T66" fmla="*/ 0 w 3063"/>
                <a:gd name="T67" fmla="*/ 0 h 1730"/>
                <a:gd name="T68" fmla="*/ 0 w 3063"/>
                <a:gd name="T69" fmla="*/ 0 h 1730"/>
                <a:gd name="T70" fmla="*/ 0 w 3063"/>
                <a:gd name="T71" fmla="*/ 0 h 1730"/>
                <a:gd name="T72" fmla="*/ 0 w 3063"/>
                <a:gd name="T73" fmla="*/ 0 h 173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063"/>
                <a:gd name="T112" fmla="*/ 0 h 1730"/>
                <a:gd name="T113" fmla="*/ 3063 w 3063"/>
                <a:gd name="T114" fmla="*/ 1730 h 173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063" h="1730">
                  <a:moveTo>
                    <a:pt x="15" y="29"/>
                  </a:moveTo>
                  <a:lnTo>
                    <a:pt x="134" y="0"/>
                  </a:lnTo>
                  <a:lnTo>
                    <a:pt x="205" y="184"/>
                  </a:lnTo>
                  <a:lnTo>
                    <a:pt x="306" y="212"/>
                  </a:lnTo>
                  <a:lnTo>
                    <a:pt x="880" y="630"/>
                  </a:lnTo>
                  <a:lnTo>
                    <a:pt x="669" y="680"/>
                  </a:lnTo>
                  <a:lnTo>
                    <a:pt x="809" y="936"/>
                  </a:lnTo>
                  <a:lnTo>
                    <a:pt x="1284" y="885"/>
                  </a:lnTo>
                  <a:lnTo>
                    <a:pt x="1594" y="980"/>
                  </a:lnTo>
                  <a:lnTo>
                    <a:pt x="2453" y="705"/>
                  </a:lnTo>
                  <a:lnTo>
                    <a:pt x="2883" y="730"/>
                  </a:lnTo>
                  <a:lnTo>
                    <a:pt x="3063" y="970"/>
                  </a:lnTo>
                  <a:lnTo>
                    <a:pt x="3014" y="1427"/>
                  </a:lnTo>
                  <a:lnTo>
                    <a:pt x="2858" y="1555"/>
                  </a:lnTo>
                  <a:lnTo>
                    <a:pt x="2537" y="1614"/>
                  </a:lnTo>
                  <a:lnTo>
                    <a:pt x="2388" y="1581"/>
                  </a:lnTo>
                  <a:lnTo>
                    <a:pt x="2269" y="1620"/>
                  </a:lnTo>
                  <a:lnTo>
                    <a:pt x="1115" y="1730"/>
                  </a:lnTo>
                  <a:lnTo>
                    <a:pt x="561" y="1594"/>
                  </a:lnTo>
                  <a:lnTo>
                    <a:pt x="964" y="1535"/>
                  </a:lnTo>
                  <a:lnTo>
                    <a:pt x="2554" y="1409"/>
                  </a:lnTo>
                  <a:lnTo>
                    <a:pt x="2808" y="1395"/>
                  </a:lnTo>
                  <a:lnTo>
                    <a:pt x="2908" y="1160"/>
                  </a:lnTo>
                  <a:lnTo>
                    <a:pt x="2892" y="1133"/>
                  </a:lnTo>
                  <a:lnTo>
                    <a:pt x="2855" y="1074"/>
                  </a:lnTo>
                  <a:lnTo>
                    <a:pt x="2834" y="1042"/>
                  </a:lnTo>
                  <a:lnTo>
                    <a:pt x="2815" y="1012"/>
                  </a:lnTo>
                  <a:lnTo>
                    <a:pt x="2788" y="980"/>
                  </a:lnTo>
                  <a:lnTo>
                    <a:pt x="2536" y="1006"/>
                  </a:lnTo>
                  <a:lnTo>
                    <a:pt x="2372" y="1029"/>
                  </a:lnTo>
                  <a:lnTo>
                    <a:pt x="2298" y="1040"/>
                  </a:lnTo>
                  <a:lnTo>
                    <a:pt x="784" y="1215"/>
                  </a:lnTo>
                  <a:lnTo>
                    <a:pt x="703" y="1237"/>
                  </a:lnTo>
                  <a:lnTo>
                    <a:pt x="0" y="119"/>
                  </a:lnTo>
                  <a:lnTo>
                    <a:pt x="459" y="710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7A7A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3660" y="2798"/>
              <a:ext cx="198" cy="60"/>
            </a:xfrm>
            <a:custGeom>
              <a:avLst/>
              <a:gdLst>
                <a:gd name="T0" fmla="*/ 0 w 593"/>
                <a:gd name="T1" fmla="*/ 0 h 178"/>
                <a:gd name="T2" fmla="*/ 0 w 593"/>
                <a:gd name="T3" fmla="*/ 0 h 178"/>
                <a:gd name="T4" fmla="*/ 0 w 593"/>
                <a:gd name="T5" fmla="*/ 0 h 178"/>
                <a:gd name="T6" fmla="*/ 0 w 593"/>
                <a:gd name="T7" fmla="*/ 0 h 178"/>
                <a:gd name="T8" fmla="*/ 0 w 593"/>
                <a:gd name="T9" fmla="*/ 0 h 178"/>
                <a:gd name="T10" fmla="*/ 0 w 593"/>
                <a:gd name="T11" fmla="*/ 0 h 178"/>
                <a:gd name="T12" fmla="*/ 0 w 593"/>
                <a:gd name="T13" fmla="*/ 0 h 178"/>
                <a:gd name="T14" fmla="*/ 0 w 593"/>
                <a:gd name="T15" fmla="*/ 0 h 178"/>
                <a:gd name="T16" fmla="*/ 0 w 593"/>
                <a:gd name="T17" fmla="*/ 0 h 1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3"/>
                <a:gd name="T28" fmla="*/ 0 h 178"/>
                <a:gd name="T29" fmla="*/ 593 w 593"/>
                <a:gd name="T30" fmla="*/ 178 h 1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3" h="178">
                  <a:moveTo>
                    <a:pt x="0" y="178"/>
                  </a:moveTo>
                  <a:lnTo>
                    <a:pt x="423" y="161"/>
                  </a:lnTo>
                  <a:lnTo>
                    <a:pt x="593" y="142"/>
                  </a:lnTo>
                  <a:lnTo>
                    <a:pt x="519" y="68"/>
                  </a:lnTo>
                  <a:lnTo>
                    <a:pt x="546" y="0"/>
                  </a:lnTo>
                  <a:lnTo>
                    <a:pt x="380" y="29"/>
                  </a:lnTo>
                  <a:lnTo>
                    <a:pt x="155" y="124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948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3267" y="2644"/>
              <a:ext cx="88" cy="159"/>
            </a:xfrm>
            <a:custGeom>
              <a:avLst/>
              <a:gdLst>
                <a:gd name="T0" fmla="*/ 0 w 264"/>
                <a:gd name="T1" fmla="*/ 0 h 477"/>
                <a:gd name="T2" fmla="*/ 0 w 264"/>
                <a:gd name="T3" fmla="*/ 0 h 477"/>
                <a:gd name="T4" fmla="*/ 0 w 264"/>
                <a:gd name="T5" fmla="*/ 0 h 477"/>
                <a:gd name="T6" fmla="*/ 0 w 264"/>
                <a:gd name="T7" fmla="*/ 0 h 477"/>
                <a:gd name="T8" fmla="*/ 0 w 264"/>
                <a:gd name="T9" fmla="*/ 0 h 477"/>
                <a:gd name="T10" fmla="*/ 0 w 264"/>
                <a:gd name="T11" fmla="*/ 0 h 477"/>
                <a:gd name="T12" fmla="*/ 0 w 264"/>
                <a:gd name="T13" fmla="*/ 0 h 477"/>
                <a:gd name="T14" fmla="*/ 0 w 264"/>
                <a:gd name="T15" fmla="*/ 0 h 477"/>
                <a:gd name="T16" fmla="*/ 0 w 264"/>
                <a:gd name="T17" fmla="*/ 0 h 477"/>
                <a:gd name="T18" fmla="*/ 0 w 264"/>
                <a:gd name="T19" fmla="*/ 0 h 477"/>
                <a:gd name="T20" fmla="*/ 0 w 264"/>
                <a:gd name="T21" fmla="*/ 0 h 477"/>
                <a:gd name="T22" fmla="*/ 0 w 264"/>
                <a:gd name="T23" fmla="*/ 0 h 4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4"/>
                <a:gd name="T37" fmla="*/ 0 h 477"/>
                <a:gd name="T38" fmla="*/ 264 w 264"/>
                <a:gd name="T39" fmla="*/ 477 h 47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4" h="477">
                  <a:moveTo>
                    <a:pt x="9" y="420"/>
                  </a:moveTo>
                  <a:lnTo>
                    <a:pt x="0" y="266"/>
                  </a:lnTo>
                  <a:lnTo>
                    <a:pt x="59" y="96"/>
                  </a:lnTo>
                  <a:lnTo>
                    <a:pt x="109" y="0"/>
                  </a:lnTo>
                  <a:lnTo>
                    <a:pt x="264" y="81"/>
                  </a:lnTo>
                  <a:lnTo>
                    <a:pt x="214" y="106"/>
                  </a:lnTo>
                  <a:lnTo>
                    <a:pt x="119" y="131"/>
                  </a:lnTo>
                  <a:lnTo>
                    <a:pt x="73" y="245"/>
                  </a:lnTo>
                  <a:lnTo>
                    <a:pt x="73" y="366"/>
                  </a:lnTo>
                  <a:lnTo>
                    <a:pt x="144" y="477"/>
                  </a:lnTo>
                  <a:lnTo>
                    <a:pt x="9" y="420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3283" y="2186"/>
              <a:ext cx="462" cy="165"/>
            </a:xfrm>
            <a:custGeom>
              <a:avLst/>
              <a:gdLst>
                <a:gd name="T0" fmla="*/ 0 w 1385"/>
                <a:gd name="T1" fmla="*/ 0 h 496"/>
                <a:gd name="T2" fmla="*/ 0 w 1385"/>
                <a:gd name="T3" fmla="*/ 0 h 496"/>
                <a:gd name="T4" fmla="*/ 0 w 1385"/>
                <a:gd name="T5" fmla="*/ 0 h 496"/>
                <a:gd name="T6" fmla="*/ 0 w 1385"/>
                <a:gd name="T7" fmla="*/ 0 h 496"/>
                <a:gd name="T8" fmla="*/ 0 w 1385"/>
                <a:gd name="T9" fmla="*/ 0 h 496"/>
                <a:gd name="T10" fmla="*/ 0 w 1385"/>
                <a:gd name="T11" fmla="*/ 0 h 496"/>
                <a:gd name="T12" fmla="*/ 0 w 1385"/>
                <a:gd name="T13" fmla="*/ 0 h 496"/>
                <a:gd name="T14" fmla="*/ 0 w 1385"/>
                <a:gd name="T15" fmla="*/ 0 h 4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85"/>
                <a:gd name="T25" fmla="*/ 0 h 496"/>
                <a:gd name="T26" fmla="*/ 1385 w 1385"/>
                <a:gd name="T27" fmla="*/ 496 h 4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85" h="496">
                  <a:moveTo>
                    <a:pt x="0" y="297"/>
                  </a:moveTo>
                  <a:lnTo>
                    <a:pt x="1110" y="0"/>
                  </a:lnTo>
                  <a:lnTo>
                    <a:pt x="1255" y="31"/>
                  </a:lnTo>
                  <a:lnTo>
                    <a:pt x="269" y="309"/>
                  </a:lnTo>
                  <a:lnTo>
                    <a:pt x="1385" y="121"/>
                  </a:lnTo>
                  <a:lnTo>
                    <a:pt x="291" y="496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3184" y="2785"/>
              <a:ext cx="198" cy="100"/>
            </a:xfrm>
            <a:custGeom>
              <a:avLst/>
              <a:gdLst>
                <a:gd name="T0" fmla="*/ 0 w 595"/>
                <a:gd name="T1" fmla="*/ 0 h 300"/>
                <a:gd name="T2" fmla="*/ 0 w 595"/>
                <a:gd name="T3" fmla="*/ 0 h 300"/>
                <a:gd name="T4" fmla="*/ 0 w 595"/>
                <a:gd name="T5" fmla="*/ 0 h 300"/>
                <a:gd name="T6" fmla="*/ 0 w 595"/>
                <a:gd name="T7" fmla="*/ 0 h 300"/>
                <a:gd name="T8" fmla="*/ 0 w 595"/>
                <a:gd name="T9" fmla="*/ 0 h 300"/>
                <a:gd name="T10" fmla="*/ 0 w 595"/>
                <a:gd name="T11" fmla="*/ 0 h 300"/>
                <a:gd name="T12" fmla="*/ 0 w 595"/>
                <a:gd name="T13" fmla="*/ 0 h 300"/>
                <a:gd name="T14" fmla="*/ 0 w 595"/>
                <a:gd name="T15" fmla="*/ 0 h 300"/>
                <a:gd name="T16" fmla="*/ 0 w 595"/>
                <a:gd name="T17" fmla="*/ 0 h 300"/>
                <a:gd name="T18" fmla="*/ 0 w 595"/>
                <a:gd name="T19" fmla="*/ 0 h 300"/>
                <a:gd name="T20" fmla="*/ 0 w 595"/>
                <a:gd name="T21" fmla="*/ 0 h 3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95"/>
                <a:gd name="T34" fmla="*/ 0 h 300"/>
                <a:gd name="T35" fmla="*/ 595 w 595"/>
                <a:gd name="T36" fmla="*/ 300 h 3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95" h="300">
                  <a:moveTo>
                    <a:pt x="0" y="44"/>
                  </a:moveTo>
                  <a:lnTo>
                    <a:pt x="187" y="0"/>
                  </a:lnTo>
                  <a:lnTo>
                    <a:pt x="428" y="131"/>
                  </a:lnTo>
                  <a:lnTo>
                    <a:pt x="595" y="251"/>
                  </a:lnTo>
                  <a:lnTo>
                    <a:pt x="490" y="269"/>
                  </a:lnTo>
                  <a:lnTo>
                    <a:pt x="375" y="193"/>
                  </a:lnTo>
                  <a:lnTo>
                    <a:pt x="291" y="109"/>
                  </a:lnTo>
                  <a:lnTo>
                    <a:pt x="155" y="94"/>
                  </a:lnTo>
                  <a:lnTo>
                    <a:pt x="140" y="30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3493" y="2413"/>
              <a:ext cx="151" cy="403"/>
            </a:xfrm>
            <a:custGeom>
              <a:avLst/>
              <a:gdLst>
                <a:gd name="T0" fmla="*/ 0 w 452"/>
                <a:gd name="T1" fmla="*/ 0 h 1211"/>
                <a:gd name="T2" fmla="*/ 0 w 452"/>
                <a:gd name="T3" fmla="*/ 0 h 1211"/>
                <a:gd name="T4" fmla="*/ 0 w 452"/>
                <a:gd name="T5" fmla="*/ 0 h 1211"/>
                <a:gd name="T6" fmla="*/ 0 w 452"/>
                <a:gd name="T7" fmla="*/ 0 h 1211"/>
                <a:gd name="T8" fmla="*/ 0 w 452"/>
                <a:gd name="T9" fmla="*/ 0 h 1211"/>
                <a:gd name="T10" fmla="*/ 0 w 452"/>
                <a:gd name="T11" fmla="*/ 0 h 1211"/>
                <a:gd name="T12" fmla="*/ 0 w 452"/>
                <a:gd name="T13" fmla="*/ 0 h 1211"/>
                <a:gd name="T14" fmla="*/ 0 w 452"/>
                <a:gd name="T15" fmla="*/ 0 h 1211"/>
                <a:gd name="T16" fmla="*/ 0 w 452"/>
                <a:gd name="T17" fmla="*/ 0 h 1211"/>
                <a:gd name="T18" fmla="*/ 0 w 452"/>
                <a:gd name="T19" fmla="*/ 0 h 1211"/>
                <a:gd name="T20" fmla="*/ 0 w 452"/>
                <a:gd name="T21" fmla="*/ 0 h 1211"/>
                <a:gd name="T22" fmla="*/ 0 w 452"/>
                <a:gd name="T23" fmla="*/ 0 h 1211"/>
                <a:gd name="T24" fmla="*/ 0 w 452"/>
                <a:gd name="T25" fmla="*/ 0 h 1211"/>
                <a:gd name="T26" fmla="*/ 0 w 452"/>
                <a:gd name="T27" fmla="*/ 0 h 1211"/>
                <a:gd name="T28" fmla="*/ 0 w 452"/>
                <a:gd name="T29" fmla="*/ 0 h 1211"/>
                <a:gd name="T30" fmla="*/ 0 w 452"/>
                <a:gd name="T31" fmla="*/ 0 h 1211"/>
                <a:gd name="T32" fmla="*/ 0 w 452"/>
                <a:gd name="T33" fmla="*/ 0 h 1211"/>
                <a:gd name="T34" fmla="*/ 0 w 452"/>
                <a:gd name="T35" fmla="*/ 0 h 121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52"/>
                <a:gd name="T55" fmla="*/ 0 h 1211"/>
                <a:gd name="T56" fmla="*/ 452 w 452"/>
                <a:gd name="T57" fmla="*/ 1211 h 121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52" h="1211">
                  <a:moveTo>
                    <a:pt x="71" y="96"/>
                  </a:moveTo>
                  <a:lnTo>
                    <a:pt x="362" y="0"/>
                  </a:lnTo>
                  <a:lnTo>
                    <a:pt x="452" y="110"/>
                  </a:lnTo>
                  <a:lnTo>
                    <a:pt x="322" y="776"/>
                  </a:lnTo>
                  <a:lnTo>
                    <a:pt x="186" y="896"/>
                  </a:lnTo>
                  <a:lnTo>
                    <a:pt x="182" y="1211"/>
                  </a:lnTo>
                  <a:lnTo>
                    <a:pt x="71" y="1086"/>
                  </a:lnTo>
                  <a:lnTo>
                    <a:pt x="49" y="941"/>
                  </a:lnTo>
                  <a:lnTo>
                    <a:pt x="27" y="841"/>
                  </a:lnTo>
                  <a:lnTo>
                    <a:pt x="5" y="794"/>
                  </a:lnTo>
                  <a:lnTo>
                    <a:pt x="0" y="772"/>
                  </a:lnTo>
                  <a:lnTo>
                    <a:pt x="5" y="716"/>
                  </a:lnTo>
                  <a:lnTo>
                    <a:pt x="30" y="549"/>
                  </a:lnTo>
                  <a:lnTo>
                    <a:pt x="61" y="382"/>
                  </a:lnTo>
                  <a:lnTo>
                    <a:pt x="77" y="305"/>
                  </a:lnTo>
                  <a:lnTo>
                    <a:pt x="37" y="121"/>
                  </a:lnTo>
                  <a:lnTo>
                    <a:pt x="71" y="96"/>
                  </a:lnTo>
                  <a:close/>
                </a:path>
              </a:pathLst>
            </a:custGeom>
            <a:solidFill>
              <a:srgbClr val="FF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>
              <a:off x="3510" y="2396"/>
              <a:ext cx="158" cy="430"/>
            </a:xfrm>
            <a:custGeom>
              <a:avLst/>
              <a:gdLst>
                <a:gd name="T0" fmla="*/ 0 w 474"/>
                <a:gd name="T1" fmla="*/ 0 h 1290"/>
                <a:gd name="T2" fmla="*/ 0 w 474"/>
                <a:gd name="T3" fmla="*/ 0 h 1290"/>
                <a:gd name="T4" fmla="*/ 0 w 474"/>
                <a:gd name="T5" fmla="*/ 0 h 1290"/>
                <a:gd name="T6" fmla="*/ 0 w 474"/>
                <a:gd name="T7" fmla="*/ 0 h 1290"/>
                <a:gd name="T8" fmla="*/ 0 w 474"/>
                <a:gd name="T9" fmla="*/ 0 h 1290"/>
                <a:gd name="T10" fmla="*/ 0 w 474"/>
                <a:gd name="T11" fmla="*/ 0 h 1290"/>
                <a:gd name="T12" fmla="*/ 0 w 474"/>
                <a:gd name="T13" fmla="*/ 0 h 1290"/>
                <a:gd name="T14" fmla="*/ 0 w 474"/>
                <a:gd name="T15" fmla="*/ 0 h 1290"/>
                <a:gd name="T16" fmla="*/ 0 w 474"/>
                <a:gd name="T17" fmla="*/ 0 h 1290"/>
                <a:gd name="T18" fmla="*/ 0 w 474"/>
                <a:gd name="T19" fmla="*/ 0 h 1290"/>
                <a:gd name="T20" fmla="*/ 0 w 474"/>
                <a:gd name="T21" fmla="*/ 0 h 1290"/>
                <a:gd name="T22" fmla="*/ 0 w 474"/>
                <a:gd name="T23" fmla="*/ 0 h 1290"/>
                <a:gd name="T24" fmla="*/ 0 w 474"/>
                <a:gd name="T25" fmla="*/ 0 h 1290"/>
                <a:gd name="T26" fmla="*/ 0 w 474"/>
                <a:gd name="T27" fmla="*/ 0 h 1290"/>
                <a:gd name="T28" fmla="*/ 0 w 474"/>
                <a:gd name="T29" fmla="*/ 0 h 1290"/>
                <a:gd name="T30" fmla="*/ 0 w 474"/>
                <a:gd name="T31" fmla="*/ 0 h 1290"/>
                <a:gd name="T32" fmla="*/ 0 w 474"/>
                <a:gd name="T33" fmla="*/ 0 h 1290"/>
                <a:gd name="T34" fmla="*/ 0 w 474"/>
                <a:gd name="T35" fmla="*/ 0 h 1290"/>
                <a:gd name="T36" fmla="*/ 0 w 474"/>
                <a:gd name="T37" fmla="*/ 0 h 1290"/>
                <a:gd name="T38" fmla="*/ 0 w 474"/>
                <a:gd name="T39" fmla="*/ 0 h 1290"/>
                <a:gd name="T40" fmla="*/ 0 w 474"/>
                <a:gd name="T41" fmla="*/ 0 h 1290"/>
                <a:gd name="T42" fmla="*/ 0 w 474"/>
                <a:gd name="T43" fmla="*/ 0 h 1290"/>
                <a:gd name="T44" fmla="*/ 0 w 474"/>
                <a:gd name="T45" fmla="*/ 0 h 1290"/>
                <a:gd name="T46" fmla="*/ 0 w 474"/>
                <a:gd name="T47" fmla="*/ 0 h 1290"/>
                <a:gd name="T48" fmla="*/ 0 w 474"/>
                <a:gd name="T49" fmla="*/ 0 h 1290"/>
                <a:gd name="T50" fmla="*/ 0 w 474"/>
                <a:gd name="T51" fmla="*/ 0 h 1290"/>
                <a:gd name="T52" fmla="*/ 0 w 474"/>
                <a:gd name="T53" fmla="*/ 0 h 1290"/>
                <a:gd name="T54" fmla="*/ 0 w 474"/>
                <a:gd name="T55" fmla="*/ 0 h 1290"/>
                <a:gd name="T56" fmla="*/ 0 w 474"/>
                <a:gd name="T57" fmla="*/ 0 h 12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74"/>
                <a:gd name="T88" fmla="*/ 0 h 1290"/>
                <a:gd name="T89" fmla="*/ 474 w 474"/>
                <a:gd name="T90" fmla="*/ 1290 h 129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74" h="1290">
                  <a:moveTo>
                    <a:pt x="0" y="109"/>
                  </a:moveTo>
                  <a:lnTo>
                    <a:pt x="369" y="0"/>
                  </a:lnTo>
                  <a:lnTo>
                    <a:pt x="474" y="214"/>
                  </a:lnTo>
                  <a:lnTo>
                    <a:pt x="310" y="689"/>
                  </a:lnTo>
                  <a:lnTo>
                    <a:pt x="434" y="1005"/>
                  </a:lnTo>
                  <a:lnTo>
                    <a:pt x="230" y="959"/>
                  </a:lnTo>
                  <a:lnTo>
                    <a:pt x="140" y="1290"/>
                  </a:lnTo>
                  <a:lnTo>
                    <a:pt x="57" y="1026"/>
                  </a:lnTo>
                  <a:lnTo>
                    <a:pt x="15" y="779"/>
                  </a:lnTo>
                  <a:lnTo>
                    <a:pt x="90" y="509"/>
                  </a:lnTo>
                  <a:lnTo>
                    <a:pt x="34" y="304"/>
                  </a:lnTo>
                  <a:lnTo>
                    <a:pt x="124" y="214"/>
                  </a:lnTo>
                  <a:lnTo>
                    <a:pt x="230" y="244"/>
                  </a:lnTo>
                  <a:lnTo>
                    <a:pt x="190" y="339"/>
                  </a:lnTo>
                  <a:lnTo>
                    <a:pt x="264" y="390"/>
                  </a:lnTo>
                  <a:lnTo>
                    <a:pt x="115" y="689"/>
                  </a:lnTo>
                  <a:lnTo>
                    <a:pt x="190" y="675"/>
                  </a:lnTo>
                  <a:lnTo>
                    <a:pt x="115" y="900"/>
                  </a:lnTo>
                  <a:lnTo>
                    <a:pt x="214" y="785"/>
                  </a:lnTo>
                  <a:lnTo>
                    <a:pt x="260" y="555"/>
                  </a:lnTo>
                  <a:lnTo>
                    <a:pt x="260" y="484"/>
                  </a:lnTo>
                  <a:lnTo>
                    <a:pt x="339" y="314"/>
                  </a:lnTo>
                  <a:lnTo>
                    <a:pt x="285" y="300"/>
                  </a:lnTo>
                  <a:lnTo>
                    <a:pt x="304" y="170"/>
                  </a:lnTo>
                  <a:lnTo>
                    <a:pt x="180" y="149"/>
                  </a:lnTo>
                  <a:lnTo>
                    <a:pt x="199" y="99"/>
                  </a:lnTo>
                  <a:lnTo>
                    <a:pt x="25" y="195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FF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3022" y="2563"/>
              <a:ext cx="265" cy="228"/>
            </a:xfrm>
            <a:custGeom>
              <a:avLst/>
              <a:gdLst>
                <a:gd name="T0" fmla="*/ 0 w 794"/>
                <a:gd name="T1" fmla="*/ 0 h 686"/>
                <a:gd name="T2" fmla="*/ 0 w 794"/>
                <a:gd name="T3" fmla="*/ 0 h 686"/>
                <a:gd name="T4" fmla="*/ 0 w 794"/>
                <a:gd name="T5" fmla="*/ 0 h 686"/>
                <a:gd name="T6" fmla="*/ 0 w 794"/>
                <a:gd name="T7" fmla="*/ 0 h 686"/>
                <a:gd name="T8" fmla="*/ 0 w 794"/>
                <a:gd name="T9" fmla="*/ 0 h 686"/>
                <a:gd name="T10" fmla="*/ 0 w 794"/>
                <a:gd name="T11" fmla="*/ 0 h 686"/>
                <a:gd name="T12" fmla="*/ 0 w 794"/>
                <a:gd name="T13" fmla="*/ 0 h 686"/>
                <a:gd name="T14" fmla="*/ 0 w 794"/>
                <a:gd name="T15" fmla="*/ 0 h 686"/>
                <a:gd name="T16" fmla="*/ 0 w 794"/>
                <a:gd name="T17" fmla="*/ 0 h 686"/>
                <a:gd name="T18" fmla="*/ 0 w 794"/>
                <a:gd name="T19" fmla="*/ 0 h 686"/>
                <a:gd name="T20" fmla="*/ 0 w 794"/>
                <a:gd name="T21" fmla="*/ 0 h 686"/>
                <a:gd name="T22" fmla="*/ 0 w 794"/>
                <a:gd name="T23" fmla="*/ 0 h 68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94"/>
                <a:gd name="T37" fmla="*/ 0 h 686"/>
                <a:gd name="T38" fmla="*/ 794 w 794"/>
                <a:gd name="T39" fmla="*/ 686 h 68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94" h="686">
                  <a:moveTo>
                    <a:pt x="0" y="136"/>
                  </a:moveTo>
                  <a:lnTo>
                    <a:pt x="60" y="40"/>
                  </a:lnTo>
                  <a:lnTo>
                    <a:pt x="134" y="0"/>
                  </a:lnTo>
                  <a:lnTo>
                    <a:pt x="144" y="96"/>
                  </a:lnTo>
                  <a:lnTo>
                    <a:pt x="349" y="291"/>
                  </a:lnTo>
                  <a:lnTo>
                    <a:pt x="653" y="466"/>
                  </a:lnTo>
                  <a:lnTo>
                    <a:pt x="794" y="341"/>
                  </a:lnTo>
                  <a:lnTo>
                    <a:pt x="714" y="686"/>
                  </a:lnTo>
                  <a:lnTo>
                    <a:pt x="100" y="230"/>
                  </a:lnTo>
                  <a:lnTo>
                    <a:pt x="20" y="215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3016" y="2503"/>
              <a:ext cx="301" cy="173"/>
            </a:xfrm>
            <a:custGeom>
              <a:avLst/>
              <a:gdLst>
                <a:gd name="T0" fmla="*/ 0 w 902"/>
                <a:gd name="T1" fmla="*/ 0 h 521"/>
                <a:gd name="T2" fmla="*/ 0 w 902"/>
                <a:gd name="T3" fmla="*/ 0 h 521"/>
                <a:gd name="T4" fmla="*/ 0 w 902"/>
                <a:gd name="T5" fmla="*/ 0 h 521"/>
                <a:gd name="T6" fmla="*/ 0 w 902"/>
                <a:gd name="T7" fmla="*/ 0 h 521"/>
                <a:gd name="T8" fmla="*/ 0 w 902"/>
                <a:gd name="T9" fmla="*/ 0 h 521"/>
                <a:gd name="T10" fmla="*/ 0 w 902"/>
                <a:gd name="T11" fmla="*/ 0 h 521"/>
                <a:gd name="T12" fmla="*/ 0 w 902"/>
                <a:gd name="T13" fmla="*/ 0 h 521"/>
                <a:gd name="T14" fmla="*/ 0 w 902"/>
                <a:gd name="T15" fmla="*/ 0 h 521"/>
                <a:gd name="T16" fmla="*/ 0 w 902"/>
                <a:gd name="T17" fmla="*/ 0 h 5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2"/>
                <a:gd name="T28" fmla="*/ 0 h 521"/>
                <a:gd name="T29" fmla="*/ 902 w 902"/>
                <a:gd name="T30" fmla="*/ 521 h 5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2" h="521">
                  <a:moveTo>
                    <a:pt x="32" y="40"/>
                  </a:moveTo>
                  <a:lnTo>
                    <a:pt x="0" y="102"/>
                  </a:lnTo>
                  <a:lnTo>
                    <a:pt x="143" y="121"/>
                  </a:lnTo>
                  <a:lnTo>
                    <a:pt x="767" y="446"/>
                  </a:lnTo>
                  <a:lnTo>
                    <a:pt x="812" y="521"/>
                  </a:lnTo>
                  <a:lnTo>
                    <a:pt x="902" y="435"/>
                  </a:lnTo>
                  <a:lnTo>
                    <a:pt x="93" y="0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3327" y="2600"/>
              <a:ext cx="753" cy="300"/>
            </a:xfrm>
            <a:custGeom>
              <a:avLst/>
              <a:gdLst>
                <a:gd name="T0" fmla="*/ 0 w 2259"/>
                <a:gd name="T1" fmla="*/ 0 h 900"/>
                <a:gd name="T2" fmla="*/ 0 w 2259"/>
                <a:gd name="T3" fmla="*/ 0 h 900"/>
                <a:gd name="T4" fmla="*/ 0 w 2259"/>
                <a:gd name="T5" fmla="*/ 0 h 900"/>
                <a:gd name="T6" fmla="*/ 0 w 2259"/>
                <a:gd name="T7" fmla="*/ 0 h 900"/>
                <a:gd name="T8" fmla="*/ 0 w 2259"/>
                <a:gd name="T9" fmla="*/ 0 h 900"/>
                <a:gd name="T10" fmla="*/ 0 w 2259"/>
                <a:gd name="T11" fmla="*/ 0 h 900"/>
                <a:gd name="T12" fmla="*/ 0 w 2259"/>
                <a:gd name="T13" fmla="*/ 0 h 900"/>
                <a:gd name="T14" fmla="*/ 0 w 2259"/>
                <a:gd name="T15" fmla="*/ 0 h 900"/>
                <a:gd name="T16" fmla="*/ 0 w 2259"/>
                <a:gd name="T17" fmla="*/ 0 h 900"/>
                <a:gd name="T18" fmla="*/ 0 w 2259"/>
                <a:gd name="T19" fmla="*/ 0 h 900"/>
                <a:gd name="T20" fmla="*/ 0 w 2259"/>
                <a:gd name="T21" fmla="*/ 0 h 900"/>
                <a:gd name="T22" fmla="*/ 0 w 2259"/>
                <a:gd name="T23" fmla="*/ 0 h 900"/>
                <a:gd name="T24" fmla="*/ 0 w 2259"/>
                <a:gd name="T25" fmla="*/ 0 h 900"/>
                <a:gd name="T26" fmla="*/ 0 w 2259"/>
                <a:gd name="T27" fmla="*/ 0 h 900"/>
                <a:gd name="T28" fmla="*/ 0 w 2259"/>
                <a:gd name="T29" fmla="*/ 0 h 900"/>
                <a:gd name="T30" fmla="*/ 0 w 2259"/>
                <a:gd name="T31" fmla="*/ 0 h 900"/>
                <a:gd name="T32" fmla="*/ 0 w 2259"/>
                <a:gd name="T33" fmla="*/ 0 h 900"/>
                <a:gd name="T34" fmla="*/ 0 w 2259"/>
                <a:gd name="T35" fmla="*/ 0 h 900"/>
                <a:gd name="T36" fmla="*/ 0 w 2259"/>
                <a:gd name="T37" fmla="*/ 0 h 900"/>
                <a:gd name="T38" fmla="*/ 0 w 2259"/>
                <a:gd name="T39" fmla="*/ 0 h 900"/>
                <a:gd name="T40" fmla="*/ 0 w 2259"/>
                <a:gd name="T41" fmla="*/ 0 h 900"/>
                <a:gd name="T42" fmla="*/ 0 w 2259"/>
                <a:gd name="T43" fmla="*/ 0 h 900"/>
                <a:gd name="T44" fmla="*/ 0 w 2259"/>
                <a:gd name="T45" fmla="*/ 0 h 900"/>
                <a:gd name="T46" fmla="*/ 0 w 2259"/>
                <a:gd name="T47" fmla="*/ 0 h 9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59"/>
                <a:gd name="T73" fmla="*/ 0 h 900"/>
                <a:gd name="T74" fmla="*/ 2259 w 2259"/>
                <a:gd name="T75" fmla="*/ 900 h 9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59" h="900">
                  <a:moveTo>
                    <a:pt x="11" y="515"/>
                  </a:moveTo>
                  <a:lnTo>
                    <a:pt x="90" y="655"/>
                  </a:lnTo>
                  <a:lnTo>
                    <a:pt x="226" y="709"/>
                  </a:lnTo>
                  <a:lnTo>
                    <a:pt x="231" y="510"/>
                  </a:lnTo>
                  <a:lnTo>
                    <a:pt x="321" y="284"/>
                  </a:lnTo>
                  <a:lnTo>
                    <a:pt x="201" y="345"/>
                  </a:lnTo>
                  <a:lnTo>
                    <a:pt x="155" y="379"/>
                  </a:lnTo>
                  <a:lnTo>
                    <a:pt x="141" y="315"/>
                  </a:lnTo>
                  <a:lnTo>
                    <a:pt x="146" y="184"/>
                  </a:lnTo>
                  <a:lnTo>
                    <a:pt x="511" y="0"/>
                  </a:lnTo>
                  <a:lnTo>
                    <a:pt x="504" y="233"/>
                  </a:lnTo>
                  <a:lnTo>
                    <a:pt x="437" y="283"/>
                  </a:lnTo>
                  <a:lnTo>
                    <a:pt x="390" y="540"/>
                  </a:lnTo>
                  <a:lnTo>
                    <a:pt x="481" y="730"/>
                  </a:lnTo>
                  <a:lnTo>
                    <a:pt x="1885" y="305"/>
                  </a:lnTo>
                  <a:lnTo>
                    <a:pt x="1780" y="100"/>
                  </a:lnTo>
                  <a:lnTo>
                    <a:pt x="2259" y="299"/>
                  </a:lnTo>
                  <a:lnTo>
                    <a:pt x="2179" y="355"/>
                  </a:lnTo>
                  <a:lnTo>
                    <a:pt x="496" y="900"/>
                  </a:lnTo>
                  <a:lnTo>
                    <a:pt x="349" y="864"/>
                  </a:lnTo>
                  <a:lnTo>
                    <a:pt x="46" y="740"/>
                  </a:lnTo>
                  <a:lnTo>
                    <a:pt x="0" y="600"/>
                  </a:lnTo>
                  <a:lnTo>
                    <a:pt x="11" y="515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8"/>
            <p:cNvSpPr>
              <a:spLocks/>
            </p:cNvSpPr>
            <p:nvPr/>
          </p:nvSpPr>
          <p:spPr bwMode="auto">
            <a:xfrm>
              <a:off x="3610" y="2471"/>
              <a:ext cx="447" cy="195"/>
            </a:xfrm>
            <a:custGeom>
              <a:avLst/>
              <a:gdLst>
                <a:gd name="T0" fmla="*/ 0 w 1340"/>
                <a:gd name="T1" fmla="*/ 0 h 586"/>
                <a:gd name="T2" fmla="*/ 0 w 1340"/>
                <a:gd name="T3" fmla="*/ 0 h 586"/>
                <a:gd name="T4" fmla="*/ 0 w 1340"/>
                <a:gd name="T5" fmla="*/ 0 h 586"/>
                <a:gd name="T6" fmla="*/ 0 w 1340"/>
                <a:gd name="T7" fmla="*/ 0 h 586"/>
                <a:gd name="T8" fmla="*/ 0 w 1340"/>
                <a:gd name="T9" fmla="*/ 0 h 586"/>
                <a:gd name="T10" fmla="*/ 0 w 1340"/>
                <a:gd name="T11" fmla="*/ 0 h 586"/>
                <a:gd name="T12" fmla="*/ 0 w 1340"/>
                <a:gd name="T13" fmla="*/ 0 h 586"/>
                <a:gd name="T14" fmla="*/ 0 w 1340"/>
                <a:gd name="T15" fmla="*/ 0 h 5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40"/>
                <a:gd name="T25" fmla="*/ 0 h 586"/>
                <a:gd name="T26" fmla="*/ 1340 w 1340"/>
                <a:gd name="T27" fmla="*/ 586 h 5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40" h="586">
                  <a:moveTo>
                    <a:pt x="100" y="210"/>
                  </a:moveTo>
                  <a:lnTo>
                    <a:pt x="634" y="0"/>
                  </a:lnTo>
                  <a:lnTo>
                    <a:pt x="1340" y="170"/>
                  </a:lnTo>
                  <a:lnTo>
                    <a:pt x="1208" y="256"/>
                  </a:lnTo>
                  <a:lnTo>
                    <a:pt x="14" y="586"/>
                  </a:lnTo>
                  <a:lnTo>
                    <a:pt x="0" y="436"/>
                  </a:lnTo>
                  <a:lnTo>
                    <a:pt x="100" y="210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2913" y="2415"/>
              <a:ext cx="462" cy="256"/>
            </a:xfrm>
            <a:custGeom>
              <a:avLst/>
              <a:gdLst>
                <a:gd name="T0" fmla="*/ 0 w 1387"/>
                <a:gd name="T1" fmla="*/ 0 h 770"/>
                <a:gd name="T2" fmla="*/ 0 w 1387"/>
                <a:gd name="T3" fmla="*/ 0 h 770"/>
                <a:gd name="T4" fmla="*/ 0 w 1387"/>
                <a:gd name="T5" fmla="*/ 0 h 770"/>
                <a:gd name="T6" fmla="*/ 0 w 1387"/>
                <a:gd name="T7" fmla="*/ 0 h 770"/>
                <a:gd name="T8" fmla="*/ 0 w 1387"/>
                <a:gd name="T9" fmla="*/ 0 h 770"/>
                <a:gd name="T10" fmla="*/ 0 w 1387"/>
                <a:gd name="T11" fmla="*/ 0 h 7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7"/>
                <a:gd name="T19" fmla="*/ 0 h 770"/>
                <a:gd name="T20" fmla="*/ 1387 w 1387"/>
                <a:gd name="T21" fmla="*/ 770 h 7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7" h="770">
                  <a:moveTo>
                    <a:pt x="0" y="45"/>
                  </a:moveTo>
                  <a:lnTo>
                    <a:pt x="24" y="0"/>
                  </a:lnTo>
                  <a:lnTo>
                    <a:pt x="1387" y="659"/>
                  </a:lnTo>
                  <a:lnTo>
                    <a:pt x="1356" y="77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2991" y="2249"/>
              <a:ext cx="931" cy="316"/>
            </a:xfrm>
            <a:custGeom>
              <a:avLst/>
              <a:gdLst>
                <a:gd name="T0" fmla="*/ 0 w 2793"/>
                <a:gd name="T1" fmla="*/ 0 h 946"/>
                <a:gd name="T2" fmla="*/ 0 w 2793"/>
                <a:gd name="T3" fmla="*/ 0 h 946"/>
                <a:gd name="T4" fmla="*/ 0 w 2793"/>
                <a:gd name="T5" fmla="*/ 0 h 946"/>
                <a:gd name="T6" fmla="*/ 0 w 2793"/>
                <a:gd name="T7" fmla="*/ 0 h 946"/>
                <a:gd name="T8" fmla="*/ 0 w 2793"/>
                <a:gd name="T9" fmla="*/ 0 h 946"/>
                <a:gd name="T10" fmla="*/ 0 w 2793"/>
                <a:gd name="T11" fmla="*/ 0 h 946"/>
                <a:gd name="T12" fmla="*/ 0 w 2793"/>
                <a:gd name="T13" fmla="*/ 0 h 946"/>
                <a:gd name="T14" fmla="*/ 0 w 2793"/>
                <a:gd name="T15" fmla="*/ 0 h 946"/>
                <a:gd name="T16" fmla="*/ 0 w 2793"/>
                <a:gd name="T17" fmla="*/ 0 h 946"/>
                <a:gd name="T18" fmla="*/ 0 w 2793"/>
                <a:gd name="T19" fmla="*/ 0 h 946"/>
                <a:gd name="T20" fmla="*/ 0 w 2793"/>
                <a:gd name="T21" fmla="*/ 0 h 946"/>
                <a:gd name="T22" fmla="*/ 0 w 2793"/>
                <a:gd name="T23" fmla="*/ 0 h 946"/>
                <a:gd name="T24" fmla="*/ 0 w 2793"/>
                <a:gd name="T25" fmla="*/ 0 h 946"/>
                <a:gd name="T26" fmla="*/ 0 w 2793"/>
                <a:gd name="T27" fmla="*/ 0 h 946"/>
                <a:gd name="T28" fmla="*/ 0 w 2793"/>
                <a:gd name="T29" fmla="*/ 0 h 946"/>
                <a:gd name="T30" fmla="*/ 0 w 2793"/>
                <a:gd name="T31" fmla="*/ 0 h 946"/>
                <a:gd name="T32" fmla="*/ 0 w 2793"/>
                <a:gd name="T33" fmla="*/ 0 h 946"/>
                <a:gd name="T34" fmla="*/ 0 w 2793"/>
                <a:gd name="T35" fmla="*/ 0 h 946"/>
                <a:gd name="T36" fmla="*/ 0 w 2793"/>
                <a:gd name="T37" fmla="*/ 0 h 9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93"/>
                <a:gd name="T58" fmla="*/ 0 h 946"/>
                <a:gd name="T59" fmla="*/ 2793 w 2793"/>
                <a:gd name="T60" fmla="*/ 946 h 9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93" h="946">
                  <a:moveTo>
                    <a:pt x="9" y="280"/>
                  </a:moveTo>
                  <a:lnTo>
                    <a:pt x="1219" y="716"/>
                  </a:lnTo>
                  <a:lnTo>
                    <a:pt x="1169" y="946"/>
                  </a:lnTo>
                  <a:lnTo>
                    <a:pt x="1433" y="856"/>
                  </a:lnTo>
                  <a:lnTo>
                    <a:pt x="1584" y="795"/>
                  </a:lnTo>
                  <a:lnTo>
                    <a:pt x="1544" y="590"/>
                  </a:lnTo>
                  <a:lnTo>
                    <a:pt x="1928" y="441"/>
                  </a:lnTo>
                  <a:lnTo>
                    <a:pt x="2003" y="586"/>
                  </a:lnTo>
                  <a:lnTo>
                    <a:pt x="1959" y="835"/>
                  </a:lnTo>
                  <a:lnTo>
                    <a:pt x="2498" y="574"/>
                  </a:lnTo>
                  <a:lnTo>
                    <a:pt x="2648" y="586"/>
                  </a:lnTo>
                  <a:lnTo>
                    <a:pt x="2793" y="310"/>
                  </a:lnTo>
                  <a:lnTo>
                    <a:pt x="2778" y="106"/>
                  </a:lnTo>
                  <a:lnTo>
                    <a:pt x="2588" y="0"/>
                  </a:lnTo>
                  <a:lnTo>
                    <a:pt x="1194" y="435"/>
                  </a:lnTo>
                  <a:lnTo>
                    <a:pt x="1089" y="490"/>
                  </a:lnTo>
                  <a:lnTo>
                    <a:pt x="0" y="115"/>
                  </a:lnTo>
                  <a:lnTo>
                    <a:pt x="9" y="280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2932" y="2126"/>
              <a:ext cx="995" cy="422"/>
            </a:xfrm>
            <a:custGeom>
              <a:avLst/>
              <a:gdLst>
                <a:gd name="T0" fmla="*/ 0 w 2984"/>
                <a:gd name="T1" fmla="*/ 0 h 1267"/>
                <a:gd name="T2" fmla="*/ 0 w 2984"/>
                <a:gd name="T3" fmla="*/ 0 h 1267"/>
                <a:gd name="T4" fmla="*/ 0 w 2984"/>
                <a:gd name="T5" fmla="*/ 0 h 1267"/>
                <a:gd name="T6" fmla="*/ 0 w 2984"/>
                <a:gd name="T7" fmla="*/ 0 h 1267"/>
                <a:gd name="T8" fmla="*/ 0 w 2984"/>
                <a:gd name="T9" fmla="*/ 0 h 1267"/>
                <a:gd name="T10" fmla="*/ 0 w 2984"/>
                <a:gd name="T11" fmla="*/ 0 h 1267"/>
                <a:gd name="T12" fmla="*/ 0 w 2984"/>
                <a:gd name="T13" fmla="*/ 0 h 1267"/>
                <a:gd name="T14" fmla="*/ 0 w 2984"/>
                <a:gd name="T15" fmla="*/ 0 h 1267"/>
                <a:gd name="T16" fmla="*/ 0 w 2984"/>
                <a:gd name="T17" fmla="*/ 0 h 1267"/>
                <a:gd name="T18" fmla="*/ 0 w 2984"/>
                <a:gd name="T19" fmla="*/ 0 h 1267"/>
                <a:gd name="T20" fmla="*/ 0 w 2984"/>
                <a:gd name="T21" fmla="*/ 0 h 1267"/>
                <a:gd name="T22" fmla="*/ 0 w 2984"/>
                <a:gd name="T23" fmla="*/ 0 h 1267"/>
                <a:gd name="T24" fmla="*/ 0 w 2984"/>
                <a:gd name="T25" fmla="*/ 0 h 1267"/>
                <a:gd name="T26" fmla="*/ 0 w 2984"/>
                <a:gd name="T27" fmla="*/ 0 h 1267"/>
                <a:gd name="T28" fmla="*/ 0 w 2984"/>
                <a:gd name="T29" fmla="*/ 0 h 1267"/>
                <a:gd name="T30" fmla="*/ 0 w 2984"/>
                <a:gd name="T31" fmla="*/ 0 h 1267"/>
                <a:gd name="T32" fmla="*/ 0 w 2984"/>
                <a:gd name="T33" fmla="*/ 0 h 1267"/>
                <a:gd name="T34" fmla="*/ 0 w 2984"/>
                <a:gd name="T35" fmla="*/ 0 h 1267"/>
                <a:gd name="T36" fmla="*/ 0 w 2984"/>
                <a:gd name="T37" fmla="*/ 0 h 1267"/>
                <a:gd name="T38" fmla="*/ 0 w 2984"/>
                <a:gd name="T39" fmla="*/ 0 h 1267"/>
                <a:gd name="T40" fmla="*/ 0 w 2984"/>
                <a:gd name="T41" fmla="*/ 0 h 1267"/>
                <a:gd name="T42" fmla="*/ 0 w 2984"/>
                <a:gd name="T43" fmla="*/ 0 h 1267"/>
                <a:gd name="T44" fmla="*/ 0 w 2984"/>
                <a:gd name="T45" fmla="*/ 0 h 1267"/>
                <a:gd name="T46" fmla="*/ 0 w 2984"/>
                <a:gd name="T47" fmla="*/ 0 h 1267"/>
                <a:gd name="T48" fmla="*/ 0 w 2984"/>
                <a:gd name="T49" fmla="*/ 0 h 12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84"/>
                <a:gd name="T76" fmla="*/ 0 h 1267"/>
                <a:gd name="T77" fmla="*/ 2984 w 2984"/>
                <a:gd name="T78" fmla="*/ 1267 h 12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84" h="1267">
                  <a:moveTo>
                    <a:pt x="0" y="316"/>
                  </a:moveTo>
                  <a:lnTo>
                    <a:pt x="1490" y="0"/>
                  </a:lnTo>
                  <a:lnTo>
                    <a:pt x="2284" y="170"/>
                  </a:lnTo>
                  <a:lnTo>
                    <a:pt x="991" y="481"/>
                  </a:lnTo>
                  <a:lnTo>
                    <a:pt x="1291" y="586"/>
                  </a:lnTo>
                  <a:lnTo>
                    <a:pt x="2598" y="266"/>
                  </a:lnTo>
                  <a:lnTo>
                    <a:pt x="2731" y="213"/>
                  </a:lnTo>
                  <a:lnTo>
                    <a:pt x="2904" y="306"/>
                  </a:lnTo>
                  <a:lnTo>
                    <a:pt x="2979" y="421"/>
                  </a:lnTo>
                  <a:lnTo>
                    <a:pt x="2984" y="741"/>
                  </a:lnTo>
                  <a:lnTo>
                    <a:pt x="2824" y="957"/>
                  </a:lnTo>
                  <a:lnTo>
                    <a:pt x="2674" y="967"/>
                  </a:lnTo>
                  <a:lnTo>
                    <a:pt x="2649" y="1032"/>
                  </a:lnTo>
                  <a:lnTo>
                    <a:pt x="2514" y="1097"/>
                  </a:lnTo>
                  <a:lnTo>
                    <a:pt x="2349" y="1147"/>
                  </a:lnTo>
                  <a:lnTo>
                    <a:pt x="2119" y="1267"/>
                  </a:lnTo>
                  <a:lnTo>
                    <a:pt x="2135" y="1206"/>
                  </a:lnTo>
                  <a:lnTo>
                    <a:pt x="2209" y="1026"/>
                  </a:lnTo>
                  <a:lnTo>
                    <a:pt x="2759" y="806"/>
                  </a:lnTo>
                  <a:lnTo>
                    <a:pt x="2864" y="676"/>
                  </a:lnTo>
                  <a:lnTo>
                    <a:pt x="2835" y="446"/>
                  </a:lnTo>
                  <a:lnTo>
                    <a:pt x="2759" y="403"/>
                  </a:lnTo>
                  <a:lnTo>
                    <a:pt x="1375" y="787"/>
                  </a:lnTo>
                  <a:lnTo>
                    <a:pt x="0" y="316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3454" y="2593"/>
              <a:ext cx="511" cy="260"/>
            </a:xfrm>
            <a:custGeom>
              <a:avLst/>
              <a:gdLst>
                <a:gd name="T0" fmla="*/ 0 w 1534"/>
                <a:gd name="T1" fmla="*/ 0 h 781"/>
                <a:gd name="T2" fmla="*/ 0 w 1534"/>
                <a:gd name="T3" fmla="*/ 0 h 781"/>
                <a:gd name="T4" fmla="*/ 0 w 1534"/>
                <a:gd name="T5" fmla="*/ 0 h 781"/>
                <a:gd name="T6" fmla="*/ 0 w 1534"/>
                <a:gd name="T7" fmla="*/ 0 h 781"/>
                <a:gd name="T8" fmla="*/ 0 w 1534"/>
                <a:gd name="T9" fmla="*/ 0 h 781"/>
                <a:gd name="T10" fmla="*/ 0 w 1534"/>
                <a:gd name="T11" fmla="*/ 0 h 781"/>
                <a:gd name="T12" fmla="*/ 0 w 1534"/>
                <a:gd name="T13" fmla="*/ 0 h 781"/>
                <a:gd name="T14" fmla="*/ 0 w 1534"/>
                <a:gd name="T15" fmla="*/ 0 h 781"/>
                <a:gd name="T16" fmla="*/ 0 w 1534"/>
                <a:gd name="T17" fmla="*/ 0 h 781"/>
                <a:gd name="T18" fmla="*/ 0 w 1534"/>
                <a:gd name="T19" fmla="*/ 0 h 781"/>
                <a:gd name="T20" fmla="*/ 0 w 1534"/>
                <a:gd name="T21" fmla="*/ 0 h 781"/>
                <a:gd name="T22" fmla="*/ 0 w 1534"/>
                <a:gd name="T23" fmla="*/ 0 h 781"/>
                <a:gd name="T24" fmla="*/ 0 w 1534"/>
                <a:gd name="T25" fmla="*/ 0 h 781"/>
                <a:gd name="T26" fmla="*/ 0 w 1534"/>
                <a:gd name="T27" fmla="*/ 0 h 781"/>
                <a:gd name="T28" fmla="*/ 0 w 1534"/>
                <a:gd name="T29" fmla="*/ 0 h 781"/>
                <a:gd name="T30" fmla="*/ 0 w 1534"/>
                <a:gd name="T31" fmla="*/ 0 h 781"/>
                <a:gd name="T32" fmla="*/ 0 w 1534"/>
                <a:gd name="T33" fmla="*/ 0 h 7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34"/>
                <a:gd name="T52" fmla="*/ 0 h 781"/>
                <a:gd name="T53" fmla="*/ 1534 w 1534"/>
                <a:gd name="T54" fmla="*/ 781 h 7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34" h="781">
                  <a:moveTo>
                    <a:pt x="509" y="236"/>
                  </a:moveTo>
                  <a:lnTo>
                    <a:pt x="1419" y="0"/>
                  </a:lnTo>
                  <a:lnTo>
                    <a:pt x="1408" y="137"/>
                  </a:lnTo>
                  <a:lnTo>
                    <a:pt x="1423" y="251"/>
                  </a:lnTo>
                  <a:lnTo>
                    <a:pt x="1534" y="331"/>
                  </a:lnTo>
                  <a:lnTo>
                    <a:pt x="115" y="781"/>
                  </a:lnTo>
                  <a:lnTo>
                    <a:pt x="40" y="741"/>
                  </a:lnTo>
                  <a:lnTo>
                    <a:pt x="0" y="611"/>
                  </a:lnTo>
                  <a:lnTo>
                    <a:pt x="55" y="345"/>
                  </a:lnTo>
                  <a:lnTo>
                    <a:pt x="109" y="316"/>
                  </a:lnTo>
                  <a:lnTo>
                    <a:pt x="245" y="586"/>
                  </a:lnTo>
                  <a:lnTo>
                    <a:pt x="316" y="648"/>
                  </a:lnTo>
                  <a:lnTo>
                    <a:pt x="325" y="410"/>
                  </a:lnTo>
                  <a:lnTo>
                    <a:pt x="409" y="331"/>
                  </a:lnTo>
                  <a:lnTo>
                    <a:pt x="577" y="387"/>
                  </a:lnTo>
                  <a:lnTo>
                    <a:pt x="509" y="236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3367" y="2508"/>
              <a:ext cx="156" cy="88"/>
            </a:xfrm>
            <a:custGeom>
              <a:avLst/>
              <a:gdLst>
                <a:gd name="T0" fmla="*/ 0 w 468"/>
                <a:gd name="T1" fmla="*/ 0 h 264"/>
                <a:gd name="T2" fmla="*/ 0 w 468"/>
                <a:gd name="T3" fmla="*/ 0 h 264"/>
                <a:gd name="T4" fmla="*/ 0 w 468"/>
                <a:gd name="T5" fmla="*/ 0 h 264"/>
                <a:gd name="T6" fmla="*/ 0 w 468"/>
                <a:gd name="T7" fmla="*/ 0 h 264"/>
                <a:gd name="T8" fmla="*/ 0 w 468"/>
                <a:gd name="T9" fmla="*/ 0 h 264"/>
                <a:gd name="T10" fmla="*/ 0 w 468"/>
                <a:gd name="T11" fmla="*/ 0 h 264"/>
                <a:gd name="T12" fmla="*/ 0 w 468"/>
                <a:gd name="T13" fmla="*/ 0 h 2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264"/>
                <a:gd name="T23" fmla="*/ 468 w 468"/>
                <a:gd name="T24" fmla="*/ 264 h 2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264">
                  <a:moveTo>
                    <a:pt x="0" y="229"/>
                  </a:moveTo>
                  <a:lnTo>
                    <a:pt x="310" y="199"/>
                  </a:lnTo>
                  <a:lnTo>
                    <a:pt x="294" y="264"/>
                  </a:lnTo>
                  <a:lnTo>
                    <a:pt x="434" y="210"/>
                  </a:lnTo>
                  <a:lnTo>
                    <a:pt x="468" y="0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2880" y="2118"/>
              <a:ext cx="1023" cy="361"/>
            </a:xfrm>
            <a:custGeom>
              <a:avLst/>
              <a:gdLst>
                <a:gd name="T0" fmla="*/ 0 w 3069"/>
                <a:gd name="T1" fmla="*/ 0 h 1082"/>
                <a:gd name="T2" fmla="*/ 0 w 3069"/>
                <a:gd name="T3" fmla="*/ 0 h 1082"/>
                <a:gd name="T4" fmla="*/ 0 w 3069"/>
                <a:gd name="T5" fmla="*/ 0 h 1082"/>
                <a:gd name="T6" fmla="*/ 0 w 3069"/>
                <a:gd name="T7" fmla="*/ 0 h 1082"/>
                <a:gd name="T8" fmla="*/ 0 w 3069"/>
                <a:gd name="T9" fmla="*/ 0 h 1082"/>
                <a:gd name="T10" fmla="*/ 0 w 3069"/>
                <a:gd name="T11" fmla="*/ 0 h 1082"/>
                <a:gd name="T12" fmla="*/ 0 w 3069"/>
                <a:gd name="T13" fmla="*/ 0 h 1082"/>
                <a:gd name="T14" fmla="*/ 0 w 3069"/>
                <a:gd name="T15" fmla="*/ 0 h 1082"/>
                <a:gd name="T16" fmla="*/ 0 w 3069"/>
                <a:gd name="T17" fmla="*/ 0 h 1082"/>
                <a:gd name="T18" fmla="*/ 0 w 3069"/>
                <a:gd name="T19" fmla="*/ 0 h 1082"/>
                <a:gd name="T20" fmla="*/ 0 w 3069"/>
                <a:gd name="T21" fmla="*/ 0 h 1082"/>
                <a:gd name="T22" fmla="*/ 0 w 3069"/>
                <a:gd name="T23" fmla="*/ 0 h 1082"/>
                <a:gd name="T24" fmla="*/ 0 w 3069"/>
                <a:gd name="T25" fmla="*/ 0 h 1082"/>
                <a:gd name="T26" fmla="*/ 0 w 3069"/>
                <a:gd name="T27" fmla="*/ 0 h 1082"/>
                <a:gd name="T28" fmla="*/ 0 w 3069"/>
                <a:gd name="T29" fmla="*/ 0 h 1082"/>
                <a:gd name="T30" fmla="*/ 0 w 3069"/>
                <a:gd name="T31" fmla="*/ 0 h 1082"/>
                <a:gd name="T32" fmla="*/ 0 w 3069"/>
                <a:gd name="T33" fmla="*/ 0 h 1082"/>
                <a:gd name="T34" fmla="*/ 0 w 3069"/>
                <a:gd name="T35" fmla="*/ 0 h 1082"/>
                <a:gd name="T36" fmla="*/ 0 w 3069"/>
                <a:gd name="T37" fmla="*/ 0 h 1082"/>
                <a:gd name="T38" fmla="*/ 0 w 3069"/>
                <a:gd name="T39" fmla="*/ 0 h 1082"/>
                <a:gd name="T40" fmla="*/ 0 w 3069"/>
                <a:gd name="T41" fmla="*/ 0 h 1082"/>
                <a:gd name="T42" fmla="*/ 0 w 3069"/>
                <a:gd name="T43" fmla="*/ 0 h 1082"/>
                <a:gd name="T44" fmla="*/ 0 w 3069"/>
                <a:gd name="T45" fmla="*/ 0 h 1082"/>
                <a:gd name="T46" fmla="*/ 0 w 3069"/>
                <a:gd name="T47" fmla="*/ 0 h 1082"/>
                <a:gd name="T48" fmla="*/ 0 w 3069"/>
                <a:gd name="T49" fmla="*/ 0 h 1082"/>
                <a:gd name="T50" fmla="*/ 0 w 3069"/>
                <a:gd name="T51" fmla="*/ 0 h 1082"/>
                <a:gd name="T52" fmla="*/ 0 w 3069"/>
                <a:gd name="T53" fmla="*/ 0 h 1082"/>
                <a:gd name="T54" fmla="*/ 0 w 3069"/>
                <a:gd name="T55" fmla="*/ 0 h 1082"/>
                <a:gd name="T56" fmla="*/ 0 w 3069"/>
                <a:gd name="T57" fmla="*/ 0 h 1082"/>
                <a:gd name="T58" fmla="*/ 0 w 3069"/>
                <a:gd name="T59" fmla="*/ 0 h 1082"/>
                <a:gd name="T60" fmla="*/ 0 w 3069"/>
                <a:gd name="T61" fmla="*/ 0 h 1082"/>
                <a:gd name="T62" fmla="*/ 0 w 3069"/>
                <a:gd name="T63" fmla="*/ 0 h 1082"/>
                <a:gd name="T64" fmla="*/ 0 w 3069"/>
                <a:gd name="T65" fmla="*/ 0 h 1082"/>
                <a:gd name="T66" fmla="*/ 0 w 3069"/>
                <a:gd name="T67" fmla="*/ 0 h 108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69"/>
                <a:gd name="T103" fmla="*/ 0 h 1082"/>
                <a:gd name="T104" fmla="*/ 3069 w 3069"/>
                <a:gd name="T105" fmla="*/ 1082 h 108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69" h="1082">
                  <a:moveTo>
                    <a:pt x="25" y="281"/>
                  </a:moveTo>
                  <a:lnTo>
                    <a:pt x="0" y="384"/>
                  </a:lnTo>
                  <a:lnTo>
                    <a:pt x="272" y="520"/>
                  </a:lnTo>
                  <a:lnTo>
                    <a:pt x="306" y="647"/>
                  </a:lnTo>
                  <a:lnTo>
                    <a:pt x="313" y="757"/>
                  </a:lnTo>
                  <a:lnTo>
                    <a:pt x="279" y="886"/>
                  </a:lnTo>
                  <a:lnTo>
                    <a:pt x="365" y="775"/>
                  </a:lnTo>
                  <a:lnTo>
                    <a:pt x="407" y="647"/>
                  </a:lnTo>
                  <a:lnTo>
                    <a:pt x="399" y="554"/>
                  </a:lnTo>
                  <a:lnTo>
                    <a:pt x="1436" y="920"/>
                  </a:lnTo>
                  <a:lnTo>
                    <a:pt x="2915" y="425"/>
                  </a:lnTo>
                  <a:lnTo>
                    <a:pt x="2958" y="554"/>
                  </a:lnTo>
                  <a:lnTo>
                    <a:pt x="2958" y="698"/>
                  </a:lnTo>
                  <a:lnTo>
                    <a:pt x="2856" y="825"/>
                  </a:lnTo>
                  <a:lnTo>
                    <a:pt x="2371" y="1026"/>
                  </a:lnTo>
                  <a:lnTo>
                    <a:pt x="2345" y="1082"/>
                  </a:lnTo>
                  <a:lnTo>
                    <a:pt x="2908" y="868"/>
                  </a:lnTo>
                  <a:lnTo>
                    <a:pt x="3019" y="791"/>
                  </a:lnTo>
                  <a:lnTo>
                    <a:pt x="3069" y="664"/>
                  </a:lnTo>
                  <a:lnTo>
                    <a:pt x="3053" y="493"/>
                  </a:lnTo>
                  <a:lnTo>
                    <a:pt x="2976" y="400"/>
                  </a:lnTo>
                  <a:lnTo>
                    <a:pt x="2899" y="366"/>
                  </a:lnTo>
                  <a:lnTo>
                    <a:pt x="2695" y="459"/>
                  </a:lnTo>
                  <a:lnTo>
                    <a:pt x="1470" y="748"/>
                  </a:lnTo>
                  <a:lnTo>
                    <a:pt x="282" y="381"/>
                  </a:lnTo>
                  <a:lnTo>
                    <a:pt x="1402" y="809"/>
                  </a:lnTo>
                  <a:lnTo>
                    <a:pt x="1402" y="852"/>
                  </a:lnTo>
                  <a:lnTo>
                    <a:pt x="50" y="357"/>
                  </a:lnTo>
                  <a:lnTo>
                    <a:pt x="93" y="315"/>
                  </a:lnTo>
                  <a:lnTo>
                    <a:pt x="1597" y="43"/>
                  </a:lnTo>
                  <a:lnTo>
                    <a:pt x="2334" y="179"/>
                  </a:lnTo>
                  <a:lnTo>
                    <a:pt x="1556" y="0"/>
                  </a:lnTo>
                  <a:lnTo>
                    <a:pt x="25" y="2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2883" y="2359"/>
              <a:ext cx="632" cy="320"/>
            </a:xfrm>
            <a:custGeom>
              <a:avLst/>
              <a:gdLst>
                <a:gd name="T0" fmla="*/ 0 w 1894"/>
                <a:gd name="T1" fmla="*/ 0 h 960"/>
                <a:gd name="T2" fmla="*/ 0 w 1894"/>
                <a:gd name="T3" fmla="*/ 0 h 960"/>
                <a:gd name="T4" fmla="*/ 0 w 1894"/>
                <a:gd name="T5" fmla="*/ 0 h 960"/>
                <a:gd name="T6" fmla="*/ 0 w 1894"/>
                <a:gd name="T7" fmla="*/ 0 h 960"/>
                <a:gd name="T8" fmla="*/ 0 w 1894"/>
                <a:gd name="T9" fmla="*/ 0 h 960"/>
                <a:gd name="T10" fmla="*/ 0 w 1894"/>
                <a:gd name="T11" fmla="*/ 0 h 960"/>
                <a:gd name="T12" fmla="*/ 0 w 1894"/>
                <a:gd name="T13" fmla="*/ 0 h 960"/>
                <a:gd name="T14" fmla="*/ 0 w 1894"/>
                <a:gd name="T15" fmla="*/ 0 h 960"/>
                <a:gd name="T16" fmla="*/ 0 w 1894"/>
                <a:gd name="T17" fmla="*/ 0 h 960"/>
                <a:gd name="T18" fmla="*/ 0 w 1894"/>
                <a:gd name="T19" fmla="*/ 0 h 960"/>
                <a:gd name="T20" fmla="*/ 0 w 1894"/>
                <a:gd name="T21" fmla="*/ 0 h 960"/>
                <a:gd name="T22" fmla="*/ 0 w 1894"/>
                <a:gd name="T23" fmla="*/ 0 h 960"/>
                <a:gd name="T24" fmla="*/ 0 w 1894"/>
                <a:gd name="T25" fmla="*/ 0 h 960"/>
                <a:gd name="T26" fmla="*/ 0 w 1894"/>
                <a:gd name="T27" fmla="*/ 0 h 960"/>
                <a:gd name="T28" fmla="*/ 0 w 1894"/>
                <a:gd name="T29" fmla="*/ 0 h 9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94"/>
                <a:gd name="T46" fmla="*/ 0 h 960"/>
                <a:gd name="T47" fmla="*/ 1894 w 1894"/>
                <a:gd name="T48" fmla="*/ 960 h 9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94" h="960">
                  <a:moveTo>
                    <a:pt x="321" y="0"/>
                  </a:moveTo>
                  <a:lnTo>
                    <a:pt x="28" y="105"/>
                  </a:lnTo>
                  <a:lnTo>
                    <a:pt x="0" y="211"/>
                  </a:lnTo>
                  <a:lnTo>
                    <a:pt x="1441" y="960"/>
                  </a:lnTo>
                  <a:lnTo>
                    <a:pt x="1840" y="760"/>
                  </a:lnTo>
                  <a:lnTo>
                    <a:pt x="1894" y="626"/>
                  </a:lnTo>
                  <a:lnTo>
                    <a:pt x="1451" y="799"/>
                  </a:lnTo>
                  <a:lnTo>
                    <a:pt x="449" y="338"/>
                  </a:lnTo>
                  <a:lnTo>
                    <a:pt x="1401" y="831"/>
                  </a:lnTo>
                  <a:lnTo>
                    <a:pt x="1423" y="904"/>
                  </a:lnTo>
                  <a:lnTo>
                    <a:pt x="89" y="211"/>
                  </a:lnTo>
                  <a:lnTo>
                    <a:pt x="77" y="149"/>
                  </a:lnTo>
                  <a:lnTo>
                    <a:pt x="316" y="55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2995" y="2396"/>
              <a:ext cx="528" cy="195"/>
            </a:xfrm>
            <a:custGeom>
              <a:avLst/>
              <a:gdLst>
                <a:gd name="T0" fmla="*/ 0 w 1584"/>
                <a:gd name="T1" fmla="*/ 0 h 584"/>
                <a:gd name="T2" fmla="*/ 0 w 1584"/>
                <a:gd name="T3" fmla="*/ 0 h 584"/>
                <a:gd name="T4" fmla="*/ 0 w 1584"/>
                <a:gd name="T5" fmla="*/ 0 h 584"/>
                <a:gd name="T6" fmla="*/ 0 w 1584"/>
                <a:gd name="T7" fmla="*/ 0 h 584"/>
                <a:gd name="T8" fmla="*/ 0 w 1584"/>
                <a:gd name="T9" fmla="*/ 0 h 584"/>
                <a:gd name="T10" fmla="*/ 0 w 1584"/>
                <a:gd name="T11" fmla="*/ 0 h 584"/>
                <a:gd name="T12" fmla="*/ 0 w 1584"/>
                <a:gd name="T13" fmla="*/ 0 h 584"/>
                <a:gd name="T14" fmla="*/ 0 w 1584"/>
                <a:gd name="T15" fmla="*/ 0 h 584"/>
                <a:gd name="T16" fmla="*/ 0 w 1584"/>
                <a:gd name="T17" fmla="*/ 0 h 584"/>
                <a:gd name="T18" fmla="*/ 0 w 1584"/>
                <a:gd name="T19" fmla="*/ 0 h 584"/>
                <a:gd name="T20" fmla="*/ 0 w 1584"/>
                <a:gd name="T21" fmla="*/ 0 h 584"/>
                <a:gd name="T22" fmla="*/ 0 w 1584"/>
                <a:gd name="T23" fmla="*/ 0 h 584"/>
                <a:gd name="T24" fmla="*/ 0 w 1584"/>
                <a:gd name="T25" fmla="*/ 0 h 584"/>
                <a:gd name="T26" fmla="*/ 0 w 1584"/>
                <a:gd name="T27" fmla="*/ 0 h 584"/>
                <a:gd name="T28" fmla="*/ 0 w 1584"/>
                <a:gd name="T29" fmla="*/ 0 h 584"/>
                <a:gd name="T30" fmla="*/ 0 w 1584"/>
                <a:gd name="T31" fmla="*/ 0 h 584"/>
                <a:gd name="T32" fmla="*/ 0 w 1584"/>
                <a:gd name="T33" fmla="*/ 0 h 584"/>
                <a:gd name="T34" fmla="*/ 0 w 1584"/>
                <a:gd name="T35" fmla="*/ 0 h 584"/>
                <a:gd name="T36" fmla="*/ 0 w 1584"/>
                <a:gd name="T37" fmla="*/ 0 h 584"/>
                <a:gd name="T38" fmla="*/ 0 w 1584"/>
                <a:gd name="T39" fmla="*/ 0 h 584"/>
                <a:gd name="T40" fmla="*/ 0 w 1584"/>
                <a:gd name="T41" fmla="*/ 0 h 5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84"/>
                <a:gd name="T64" fmla="*/ 0 h 584"/>
                <a:gd name="T65" fmla="*/ 1584 w 1584"/>
                <a:gd name="T66" fmla="*/ 584 h 5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84" h="584">
                  <a:moveTo>
                    <a:pt x="0" y="83"/>
                  </a:moveTo>
                  <a:lnTo>
                    <a:pt x="1082" y="584"/>
                  </a:lnTo>
                  <a:lnTo>
                    <a:pt x="1584" y="378"/>
                  </a:lnTo>
                  <a:lnTo>
                    <a:pt x="1584" y="335"/>
                  </a:lnTo>
                  <a:lnTo>
                    <a:pt x="1200" y="483"/>
                  </a:lnTo>
                  <a:lnTo>
                    <a:pt x="1255" y="360"/>
                  </a:lnTo>
                  <a:lnTo>
                    <a:pt x="1448" y="282"/>
                  </a:lnTo>
                  <a:lnTo>
                    <a:pt x="1239" y="306"/>
                  </a:lnTo>
                  <a:lnTo>
                    <a:pt x="1227" y="171"/>
                  </a:lnTo>
                  <a:lnTo>
                    <a:pt x="1156" y="22"/>
                  </a:lnTo>
                  <a:lnTo>
                    <a:pt x="1106" y="56"/>
                  </a:lnTo>
                  <a:lnTo>
                    <a:pt x="1167" y="171"/>
                  </a:lnTo>
                  <a:lnTo>
                    <a:pt x="662" y="0"/>
                  </a:lnTo>
                  <a:lnTo>
                    <a:pt x="1167" y="249"/>
                  </a:lnTo>
                  <a:lnTo>
                    <a:pt x="1181" y="325"/>
                  </a:lnTo>
                  <a:lnTo>
                    <a:pt x="1141" y="418"/>
                  </a:lnTo>
                  <a:lnTo>
                    <a:pt x="358" y="111"/>
                  </a:lnTo>
                  <a:lnTo>
                    <a:pt x="1137" y="466"/>
                  </a:lnTo>
                  <a:lnTo>
                    <a:pt x="1082" y="540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3435" y="2322"/>
              <a:ext cx="370" cy="487"/>
            </a:xfrm>
            <a:custGeom>
              <a:avLst/>
              <a:gdLst>
                <a:gd name="T0" fmla="*/ 0 w 1109"/>
                <a:gd name="T1" fmla="*/ 0 h 1460"/>
                <a:gd name="T2" fmla="*/ 0 w 1109"/>
                <a:gd name="T3" fmla="*/ 0 h 1460"/>
                <a:gd name="T4" fmla="*/ 0 w 1109"/>
                <a:gd name="T5" fmla="*/ 0 h 1460"/>
                <a:gd name="T6" fmla="*/ 0 w 1109"/>
                <a:gd name="T7" fmla="*/ 0 h 1460"/>
                <a:gd name="T8" fmla="*/ 0 w 1109"/>
                <a:gd name="T9" fmla="*/ 0 h 1460"/>
                <a:gd name="T10" fmla="*/ 0 w 1109"/>
                <a:gd name="T11" fmla="*/ 0 h 1460"/>
                <a:gd name="T12" fmla="*/ 0 w 1109"/>
                <a:gd name="T13" fmla="*/ 0 h 1460"/>
                <a:gd name="T14" fmla="*/ 0 w 1109"/>
                <a:gd name="T15" fmla="*/ 0 h 1460"/>
                <a:gd name="T16" fmla="*/ 0 w 1109"/>
                <a:gd name="T17" fmla="*/ 0 h 1460"/>
                <a:gd name="T18" fmla="*/ 0 w 1109"/>
                <a:gd name="T19" fmla="*/ 0 h 1460"/>
                <a:gd name="T20" fmla="*/ 0 w 1109"/>
                <a:gd name="T21" fmla="*/ 0 h 1460"/>
                <a:gd name="T22" fmla="*/ 0 w 1109"/>
                <a:gd name="T23" fmla="*/ 0 h 1460"/>
                <a:gd name="T24" fmla="*/ 0 w 1109"/>
                <a:gd name="T25" fmla="*/ 0 h 1460"/>
                <a:gd name="T26" fmla="*/ 0 w 1109"/>
                <a:gd name="T27" fmla="*/ 0 h 1460"/>
                <a:gd name="T28" fmla="*/ 0 w 1109"/>
                <a:gd name="T29" fmla="*/ 0 h 1460"/>
                <a:gd name="T30" fmla="*/ 0 w 1109"/>
                <a:gd name="T31" fmla="*/ 0 h 1460"/>
                <a:gd name="T32" fmla="*/ 0 w 1109"/>
                <a:gd name="T33" fmla="*/ 0 h 1460"/>
                <a:gd name="T34" fmla="*/ 0 w 1109"/>
                <a:gd name="T35" fmla="*/ 0 h 1460"/>
                <a:gd name="T36" fmla="*/ 0 w 1109"/>
                <a:gd name="T37" fmla="*/ 0 h 1460"/>
                <a:gd name="T38" fmla="*/ 0 w 1109"/>
                <a:gd name="T39" fmla="*/ 0 h 1460"/>
                <a:gd name="T40" fmla="*/ 0 w 1109"/>
                <a:gd name="T41" fmla="*/ 0 h 1460"/>
                <a:gd name="T42" fmla="*/ 0 w 1109"/>
                <a:gd name="T43" fmla="*/ 0 h 1460"/>
                <a:gd name="T44" fmla="*/ 0 w 1109"/>
                <a:gd name="T45" fmla="*/ 0 h 1460"/>
                <a:gd name="T46" fmla="*/ 0 w 1109"/>
                <a:gd name="T47" fmla="*/ 0 h 1460"/>
                <a:gd name="T48" fmla="*/ 0 w 1109"/>
                <a:gd name="T49" fmla="*/ 0 h 1460"/>
                <a:gd name="T50" fmla="*/ 0 w 1109"/>
                <a:gd name="T51" fmla="*/ 0 h 1460"/>
                <a:gd name="T52" fmla="*/ 0 w 1109"/>
                <a:gd name="T53" fmla="*/ 0 h 1460"/>
                <a:gd name="T54" fmla="*/ 0 w 1109"/>
                <a:gd name="T55" fmla="*/ 0 h 1460"/>
                <a:gd name="T56" fmla="*/ 0 w 1109"/>
                <a:gd name="T57" fmla="*/ 0 h 1460"/>
                <a:gd name="T58" fmla="*/ 0 w 1109"/>
                <a:gd name="T59" fmla="*/ 0 h 1460"/>
                <a:gd name="T60" fmla="*/ 0 w 1109"/>
                <a:gd name="T61" fmla="*/ 0 h 146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109"/>
                <a:gd name="T94" fmla="*/ 0 h 1460"/>
                <a:gd name="T95" fmla="*/ 1109 w 1109"/>
                <a:gd name="T96" fmla="*/ 1460 h 146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109" h="1460">
                  <a:moveTo>
                    <a:pt x="0" y="378"/>
                  </a:moveTo>
                  <a:lnTo>
                    <a:pt x="411" y="256"/>
                  </a:lnTo>
                  <a:lnTo>
                    <a:pt x="1109" y="0"/>
                  </a:lnTo>
                  <a:lnTo>
                    <a:pt x="626" y="245"/>
                  </a:lnTo>
                  <a:lnTo>
                    <a:pt x="709" y="346"/>
                  </a:lnTo>
                  <a:lnTo>
                    <a:pt x="709" y="467"/>
                  </a:lnTo>
                  <a:lnTo>
                    <a:pt x="643" y="672"/>
                  </a:lnTo>
                  <a:lnTo>
                    <a:pt x="554" y="895"/>
                  </a:lnTo>
                  <a:lnTo>
                    <a:pt x="550" y="1016"/>
                  </a:lnTo>
                  <a:lnTo>
                    <a:pt x="632" y="1199"/>
                  </a:lnTo>
                  <a:lnTo>
                    <a:pt x="510" y="1055"/>
                  </a:lnTo>
                  <a:lnTo>
                    <a:pt x="494" y="899"/>
                  </a:lnTo>
                  <a:lnTo>
                    <a:pt x="588" y="639"/>
                  </a:lnTo>
                  <a:lnTo>
                    <a:pt x="660" y="450"/>
                  </a:lnTo>
                  <a:lnTo>
                    <a:pt x="550" y="251"/>
                  </a:lnTo>
                  <a:lnTo>
                    <a:pt x="244" y="368"/>
                  </a:lnTo>
                  <a:lnTo>
                    <a:pt x="272" y="428"/>
                  </a:lnTo>
                  <a:lnTo>
                    <a:pt x="294" y="583"/>
                  </a:lnTo>
                  <a:lnTo>
                    <a:pt x="266" y="760"/>
                  </a:lnTo>
                  <a:lnTo>
                    <a:pt x="222" y="933"/>
                  </a:lnTo>
                  <a:lnTo>
                    <a:pt x="206" y="1110"/>
                  </a:lnTo>
                  <a:lnTo>
                    <a:pt x="256" y="1283"/>
                  </a:lnTo>
                  <a:lnTo>
                    <a:pt x="371" y="1460"/>
                  </a:lnTo>
                  <a:lnTo>
                    <a:pt x="250" y="1387"/>
                  </a:lnTo>
                  <a:lnTo>
                    <a:pt x="167" y="1199"/>
                  </a:lnTo>
                  <a:lnTo>
                    <a:pt x="150" y="989"/>
                  </a:lnTo>
                  <a:lnTo>
                    <a:pt x="212" y="716"/>
                  </a:lnTo>
                  <a:lnTo>
                    <a:pt x="234" y="551"/>
                  </a:lnTo>
                  <a:lnTo>
                    <a:pt x="150" y="390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3550" y="2694"/>
              <a:ext cx="96" cy="115"/>
            </a:xfrm>
            <a:custGeom>
              <a:avLst/>
              <a:gdLst>
                <a:gd name="T0" fmla="*/ 0 w 288"/>
                <a:gd name="T1" fmla="*/ 0 h 344"/>
                <a:gd name="T2" fmla="*/ 0 w 288"/>
                <a:gd name="T3" fmla="*/ 0 h 344"/>
                <a:gd name="T4" fmla="*/ 0 w 288"/>
                <a:gd name="T5" fmla="*/ 0 h 344"/>
                <a:gd name="T6" fmla="*/ 0 w 288"/>
                <a:gd name="T7" fmla="*/ 0 h 344"/>
                <a:gd name="T8" fmla="*/ 0 w 288"/>
                <a:gd name="T9" fmla="*/ 0 h 344"/>
                <a:gd name="T10" fmla="*/ 0 w 288"/>
                <a:gd name="T11" fmla="*/ 0 h 344"/>
                <a:gd name="T12" fmla="*/ 0 w 288"/>
                <a:gd name="T13" fmla="*/ 0 h 344"/>
                <a:gd name="T14" fmla="*/ 0 w 288"/>
                <a:gd name="T15" fmla="*/ 0 h 344"/>
                <a:gd name="T16" fmla="*/ 0 w 288"/>
                <a:gd name="T17" fmla="*/ 0 h 3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8"/>
                <a:gd name="T28" fmla="*/ 0 h 344"/>
                <a:gd name="T29" fmla="*/ 288 w 288"/>
                <a:gd name="T30" fmla="*/ 344 h 3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8" h="344">
                  <a:moveTo>
                    <a:pt x="27" y="344"/>
                  </a:moveTo>
                  <a:lnTo>
                    <a:pt x="0" y="161"/>
                  </a:lnTo>
                  <a:lnTo>
                    <a:pt x="73" y="0"/>
                  </a:lnTo>
                  <a:lnTo>
                    <a:pt x="139" y="6"/>
                  </a:lnTo>
                  <a:lnTo>
                    <a:pt x="288" y="83"/>
                  </a:lnTo>
                  <a:lnTo>
                    <a:pt x="111" y="66"/>
                  </a:lnTo>
                  <a:lnTo>
                    <a:pt x="49" y="167"/>
                  </a:lnTo>
                  <a:lnTo>
                    <a:pt x="27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3631" y="2202"/>
              <a:ext cx="303" cy="361"/>
            </a:xfrm>
            <a:custGeom>
              <a:avLst/>
              <a:gdLst>
                <a:gd name="T0" fmla="*/ 0 w 908"/>
                <a:gd name="T1" fmla="*/ 0 h 1082"/>
                <a:gd name="T2" fmla="*/ 0 w 908"/>
                <a:gd name="T3" fmla="*/ 0 h 1082"/>
                <a:gd name="T4" fmla="*/ 0 w 908"/>
                <a:gd name="T5" fmla="*/ 0 h 1082"/>
                <a:gd name="T6" fmla="*/ 0 w 908"/>
                <a:gd name="T7" fmla="*/ 0 h 1082"/>
                <a:gd name="T8" fmla="*/ 0 w 908"/>
                <a:gd name="T9" fmla="*/ 0 h 1082"/>
                <a:gd name="T10" fmla="*/ 0 w 908"/>
                <a:gd name="T11" fmla="*/ 0 h 1082"/>
                <a:gd name="T12" fmla="*/ 0 w 908"/>
                <a:gd name="T13" fmla="*/ 0 h 1082"/>
                <a:gd name="T14" fmla="*/ 0 w 908"/>
                <a:gd name="T15" fmla="*/ 0 h 1082"/>
                <a:gd name="T16" fmla="*/ 0 w 908"/>
                <a:gd name="T17" fmla="*/ 0 h 1082"/>
                <a:gd name="T18" fmla="*/ 0 w 908"/>
                <a:gd name="T19" fmla="*/ 0 h 1082"/>
                <a:gd name="T20" fmla="*/ 0 w 908"/>
                <a:gd name="T21" fmla="*/ 0 h 1082"/>
                <a:gd name="T22" fmla="*/ 0 w 908"/>
                <a:gd name="T23" fmla="*/ 0 h 1082"/>
                <a:gd name="T24" fmla="*/ 0 w 908"/>
                <a:gd name="T25" fmla="*/ 0 h 1082"/>
                <a:gd name="T26" fmla="*/ 0 w 908"/>
                <a:gd name="T27" fmla="*/ 0 h 1082"/>
                <a:gd name="T28" fmla="*/ 0 w 908"/>
                <a:gd name="T29" fmla="*/ 0 h 1082"/>
                <a:gd name="T30" fmla="*/ 0 w 908"/>
                <a:gd name="T31" fmla="*/ 0 h 1082"/>
                <a:gd name="T32" fmla="*/ 0 w 908"/>
                <a:gd name="T33" fmla="*/ 0 h 1082"/>
                <a:gd name="T34" fmla="*/ 0 w 908"/>
                <a:gd name="T35" fmla="*/ 0 h 1082"/>
                <a:gd name="T36" fmla="*/ 0 w 908"/>
                <a:gd name="T37" fmla="*/ 0 h 108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08"/>
                <a:gd name="T58" fmla="*/ 0 h 1082"/>
                <a:gd name="T59" fmla="*/ 908 w 908"/>
                <a:gd name="T60" fmla="*/ 1082 h 108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08" h="1082">
                  <a:moveTo>
                    <a:pt x="66" y="949"/>
                  </a:moveTo>
                  <a:lnTo>
                    <a:pt x="576" y="716"/>
                  </a:lnTo>
                  <a:lnTo>
                    <a:pt x="695" y="703"/>
                  </a:lnTo>
                  <a:lnTo>
                    <a:pt x="781" y="621"/>
                  </a:lnTo>
                  <a:lnTo>
                    <a:pt x="859" y="428"/>
                  </a:lnTo>
                  <a:lnTo>
                    <a:pt x="825" y="161"/>
                  </a:lnTo>
                  <a:lnTo>
                    <a:pt x="700" y="52"/>
                  </a:lnTo>
                  <a:lnTo>
                    <a:pt x="478" y="124"/>
                  </a:lnTo>
                  <a:lnTo>
                    <a:pt x="661" y="0"/>
                  </a:lnTo>
                  <a:lnTo>
                    <a:pt x="781" y="40"/>
                  </a:lnTo>
                  <a:lnTo>
                    <a:pt x="881" y="151"/>
                  </a:lnTo>
                  <a:lnTo>
                    <a:pt x="908" y="372"/>
                  </a:lnTo>
                  <a:lnTo>
                    <a:pt x="897" y="527"/>
                  </a:lnTo>
                  <a:lnTo>
                    <a:pt x="794" y="723"/>
                  </a:lnTo>
                  <a:lnTo>
                    <a:pt x="726" y="765"/>
                  </a:lnTo>
                  <a:lnTo>
                    <a:pt x="604" y="760"/>
                  </a:lnTo>
                  <a:lnTo>
                    <a:pt x="0" y="1082"/>
                  </a:lnTo>
                  <a:lnTo>
                    <a:pt x="66" y="9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3002" y="2496"/>
              <a:ext cx="1085" cy="420"/>
            </a:xfrm>
            <a:custGeom>
              <a:avLst/>
              <a:gdLst>
                <a:gd name="T0" fmla="*/ 0 w 3257"/>
                <a:gd name="T1" fmla="*/ 0 h 1259"/>
                <a:gd name="T2" fmla="*/ 0 w 3257"/>
                <a:gd name="T3" fmla="*/ 0 h 1259"/>
                <a:gd name="T4" fmla="*/ 0 w 3257"/>
                <a:gd name="T5" fmla="*/ 0 h 1259"/>
                <a:gd name="T6" fmla="*/ 0 w 3257"/>
                <a:gd name="T7" fmla="*/ 0 h 1259"/>
                <a:gd name="T8" fmla="*/ 0 w 3257"/>
                <a:gd name="T9" fmla="*/ 0 h 1259"/>
                <a:gd name="T10" fmla="*/ 0 w 3257"/>
                <a:gd name="T11" fmla="*/ 0 h 1259"/>
                <a:gd name="T12" fmla="*/ 0 w 3257"/>
                <a:gd name="T13" fmla="*/ 0 h 1259"/>
                <a:gd name="T14" fmla="*/ 0 w 3257"/>
                <a:gd name="T15" fmla="*/ 0 h 1259"/>
                <a:gd name="T16" fmla="*/ 0 w 3257"/>
                <a:gd name="T17" fmla="*/ 0 h 1259"/>
                <a:gd name="T18" fmla="*/ 0 w 3257"/>
                <a:gd name="T19" fmla="*/ 0 h 1259"/>
                <a:gd name="T20" fmla="*/ 0 w 3257"/>
                <a:gd name="T21" fmla="*/ 0 h 1259"/>
                <a:gd name="T22" fmla="*/ 0 w 3257"/>
                <a:gd name="T23" fmla="*/ 0 h 1259"/>
                <a:gd name="T24" fmla="*/ 0 w 3257"/>
                <a:gd name="T25" fmla="*/ 0 h 1259"/>
                <a:gd name="T26" fmla="*/ 0 w 3257"/>
                <a:gd name="T27" fmla="*/ 0 h 1259"/>
                <a:gd name="T28" fmla="*/ 0 w 3257"/>
                <a:gd name="T29" fmla="*/ 0 h 1259"/>
                <a:gd name="T30" fmla="*/ 0 w 3257"/>
                <a:gd name="T31" fmla="*/ 0 h 1259"/>
                <a:gd name="T32" fmla="*/ 0 w 3257"/>
                <a:gd name="T33" fmla="*/ 0 h 1259"/>
                <a:gd name="T34" fmla="*/ 0 w 3257"/>
                <a:gd name="T35" fmla="*/ 0 h 1259"/>
                <a:gd name="T36" fmla="*/ 0 w 3257"/>
                <a:gd name="T37" fmla="*/ 0 h 1259"/>
                <a:gd name="T38" fmla="*/ 0 w 3257"/>
                <a:gd name="T39" fmla="*/ 0 h 1259"/>
                <a:gd name="T40" fmla="*/ 0 w 3257"/>
                <a:gd name="T41" fmla="*/ 0 h 1259"/>
                <a:gd name="T42" fmla="*/ 0 w 3257"/>
                <a:gd name="T43" fmla="*/ 0 h 1259"/>
                <a:gd name="T44" fmla="*/ 0 w 3257"/>
                <a:gd name="T45" fmla="*/ 0 h 1259"/>
                <a:gd name="T46" fmla="*/ 0 w 3257"/>
                <a:gd name="T47" fmla="*/ 0 h 1259"/>
                <a:gd name="T48" fmla="*/ 0 w 3257"/>
                <a:gd name="T49" fmla="*/ 0 h 1259"/>
                <a:gd name="T50" fmla="*/ 0 w 3257"/>
                <a:gd name="T51" fmla="*/ 0 h 1259"/>
                <a:gd name="T52" fmla="*/ 0 w 3257"/>
                <a:gd name="T53" fmla="*/ 0 h 1259"/>
                <a:gd name="T54" fmla="*/ 0 w 3257"/>
                <a:gd name="T55" fmla="*/ 0 h 1259"/>
                <a:gd name="T56" fmla="*/ 0 w 3257"/>
                <a:gd name="T57" fmla="*/ 0 h 1259"/>
                <a:gd name="T58" fmla="*/ 0 w 3257"/>
                <a:gd name="T59" fmla="*/ 0 h 1259"/>
                <a:gd name="T60" fmla="*/ 0 w 3257"/>
                <a:gd name="T61" fmla="*/ 0 h 1259"/>
                <a:gd name="T62" fmla="*/ 0 w 3257"/>
                <a:gd name="T63" fmla="*/ 0 h 1259"/>
                <a:gd name="T64" fmla="*/ 0 w 3257"/>
                <a:gd name="T65" fmla="*/ 0 h 1259"/>
                <a:gd name="T66" fmla="*/ 0 w 3257"/>
                <a:gd name="T67" fmla="*/ 0 h 1259"/>
                <a:gd name="T68" fmla="*/ 0 w 3257"/>
                <a:gd name="T69" fmla="*/ 0 h 1259"/>
                <a:gd name="T70" fmla="*/ 0 w 3257"/>
                <a:gd name="T71" fmla="*/ 0 h 1259"/>
                <a:gd name="T72" fmla="*/ 0 w 3257"/>
                <a:gd name="T73" fmla="*/ 0 h 1259"/>
                <a:gd name="T74" fmla="*/ 0 w 3257"/>
                <a:gd name="T75" fmla="*/ 0 h 1259"/>
                <a:gd name="T76" fmla="*/ 0 w 3257"/>
                <a:gd name="T77" fmla="*/ 0 h 1259"/>
                <a:gd name="T78" fmla="*/ 0 w 3257"/>
                <a:gd name="T79" fmla="*/ 0 h 1259"/>
                <a:gd name="T80" fmla="*/ 0 w 3257"/>
                <a:gd name="T81" fmla="*/ 0 h 1259"/>
                <a:gd name="T82" fmla="*/ 0 w 3257"/>
                <a:gd name="T83" fmla="*/ 0 h 1259"/>
                <a:gd name="T84" fmla="*/ 0 w 3257"/>
                <a:gd name="T85" fmla="*/ 0 h 1259"/>
                <a:gd name="T86" fmla="*/ 0 w 3257"/>
                <a:gd name="T87" fmla="*/ 0 h 1259"/>
                <a:gd name="T88" fmla="*/ 0 w 3257"/>
                <a:gd name="T89" fmla="*/ 0 h 1259"/>
                <a:gd name="T90" fmla="*/ 0 w 3257"/>
                <a:gd name="T91" fmla="*/ 0 h 1259"/>
                <a:gd name="T92" fmla="*/ 0 w 3257"/>
                <a:gd name="T93" fmla="*/ 0 h 125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257"/>
                <a:gd name="T142" fmla="*/ 0 h 1259"/>
                <a:gd name="T143" fmla="*/ 3257 w 3257"/>
                <a:gd name="T144" fmla="*/ 1259 h 125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257" h="1259">
                  <a:moveTo>
                    <a:pt x="44" y="0"/>
                  </a:moveTo>
                  <a:lnTo>
                    <a:pt x="0" y="99"/>
                  </a:lnTo>
                  <a:lnTo>
                    <a:pt x="5" y="321"/>
                  </a:lnTo>
                  <a:lnTo>
                    <a:pt x="66" y="448"/>
                  </a:lnTo>
                  <a:lnTo>
                    <a:pt x="166" y="482"/>
                  </a:lnTo>
                  <a:lnTo>
                    <a:pt x="338" y="625"/>
                  </a:lnTo>
                  <a:lnTo>
                    <a:pt x="758" y="915"/>
                  </a:lnTo>
                  <a:lnTo>
                    <a:pt x="853" y="931"/>
                  </a:lnTo>
                  <a:lnTo>
                    <a:pt x="974" y="997"/>
                  </a:lnTo>
                  <a:lnTo>
                    <a:pt x="1014" y="1076"/>
                  </a:lnTo>
                  <a:lnTo>
                    <a:pt x="1334" y="1242"/>
                  </a:lnTo>
                  <a:lnTo>
                    <a:pt x="1468" y="1259"/>
                  </a:lnTo>
                  <a:lnTo>
                    <a:pt x="3257" y="698"/>
                  </a:lnTo>
                  <a:lnTo>
                    <a:pt x="3241" y="577"/>
                  </a:lnTo>
                  <a:lnTo>
                    <a:pt x="2764" y="426"/>
                  </a:lnTo>
                  <a:lnTo>
                    <a:pt x="3207" y="621"/>
                  </a:lnTo>
                  <a:lnTo>
                    <a:pt x="1446" y="1174"/>
                  </a:lnTo>
                  <a:lnTo>
                    <a:pt x="1334" y="1076"/>
                  </a:lnTo>
                  <a:lnTo>
                    <a:pt x="1279" y="931"/>
                  </a:lnTo>
                  <a:lnTo>
                    <a:pt x="1324" y="648"/>
                  </a:lnTo>
                  <a:lnTo>
                    <a:pt x="1245" y="786"/>
                  </a:lnTo>
                  <a:lnTo>
                    <a:pt x="1229" y="931"/>
                  </a:lnTo>
                  <a:lnTo>
                    <a:pt x="1279" y="1114"/>
                  </a:lnTo>
                  <a:lnTo>
                    <a:pt x="1324" y="1174"/>
                  </a:lnTo>
                  <a:lnTo>
                    <a:pt x="1064" y="1048"/>
                  </a:lnTo>
                  <a:lnTo>
                    <a:pt x="1014" y="925"/>
                  </a:lnTo>
                  <a:lnTo>
                    <a:pt x="1002" y="742"/>
                  </a:lnTo>
                  <a:lnTo>
                    <a:pt x="1036" y="615"/>
                  </a:lnTo>
                  <a:lnTo>
                    <a:pt x="974" y="710"/>
                  </a:lnTo>
                  <a:lnTo>
                    <a:pt x="952" y="842"/>
                  </a:lnTo>
                  <a:lnTo>
                    <a:pt x="941" y="921"/>
                  </a:lnTo>
                  <a:lnTo>
                    <a:pt x="847" y="859"/>
                  </a:lnTo>
                  <a:lnTo>
                    <a:pt x="831" y="698"/>
                  </a:lnTo>
                  <a:lnTo>
                    <a:pt x="881" y="510"/>
                  </a:lnTo>
                  <a:lnTo>
                    <a:pt x="820" y="593"/>
                  </a:lnTo>
                  <a:lnTo>
                    <a:pt x="776" y="720"/>
                  </a:lnTo>
                  <a:lnTo>
                    <a:pt x="776" y="853"/>
                  </a:lnTo>
                  <a:lnTo>
                    <a:pt x="183" y="442"/>
                  </a:lnTo>
                  <a:lnTo>
                    <a:pt x="177" y="321"/>
                  </a:lnTo>
                  <a:lnTo>
                    <a:pt x="183" y="221"/>
                  </a:lnTo>
                  <a:lnTo>
                    <a:pt x="132" y="287"/>
                  </a:lnTo>
                  <a:lnTo>
                    <a:pt x="104" y="394"/>
                  </a:lnTo>
                  <a:lnTo>
                    <a:pt x="44" y="282"/>
                  </a:lnTo>
                  <a:lnTo>
                    <a:pt x="44" y="121"/>
                  </a:lnTo>
                  <a:lnTo>
                    <a:pt x="149" y="54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3446" y="2677"/>
              <a:ext cx="100" cy="152"/>
            </a:xfrm>
            <a:custGeom>
              <a:avLst/>
              <a:gdLst>
                <a:gd name="T0" fmla="*/ 0 w 300"/>
                <a:gd name="T1" fmla="*/ 0 h 454"/>
                <a:gd name="T2" fmla="*/ 0 w 300"/>
                <a:gd name="T3" fmla="*/ 0 h 454"/>
                <a:gd name="T4" fmla="*/ 0 w 300"/>
                <a:gd name="T5" fmla="*/ 0 h 454"/>
                <a:gd name="T6" fmla="*/ 0 w 300"/>
                <a:gd name="T7" fmla="*/ 0 h 454"/>
                <a:gd name="T8" fmla="*/ 0 w 300"/>
                <a:gd name="T9" fmla="*/ 0 h 454"/>
                <a:gd name="T10" fmla="*/ 0 w 300"/>
                <a:gd name="T11" fmla="*/ 0 h 454"/>
                <a:gd name="T12" fmla="*/ 0 w 300"/>
                <a:gd name="T13" fmla="*/ 0 h 454"/>
                <a:gd name="T14" fmla="*/ 0 w 300"/>
                <a:gd name="T15" fmla="*/ 0 h 454"/>
                <a:gd name="T16" fmla="*/ 0 w 300"/>
                <a:gd name="T17" fmla="*/ 0 h 454"/>
                <a:gd name="T18" fmla="*/ 0 w 300"/>
                <a:gd name="T19" fmla="*/ 0 h 454"/>
                <a:gd name="T20" fmla="*/ 0 w 300"/>
                <a:gd name="T21" fmla="*/ 0 h 454"/>
                <a:gd name="T22" fmla="*/ 0 w 300"/>
                <a:gd name="T23" fmla="*/ 0 h 4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0"/>
                <a:gd name="T37" fmla="*/ 0 h 454"/>
                <a:gd name="T38" fmla="*/ 300 w 300"/>
                <a:gd name="T39" fmla="*/ 454 h 45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0" h="454">
                  <a:moveTo>
                    <a:pt x="145" y="0"/>
                  </a:moveTo>
                  <a:lnTo>
                    <a:pt x="78" y="50"/>
                  </a:lnTo>
                  <a:lnTo>
                    <a:pt x="46" y="138"/>
                  </a:lnTo>
                  <a:lnTo>
                    <a:pt x="0" y="350"/>
                  </a:lnTo>
                  <a:lnTo>
                    <a:pt x="46" y="454"/>
                  </a:lnTo>
                  <a:lnTo>
                    <a:pt x="300" y="372"/>
                  </a:lnTo>
                  <a:lnTo>
                    <a:pt x="239" y="310"/>
                  </a:lnTo>
                  <a:lnTo>
                    <a:pt x="78" y="355"/>
                  </a:lnTo>
                  <a:lnTo>
                    <a:pt x="84" y="183"/>
                  </a:lnTo>
                  <a:lnTo>
                    <a:pt x="156" y="12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3558" y="2740"/>
              <a:ext cx="156" cy="54"/>
            </a:xfrm>
            <a:custGeom>
              <a:avLst/>
              <a:gdLst>
                <a:gd name="T0" fmla="*/ 0 w 470"/>
                <a:gd name="T1" fmla="*/ 0 h 161"/>
                <a:gd name="T2" fmla="*/ 0 w 470"/>
                <a:gd name="T3" fmla="*/ 0 h 161"/>
                <a:gd name="T4" fmla="*/ 0 w 470"/>
                <a:gd name="T5" fmla="*/ 0 h 161"/>
                <a:gd name="T6" fmla="*/ 0 w 470"/>
                <a:gd name="T7" fmla="*/ 0 h 161"/>
                <a:gd name="T8" fmla="*/ 0 w 470"/>
                <a:gd name="T9" fmla="*/ 0 h 1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161"/>
                <a:gd name="T17" fmla="*/ 470 w 470"/>
                <a:gd name="T18" fmla="*/ 161 h 1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161">
                  <a:moveTo>
                    <a:pt x="10" y="99"/>
                  </a:moveTo>
                  <a:lnTo>
                    <a:pt x="470" y="0"/>
                  </a:lnTo>
                  <a:lnTo>
                    <a:pt x="0" y="161"/>
                  </a:lnTo>
                  <a:lnTo>
                    <a:pt x="10" y="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2933" y="2554"/>
              <a:ext cx="1017" cy="494"/>
            </a:xfrm>
            <a:custGeom>
              <a:avLst/>
              <a:gdLst>
                <a:gd name="T0" fmla="*/ 0 w 3052"/>
                <a:gd name="T1" fmla="*/ 0 h 1482"/>
                <a:gd name="T2" fmla="*/ 0 w 3052"/>
                <a:gd name="T3" fmla="*/ 0 h 1482"/>
                <a:gd name="T4" fmla="*/ 0 w 3052"/>
                <a:gd name="T5" fmla="*/ 0 h 1482"/>
                <a:gd name="T6" fmla="*/ 0 w 3052"/>
                <a:gd name="T7" fmla="*/ 0 h 1482"/>
                <a:gd name="T8" fmla="*/ 0 w 3052"/>
                <a:gd name="T9" fmla="*/ 0 h 1482"/>
                <a:gd name="T10" fmla="*/ 0 w 3052"/>
                <a:gd name="T11" fmla="*/ 0 h 1482"/>
                <a:gd name="T12" fmla="*/ 0 w 3052"/>
                <a:gd name="T13" fmla="*/ 0 h 1482"/>
                <a:gd name="T14" fmla="*/ 0 w 3052"/>
                <a:gd name="T15" fmla="*/ 0 h 1482"/>
                <a:gd name="T16" fmla="*/ 0 w 3052"/>
                <a:gd name="T17" fmla="*/ 0 h 1482"/>
                <a:gd name="T18" fmla="*/ 0 w 3052"/>
                <a:gd name="T19" fmla="*/ 0 h 1482"/>
                <a:gd name="T20" fmla="*/ 0 w 3052"/>
                <a:gd name="T21" fmla="*/ 0 h 1482"/>
                <a:gd name="T22" fmla="*/ 0 w 3052"/>
                <a:gd name="T23" fmla="*/ 0 h 1482"/>
                <a:gd name="T24" fmla="*/ 0 w 3052"/>
                <a:gd name="T25" fmla="*/ 0 h 1482"/>
                <a:gd name="T26" fmla="*/ 0 w 3052"/>
                <a:gd name="T27" fmla="*/ 0 h 1482"/>
                <a:gd name="T28" fmla="*/ 0 w 3052"/>
                <a:gd name="T29" fmla="*/ 0 h 1482"/>
                <a:gd name="T30" fmla="*/ 0 w 3052"/>
                <a:gd name="T31" fmla="*/ 0 h 1482"/>
                <a:gd name="T32" fmla="*/ 0 w 3052"/>
                <a:gd name="T33" fmla="*/ 0 h 1482"/>
                <a:gd name="T34" fmla="*/ 0 w 3052"/>
                <a:gd name="T35" fmla="*/ 0 h 1482"/>
                <a:gd name="T36" fmla="*/ 0 w 3052"/>
                <a:gd name="T37" fmla="*/ 0 h 1482"/>
                <a:gd name="T38" fmla="*/ 0 w 3052"/>
                <a:gd name="T39" fmla="*/ 0 h 1482"/>
                <a:gd name="T40" fmla="*/ 0 w 3052"/>
                <a:gd name="T41" fmla="*/ 0 h 1482"/>
                <a:gd name="T42" fmla="*/ 0 w 3052"/>
                <a:gd name="T43" fmla="*/ 0 h 1482"/>
                <a:gd name="T44" fmla="*/ 0 w 3052"/>
                <a:gd name="T45" fmla="*/ 0 h 1482"/>
                <a:gd name="T46" fmla="*/ 0 w 3052"/>
                <a:gd name="T47" fmla="*/ 0 h 148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052"/>
                <a:gd name="T73" fmla="*/ 0 h 1482"/>
                <a:gd name="T74" fmla="*/ 3052 w 3052"/>
                <a:gd name="T75" fmla="*/ 1482 h 148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052" h="1482">
                  <a:moveTo>
                    <a:pt x="243" y="0"/>
                  </a:moveTo>
                  <a:lnTo>
                    <a:pt x="0" y="37"/>
                  </a:lnTo>
                  <a:lnTo>
                    <a:pt x="7" y="126"/>
                  </a:lnTo>
                  <a:lnTo>
                    <a:pt x="770" y="1337"/>
                  </a:lnTo>
                  <a:lnTo>
                    <a:pt x="2809" y="1107"/>
                  </a:lnTo>
                  <a:lnTo>
                    <a:pt x="2903" y="1151"/>
                  </a:lnTo>
                  <a:lnTo>
                    <a:pt x="2957" y="1237"/>
                  </a:lnTo>
                  <a:lnTo>
                    <a:pt x="2892" y="1419"/>
                  </a:lnTo>
                  <a:lnTo>
                    <a:pt x="2554" y="1482"/>
                  </a:lnTo>
                  <a:lnTo>
                    <a:pt x="2906" y="1482"/>
                  </a:lnTo>
                  <a:lnTo>
                    <a:pt x="3052" y="1259"/>
                  </a:lnTo>
                  <a:lnTo>
                    <a:pt x="3044" y="1078"/>
                  </a:lnTo>
                  <a:lnTo>
                    <a:pt x="2980" y="994"/>
                  </a:lnTo>
                  <a:lnTo>
                    <a:pt x="2626" y="1041"/>
                  </a:lnTo>
                  <a:lnTo>
                    <a:pt x="2561" y="1069"/>
                  </a:lnTo>
                  <a:lnTo>
                    <a:pt x="2484" y="1041"/>
                  </a:lnTo>
                  <a:lnTo>
                    <a:pt x="881" y="1230"/>
                  </a:lnTo>
                  <a:lnTo>
                    <a:pt x="384" y="532"/>
                  </a:lnTo>
                  <a:lnTo>
                    <a:pt x="827" y="1236"/>
                  </a:lnTo>
                  <a:lnTo>
                    <a:pt x="787" y="1295"/>
                  </a:lnTo>
                  <a:lnTo>
                    <a:pt x="31" y="70"/>
                  </a:lnTo>
                  <a:lnTo>
                    <a:pt x="224" y="37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2959" y="2664"/>
              <a:ext cx="183" cy="427"/>
            </a:xfrm>
            <a:custGeom>
              <a:avLst/>
              <a:gdLst>
                <a:gd name="T0" fmla="*/ 0 w 547"/>
                <a:gd name="T1" fmla="*/ 0 h 1281"/>
                <a:gd name="T2" fmla="*/ 0 w 547"/>
                <a:gd name="T3" fmla="*/ 0 h 1281"/>
                <a:gd name="T4" fmla="*/ 0 w 547"/>
                <a:gd name="T5" fmla="*/ 0 h 1281"/>
                <a:gd name="T6" fmla="*/ 0 w 547"/>
                <a:gd name="T7" fmla="*/ 0 h 1281"/>
                <a:gd name="T8" fmla="*/ 0 w 547"/>
                <a:gd name="T9" fmla="*/ 0 h 1281"/>
                <a:gd name="T10" fmla="*/ 0 w 547"/>
                <a:gd name="T11" fmla="*/ 0 h 1281"/>
                <a:gd name="T12" fmla="*/ 0 w 547"/>
                <a:gd name="T13" fmla="*/ 0 h 1281"/>
                <a:gd name="T14" fmla="*/ 0 w 547"/>
                <a:gd name="T15" fmla="*/ 0 h 1281"/>
                <a:gd name="T16" fmla="*/ 0 w 547"/>
                <a:gd name="T17" fmla="*/ 0 h 1281"/>
                <a:gd name="T18" fmla="*/ 0 w 547"/>
                <a:gd name="T19" fmla="*/ 0 h 1281"/>
                <a:gd name="T20" fmla="*/ 0 w 547"/>
                <a:gd name="T21" fmla="*/ 0 h 1281"/>
                <a:gd name="T22" fmla="*/ 0 w 547"/>
                <a:gd name="T23" fmla="*/ 0 h 1281"/>
                <a:gd name="T24" fmla="*/ 0 w 547"/>
                <a:gd name="T25" fmla="*/ 0 h 1281"/>
                <a:gd name="T26" fmla="*/ 0 w 547"/>
                <a:gd name="T27" fmla="*/ 0 h 128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7"/>
                <a:gd name="T43" fmla="*/ 0 h 1281"/>
                <a:gd name="T44" fmla="*/ 547 w 547"/>
                <a:gd name="T45" fmla="*/ 1281 h 128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7" h="1281">
                  <a:moveTo>
                    <a:pt x="71" y="0"/>
                  </a:moveTo>
                  <a:lnTo>
                    <a:pt x="82" y="95"/>
                  </a:lnTo>
                  <a:lnTo>
                    <a:pt x="66" y="175"/>
                  </a:lnTo>
                  <a:lnTo>
                    <a:pt x="38" y="228"/>
                  </a:lnTo>
                  <a:lnTo>
                    <a:pt x="0" y="256"/>
                  </a:lnTo>
                  <a:lnTo>
                    <a:pt x="143" y="527"/>
                  </a:lnTo>
                  <a:lnTo>
                    <a:pt x="547" y="1281"/>
                  </a:lnTo>
                  <a:lnTo>
                    <a:pt x="249" y="604"/>
                  </a:lnTo>
                  <a:lnTo>
                    <a:pt x="66" y="256"/>
                  </a:lnTo>
                  <a:lnTo>
                    <a:pt x="243" y="465"/>
                  </a:lnTo>
                  <a:lnTo>
                    <a:pt x="104" y="189"/>
                  </a:lnTo>
                  <a:lnTo>
                    <a:pt x="143" y="89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2904" y="2702"/>
              <a:ext cx="1092" cy="489"/>
            </a:xfrm>
            <a:custGeom>
              <a:avLst/>
              <a:gdLst>
                <a:gd name="T0" fmla="*/ 0 w 3277"/>
                <a:gd name="T1" fmla="*/ 0 h 1467"/>
                <a:gd name="T2" fmla="*/ 0 w 3277"/>
                <a:gd name="T3" fmla="*/ 0 h 1467"/>
                <a:gd name="T4" fmla="*/ 0 w 3277"/>
                <a:gd name="T5" fmla="*/ 0 h 1467"/>
                <a:gd name="T6" fmla="*/ 0 w 3277"/>
                <a:gd name="T7" fmla="*/ 0 h 1467"/>
                <a:gd name="T8" fmla="*/ 0 w 3277"/>
                <a:gd name="T9" fmla="*/ 0 h 1467"/>
                <a:gd name="T10" fmla="*/ 0 w 3277"/>
                <a:gd name="T11" fmla="*/ 0 h 1467"/>
                <a:gd name="T12" fmla="*/ 0 w 3277"/>
                <a:gd name="T13" fmla="*/ 0 h 1467"/>
                <a:gd name="T14" fmla="*/ 0 w 3277"/>
                <a:gd name="T15" fmla="*/ 0 h 1467"/>
                <a:gd name="T16" fmla="*/ 0 w 3277"/>
                <a:gd name="T17" fmla="*/ 0 h 1467"/>
                <a:gd name="T18" fmla="*/ 0 w 3277"/>
                <a:gd name="T19" fmla="*/ 0 h 1467"/>
                <a:gd name="T20" fmla="*/ 0 w 3277"/>
                <a:gd name="T21" fmla="*/ 0 h 1467"/>
                <a:gd name="T22" fmla="*/ 0 w 3277"/>
                <a:gd name="T23" fmla="*/ 0 h 1467"/>
                <a:gd name="T24" fmla="*/ 0 w 3277"/>
                <a:gd name="T25" fmla="*/ 0 h 1467"/>
                <a:gd name="T26" fmla="*/ 0 w 3277"/>
                <a:gd name="T27" fmla="*/ 0 h 1467"/>
                <a:gd name="T28" fmla="*/ 0 w 3277"/>
                <a:gd name="T29" fmla="*/ 0 h 1467"/>
                <a:gd name="T30" fmla="*/ 0 w 3277"/>
                <a:gd name="T31" fmla="*/ 0 h 1467"/>
                <a:gd name="T32" fmla="*/ 0 w 3277"/>
                <a:gd name="T33" fmla="*/ 0 h 1467"/>
                <a:gd name="T34" fmla="*/ 0 w 3277"/>
                <a:gd name="T35" fmla="*/ 0 h 1467"/>
                <a:gd name="T36" fmla="*/ 0 w 3277"/>
                <a:gd name="T37" fmla="*/ 0 h 1467"/>
                <a:gd name="T38" fmla="*/ 0 w 3277"/>
                <a:gd name="T39" fmla="*/ 0 h 1467"/>
                <a:gd name="T40" fmla="*/ 0 w 3277"/>
                <a:gd name="T41" fmla="*/ 0 h 1467"/>
                <a:gd name="T42" fmla="*/ 0 w 3277"/>
                <a:gd name="T43" fmla="*/ 0 h 1467"/>
                <a:gd name="T44" fmla="*/ 0 w 3277"/>
                <a:gd name="T45" fmla="*/ 0 h 1467"/>
                <a:gd name="T46" fmla="*/ 0 w 3277"/>
                <a:gd name="T47" fmla="*/ 0 h 1467"/>
                <a:gd name="T48" fmla="*/ 0 w 3277"/>
                <a:gd name="T49" fmla="*/ 0 h 1467"/>
                <a:gd name="T50" fmla="*/ 0 w 3277"/>
                <a:gd name="T51" fmla="*/ 0 h 1467"/>
                <a:gd name="T52" fmla="*/ 0 w 3277"/>
                <a:gd name="T53" fmla="*/ 0 h 1467"/>
                <a:gd name="T54" fmla="*/ 0 w 3277"/>
                <a:gd name="T55" fmla="*/ 0 h 1467"/>
                <a:gd name="T56" fmla="*/ 0 w 3277"/>
                <a:gd name="T57" fmla="*/ 0 h 146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277"/>
                <a:gd name="T88" fmla="*/ 0 h 1467"/>
                <a:gd name="T89" fmla="*/ 3277 w 3277"/>
                <a:gd name="T90" fmla="*/ 1467 h 146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277" h="1467">
                  <a:moveTo>
                    <a:pt x="256" y="0"/>
                  </a:moveTo>
                  <a:lnTo>
                    <a:pt x="120" y="62"/>
                  </a:lnTo>
                  <a:lnTo>
                    <a:pt x="12" y="85"/>
                  </a:lnTo>
                  <a:lnTo>
                    <a:pt x="0" y="157"/>
                  </a:lnTo>
                  <a:lnTo>
                    <a:pt x="445" y="993"/>
                  </a:lnTo>
                  <a:lnTo>
                    <a:pt x="635" y="1467"/>
                  </a:lnTo>
                  <a:lnTo>
                    <a:pt x="2530" y="1233"/>
                  </a:lnTo>
                  <a:lnTo>
                    <a:pt x="2601" y="1210"/>
                  </a:lnTo>
                  <a:lnTo>
                    <a:pt x="2702" y="1244"/>
                  </a:lnTo>
                  <a:lnTo>
                    <a:pt x="3045" y="1198"/>
                  </a:lnTo>
                  <a:lnTo>
                    <a:pt x="3199" y="1056"/>
                  </a:lnTo>
                  <a:lnTo>
                    <a:pt x="3277" y="706"/>
                  </a:lnTo>
                  <a:lnTo>
                    <a:pt x="3223" y="456"/>
                  </a:lnTo>
                  <a:lnTo>
                    <a:pt x="2982" y="245"/>
                  </a:lnTo>
                  <a:lnTo>
                    <a:pt x="2511" y="363"/>
                  </a:lnTo>
                  <a:lnTo>
                    <a:pt x="2933" y="371"/>
                  </a:lnTo>
                  <a:lnTo>
                    <a:pt x="3115" y="510"/>
                  </a:lnTo>
                  <a:lnTo>
                    <a:pt x="3196" y="631"/>
                  </a:lnTo>
                  <a:lnTo>
                    <a:pt x="3202" y="811"/>
                  </a:lnTo>
                  <a:lnTo>
                    <a:pt x="3134" y="1027"/>
                  </a:lnTo>
                  <a:lnTo>
                    <a:pt x="3047" y="1124"/>
                  </a:lnTo>
                  <a:lnTo>
                    <a:pt x="2769" y="1161"/>
                  </a:lnTo>
                  <a:lnTo>
                    <a:pt x="2645" y="1121"/>
                  </a:lnTo>
                  <a:lnTo>
                    <a:pt x="2477" y="1205"/>
                  </a:lnTo>
                  <a:lnTo>
                    <a:pt x="688" y="1360"/>
                  </a:lnTo>
                  <a:lnTo>
                    <a:pt x="53" y="107"/>
                  </a:lnTo>
                  <a:lnTo>
                    <a:pt x="270" y="41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3148" y="2941"/>
              <a:ext cx="552" cy="163"/>
            </a:xfrm>
            <a:custGeom>
              <a:avLst/>
              <a:gdLst>
                <a:gd name="T0" fmla="*/ 0 w 1656"/>
                <a:gd name="T1" fmla="*/ 0 h 489"/>
                <a:gd name="T2" fmla="*/ 0 w 1656"/>
                <a:gd name="T3" fmla="*/ 0 h 489"/>
                <a:gd name="T4" fmla="*/ 0 w 1656"/>
                <a:gd name="T5" fmla="*/ 0 h 489"/>
                <a:gd name="T6" fmla="*/ 0 w 1656"/>
                <a:gd name="T7" fmla="*/ 0 h 489"/>
                <a:gd name="T8" fmla="*/ 0 w 1656"/>
                <a:gd name="T9" fmla="*/ 0 h 489"/>
                <a:gd name="T10" fmla="*/ 0 w 1656"/>
                <a:gd name="T11" fmla="*/ 0 h 489"/>
                <a:gd name="T12" fmla="*/ 0 w 1656"/>
                <a:gd name="T13" fmla="*/ 0 h 489"/>
                <a:gd name="T14" fmla="*/ 0 w 1656"/>
                <a:gd name="T15" fmla="*/ 0 h 489"/>
                <a:gd name="T16" fmla="*/ 0 w 1656"/>
                <a:gd name="T17" fmla="*/ 0 h 489"/>
                <a:gd name="T18" fmla="*/ 0 w 1656"/>
                <a:gd name="T19" fmla="*/ 0 h 489"/>
                <a:gd name="T20" fmla="*/ 0 w 1656"/>
                <a:gd name="T21" fmla="*/ 0 h 489"/>
                <a:gd name="T22" fmla="*/ 0 w 1656"/>
                <a:gd name="T23" fmla="*/ 0 h 489"/>
                <a:gd name="T24" fmla="*/ 0 w 1656"/>
                <a:gd name="T25" fmla="*/ 0 h 489"/>
                <a:gd name="T26" fmla="*/ 0 w 1656"/>
                <a:gd name="T27" fmla="*/ 0 h 48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56"/>
                <a:gd name="T43" fmla="*/ 0 h 489"/>
                <a:gd name="T44" fmla="*/ 1656 w 1656"/>
                <a:gd name="T45" fmla="*/ 489 h 48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56" h="489">
                  <a:moveTo>
                    <a:pt x="0" y="489"/>
                  </a:moveTo>
                  <a:lnTo>
                    <a:pt x="133" y="366"/>
                  </a:lnTo>
                  <a:lnTo>
                    <a:pt x="193" y="256"/>
                  </a:lnTo>
                  <a:lnTo>
                    <a:pt x="177" y="123"/>
                  </a:lnTo>
                  <a:lnTo>
                    <a:pt x="1202" y="0"/>
                  </a:lnTo>
                  <a:lnTo>
                    <a:pt x="288" y="157"/>
                  </a:lnTo>
                  <a:lnTo>
                    <a:pt x="248" y="267"/>
                  </a:lnTo>
                  <a:lnTo>
                    <a:pt x="1030" y="223"/>
                  </a:lnTo>
                  <a:lnTo>
                    <a:pt x="232" y="340"/>
                  </a:lnTo>
                  <a:lnTo>
                    <a:pt x="187" y="384"/>
                  </a:lnTo>
                  <a:lnTo>
                    <a:pt x="143" y="411"/>
                  </a:lnTo>
                  <a:lnTo>
                    <a:pt x="1656" y="328"/>
                  </a:lnTo>
                  <a:lnTo>
                    <a:pt x="0" y="4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3149" y="2785"/>
              <a:ext cx="253" cy="111"/>
            </a:xfrm>
            <a:custGeom>
              <a:avLst/>
              <a:gdLst>
                <a:gd name="T0" fmla="*/ 0 w 759"/>
                <a:gd name="T1" fmla="*/ 0 h 332"/>
                <a:gd name="T2" fmla="*/ 0 w 759"/>
                <a:gd name="T3" fmla="*/ 0 h 332"/>
                <a:gd name="T4" fmla="*/ 0 w 759"/>
                <a:gd name="T5" fmla="*/ 0 h 332"/>
                <a:gd name="T6" fmla="*/ 0 w 759"/>
                <a:gd name="T7" fmla="*/ 0 h 332"/>
                <a:gd name="T8" fmla="*/ 0 w 759"/>
                <a:gd name="T9" fmla="*/ 0 h 332"/>
                <a:gd name="T10" fmla="*/ 0 w 759"/>
                <a:gd name="T11" fmla="*/ 0 h 332"/>
                <a:gd name="T12" fmla="*/ 0 w 759"/>
                <a:gd name="T13" fmla="*/ 0 h 332"/>
                <a:gd name="T14" fmla="*/ 0 w 759"/>
                <a:gd name="T15" fmla="*/ 0 h 332"/>
                <a:gd name="T16" fmla="*/ 0 w 759"/>
                <a:gd name="T17" fmla="*/ 0 h 332"/>
                <a:gd name="T18" fmla="*/ 0 w 759"/>
                <a:gd name="T19" fmla="*/ 0 h 3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9"/>
                <a:gd name="T31" fmla="*/ 0 h 332"/>
                <a:gd name="T32" fmla="*/ 759 w 759"/>
                <a:gd name="T33" fmla="*/ 332 h 3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9" h="332">
                  <a:moveTo>
                    <a:pt x="292" y="0"/>
                  </a:moveTo>
                  <a:lnTo>
                    <a:pt x="0" y="15"/>
                  </a:lnTo>
                  <a:lnTo>
                    <a:pt x="221" y="332"/>
                  </a:lnTo>
                  <a:lnTo>
                    <a:pt x="759" y="291"/>
                  </a:lnTo>
                  <a:lnTo>
                    <a:pt x="700" y="251"/>
                  </a:lnTo>
                  <a:lnTo>
                    <a:pt x="261" y="266"/>
                  </a:lnTo>
                  <a:lnTo>
                    <a:pt x="145" y="71"/>
                  </a:lnTo>
                  <a:lnTo>
                    <a:pt x="360" y="19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3582" y="2852"/>
              <a:ext cx="219" cy="28"/>
            </a:xfrm>
            <a:custGeom>
              <a:avLst/>
              <a:gdLst>
                <a:gd name="T0" fmla="*/ 0 w 657"/>
                <a:gd name="T1" fmla="*/ 0 h 84"/>
                <a:gd name="T2" fmla="*/ 0 w 657"/>
                <a:gd name="T3" fmla="*/ 0 h 84"/>
                <a:gd name="T4" fmla="*/ 0 w 657"/>
                <a:gd name="T5" fmla="*/ 0 h 84"/>
                <a:gd name="T6" fmla="*/ 0 w 657"/>
                <a:gd name="T7" fmla="*/ 0 h 84"/>
                <a:gd name="T8" fmla="*/ 0 w 657"/>
                <a:gd name="T9" fmla="*/ 0 h 84"/>
                <a:gd name="T10" fmla="*/ 0 w 657"/>
                <a:gd name="T11" fmla="*/ 0 h 84"/>
                <a:gd name="T12" fmla="*/ 0 w 657"/>
                <a:gd name="T13" fmla="*/ 0 h 84"/>
                <a:gd name="T14" fmla="*/ 0 w 657"/>
                <a:gd name="T15" fmla="*/ 0 h 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7"/>
                <a:gd name="T25" fmla="*/ 0 h 84"/>
                <a:gd name="T26" fmla="*/ 657 w 657"/>
                <a:gd name="T27" fmla="*/ 84 h 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7" h="84">
                  <a:moveTo>
                    <a:pt x="0" y="84"/>
                  </a:moveTo>
                  <a:lnTo>
                    <a:pt x="113" y="71"/>
                  </a:lnTo>
                  <a:lnTo>
                    <a:pt x="337" y="42"/>
                  </a:lnTo>
                  <a:lnTo>
                    <a:pt x="558" y="13"/>
                  </a:lnTo>
                  <a:lnTo>
                    <a:pt x="657" y="0"/>
                  </a:lnTo>
                  <a:lnTo>
                    <a:pt x="164" y="17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3203" y="2181"/>
              <a:ext cx="608" cy="150"/>
            </a:xfrm>
            <a:custGeom>
              <a:avLst/>
              <a:gdLst>
                <a:gd name="T0" fmla="*/ 0 w 1825"/>
                <a:gd name="T1" fmla="*/ 0 h 451"/>
                <a:gd name="T2" fmla="*/ 0 w 1825"/>
                <a:gd name="T3" fmla="*/ 0 h 451"/>
                <a:gd name="T4" fmla="*/ 0 w 1825"/>
                <a:gd name="T5" fmla="*/ 0 h 451"/>
                <a:gd name="T6" fmla="*/ 0 w 1825"/>
                <a:gd name="T7" fmla="*/ 0 h 451"/>
                <a:gd name="T8" fmla="*/ 0 w 1825"/>
                <a:gd name="T9" fmla="*/ 0 h 451"/>
                <a:gd name="T10" fmla="*/ 0 w 1825"/>
                <a:gd name="T11" fmla="*/ 0 h 451"/>
                <a:gd name="T12" fmla="*/ 0 w 1825"/>
                <a:gd name="T13" fmla="*/ 0 h 451"/>
                <a:gd name="T14" fmla="*/ 0 w 1825"/>
                <a:gd name="T15" fmla="*/ 0 h 451"/>
                <a:gd name="T16" fmla="*/ 0 w 1825"/>
                <a:gd name="T17" fmla="*/ 0 h 451"/>
                <a:gd name="T18" fmla="*/ 0 w 1825"/>
                <a:gd name="T19" fmla="*/ 0 h 451"/>
                <a:gd name="T20" fmla="*/ 0 w 1825"/>
                <a:gd name="T21" fmla="*/ 0 h 451"/>
                <a:gd name="T22" fmla="*/ 0 w 1825"/>
                <a:gd name="T23" fmla="*/ 0 h 451"/>
                <a:gd name="T24" fmla="*/ 0 w 1825"/>
                <a:gd name="T25" fmla="*/ 0 h 4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25"/>
                <a:gd name="T40" fmla="*/ 0 h 451"/>
                <a:gd name="T41" fmla="*/ 1825 w 1825"/>
                <a:gd name="T42" fmla="*/ 451 h 45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25" h="451">
                  <a:moveTo>
                    <a:pt x="1825" y="97"/>
                  </a:moveTo>
                  <a:lnTo>
                    <a:pt x="1527" y="47"/>
                  </a:lnTo>
                  <a:lnTo>
                    <a:pt x="1472" y="4"/>
                  </a:lnTo>
                  <a:lnTo>
                    <a:pt x="1391" y="0"/>
                  </a:lnTo>
                  <a:lnTo>
                    <a:pt x="0" y="308"/>
                  </a:lnTo>
                  <a:lnTo>
                    <a:pt x="451" y="451"/>
                  </a:lnTo>
                  <a:lnTo>
                    <a:pt x="1628" y="153"/>
                  </a:lnTo>
                  <a:lnTo>
                    <a:pt x="433" y="385"/>
                  </a:lnTo>
                  <a:lnTo>
                    <a:pt x="310" y="305"/>
                  </a:lnTo>
                  <a:lnTo>
                    <a:pt x="1400" y="42"/>
                  </a:lnTo>
                  <a:lnTo>
                    <a:pt x="1476" y="63"/>
                  </a:lnTo>
                  <a:lnTo>
                    <a:pt x="1825" y="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3653" y="2490"/>
              <a:ext cx="315" cy="128"/>
            </a:xfrm>
            <a:custGeom>
              <a:avLst/>
              <a:gdLst>
                <a:gd name="T0" fmla="*/ 0 w 945"/>
                <a:gd name="T1" fmla="*/ 0 h 382"/>
                <a:gd name="T2" fmla="*/ 0 w 945"/>
                <a:gd name="T3" fmla="*/ 0 h 382"/>
                <a:gd name="T4" fmla="*/ 0 w 945"/>
                <a:gd name="T5" fmla="*/ 0 h 382"/>
                <a:gd name="T6" fmla="*/ 0 w 945"/>
                <a:gd name="T7" fmla="*/ 0 h 382"/>
                <a:gd name="T8" fmla="*/ 0 w 945"/>
                <a:gd name="T9" fmla="*/ 0 h 382"/>
                <a:gd name="T10" fmla="*/ 0 w 945"/>
                <a:gd name="T11" fmla="*/ 0 h 3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45"/>
                <a:gd name="T19" fmla="*/ 0 h 382"/>
                <a:gd name="T20" fmla="*/ 945 w 945"/>
                <a:gd name="T21" fmla="*/ 382 h 3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45" h="382">
                  <a:moveTo>
                    <a:pt x="0" y="382"/>
                  </a:moveTo>
                  <a:lnTo>
                    <a:pt x="272" y="118"/>
                  </a:lnTo>
                  <a:lnTo>
                    <a:pt x="663" y="0"/>
                  </a:lnTo>
                  <a:lnTo>
                    <a:pt x="945" y="118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F7A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3499" y="2461"/>
              <a:ext cx="561" cy="391"/>
            </a:xfrm>
            <a:custGeom>
              <a:avLst/>
              <a:gdLst>
                <a:gd name="T0" fmla="*/ 0 w 1682"/>
                <a:gd name="T1" fmla="*/ 0 h 1174"/>
                <a:gd name="T2" fmla="*/ 0 w 1682"/>
                <a:gd name="T3" fmla="*/ 0 h 1174"/>
                <a:gd name="T4" fmla="*/ 0 w 1682"/>
                <a:gd name="T5" fmla="*/ 0 h 1174"/>
                <a:gd name="T6" fmla="*/ 0 w 1682"/>
                <a:gd name="T7" fmla="*/ 0 h 1174"/>
                <a:gd name="T8" fmla="*/ 0 w 1682"/>
                <a:gd name="T9" fmla="*/ 0 h 1174"/>
                <a:gd name="T10" fmla="*/ 0 w 1682"/>
                <a:gd name="T11" fmla="*/ 0 h 1174"/>
                <a:gd name="T12" fmla="*/ 0 w 1682"/>
                <a:gd name="T13" fmla="*/ 0 h 1174"/>
                <a:gd name="T14" fmla="*/ 0 w 1682"/>
                <a:gd name="T15" fmla="*/ 0 h 1174"/>
                <a:gd name="T16" fmla="*/ 0 w 1682"/>
                <a:gd name="T17" fmla="*/ 0 h 1174"/>
                <a:gd name="T18" fmla="*/ 0 w 1682"/>
                <a:gd name="T19" fmla="*/ 0 h 1174"/>
                <a:gd name="T20" fmla="*/ 0 w 1682"/>
                <a:gd name="T21" fmla="*/ 0 h 1174"/>
                <a:gd name="T22" fmla="*/ 0 w 1682"/>
                <a:gd name="T23" fmla="*/ 0 h 1174"/>
                <a:gd name="T24" fmla="*/ 0 w 1682"/>
                <a:gd name="T25" fmla="*/ 0 h 1174"/>
                <a:gd name="T26" fmla="*/ 0 w 1682"/>
                <a:gd name="T27" fmla="*/ 0 h 1174"/>
                <a:gd name="T28" fmla="*/ 0 w 1682"/>
                <a:gd name="T29" fmla="*/ 0 h 1174"/>
                <a:gd name="T30" fmla="*/ 0 w 1682"/>
                <a:gd name="T31" fmla="*/ 0 h 1174"/>
                <a:gd name="T32" fmla="*/ 0 w 1682"/>
                <a:gd name="T33" fmla="*/ 0 h 1174"/>
                <a:gd name="T34" fmla="*/ 0 w 1682"/>
                <a:gd name="T35" fmla="*/ 0 h 1174"/>
                <a:gd name="T36" fmla="*/ 0 w 1682"/>
                <a:gd name="T37" fmla="*/ 0 h 1174"/>
                <a:gd name="T38" fmla="*/ 0 w 1682"/>
                <a:gd name="T39" fmla="*/ 0 h 1174"/>
                <a:gd name="T40" fmla="*/ 0 w 1682"/>
                <a:gd name="T41" fmla="*/ 0 h 117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2"/>
                <a:gd name="T64" fmla="*/ 0 h 1174"/>
                <a:gd name="T65" fmla="*/ 1682 w 1682"/>
                <a:gd name="T66" fmla="*/ 1174 h 117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2" h="1174">
                  <a:moveTo>
                    <a:pt x="939" y="0"/>
                  </a:moveTo>
                  <a:lnTo>
                    <a:pt x="1648" y="189"/>
                  </a:lnTo>
                  <a:lnTo>
                    <a:pt x="1682" y="300"/>
                  </a:lnTo>
                  <a:lnTo>
                    <a:pt x="1338" y="417"/>
                  </a:lnTo>
                  <a:lnTo>
                    <a:pt x="1293" y="505"/>
                  </a:lnTo>
                  <a:lnTo>
                    <a:pt x="1316" y="605"/>
                  </a:lnTo>
                  <a:lnTo>
                    <a:pt x="1366" y="678"/>
                  </a:lnTo>
                  <a:lnTo>
                    <a:pt x="1465" y="732"/>
                  </a:lnTo>
                  <a:lnTo>
                    <a:pt x="0" y="1174"/>
                  </a:lnTo>
                  <a:lnTo>
                    <a:pt x="1348" y="716"/>
                  </a:lnTo>
                  <a:lnTo>
                    <a:pt x="1259" y="662"/>
                  </a:lnTo>
                  <a:lnTo>
                    <a:pt x="828" y="755"/>
                  </a:lnTo>
                  <a:lnTo>
                    <a:pt x="1237" y="600"/>
                  </a:lnTo>
                  <a:lnTo>
                    <a:pt x="1243" y="473"/>
                  </a:lnTo>
                  <a:lnTo>
                    <a:pt x="368" y="666"/>
                  </a:lnTo>
                  <a:lnTo>
                    <a:pt x="346" y="573"/>
                  </a:lnTo>
                  <a:lnTo>
                    <a:pt x="1642" y="226"/>
                  </a:lnTo>
                  <a:lnTo>
                    <a:pt x="982" y="68"/>
                  </a:lnTo>
                  <a:lnTo>
                    <a:pt x="474" y="235"/>
                  </a:lnTo>
                  <a:lnTo>
                    <a:pt x="9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3770" y="2810"/>
              <a:ext cx="99" cy="47"/>
            </a:xfrm>
            <a:custGeom>
              <a:avLst/>
              <a:gdLst>
                <a:gd name="T0" fmla="*/ 0 w 297"/>
                <a:gd name="T1" fmla="*/ 0 h 141"/>
                <a:gd name="T2" fmla="*/ 0 w 297"/>
                <a:gd name="T3" fmla="*/ 0 h 141"/>
                <a:gd name="T4" fmla="*/ 0 w 297"/>
                <a:gd name="T5" fmla="*/ 0 h 141"/>
                <a:gd name="T6" fmla="*/ 0 w 297"/>
                <a:gd name="T7" fmla="*/ 0 h 141"/>
                <a:gd name="T8" fmla="*/ 0 w 297"/>
                <a:gd name="T9" fmla="*/ 0 h 141"/>
                <a:gd name="T10" fmla="*/ 0 w 297"/>
                <a:gd name="T11" fmla="*/ 0 h 141"/>
                <a:gd name="T12" fmla="*/ 0 w 297"/>
                <a:gd name="T13" fmla="*/ 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7"/>
                <a:gd name="T22" fmla="*/ 0 h 141"/>
                <a:gd name="T23" fmla="*/ 297 w 297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7" h="141">
                  <a:moveTo>
                    <a:pt x="197" y="0"/>
                  </a:moveTo>
                  <a:lnTo>
                    <a:pt x="297" y="121"/>
                  </a:lnTo>
                  <a:lnTo>
                    <a:pt x="0" y="141"/>
                  </a:lnTo>
                  <a:lnTo>
                    <a:pt x="169" y="88"/>
                  </a:lnTo>
                  <a:lnTo>
                    <a:pt x="129" y="13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132856"/>
            <a:ext cx="7704856" cy="350594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</a:rPr>
              <a:t>Достижение </a:t>
            </a:r>
            <a:r>
              <a:rPr lang="ru-RU" b="1" dirty="0" smtClean="0">
                <a:solidFill>
                  <a:schemeClr val="tx1"/>
                </a:solidFill>
              </a:rPr>
              <a:t>предметных и </a:t>
            </a:r>
            <a:r>
              <a:rPr lang="ru-RU" b="1" dirty="0" err="1" smtClean="0">
                <a:solidFill>
                  <a:schemeClr val="tx1"/>
                </a:solidFill>
              </a:rPr>
              <a:t>метапредметных</a:t>
            </a:r>
            <a:r>
              <a:rPr lang="ru-RU" b="1" dirty="0" smtClean="0">
                <a:solidFill>
                  <a:schemeClr val="tx1"/>
                </a:solidFill>
              </a:rPr>
              <a:t> результатов </a:t>
            </a:r>
            <a:r>
              <a:rPr lang="ru-RU" dirty="0" smtClean="0">
                <a:solidFill>
                  <a:schemeClr val="tx1"/>
                </a:solidFill>
              </a:rPr>
              <a:t>освоения основной образовательной программы основного общего образования, необходимых для продолжения образования, </a:t>
            </a:r>
            <a:r>
              <a:rPr lang="ru-RU" b="1" dirty="0" smtClean="0">
                <a:solidFill>
                  <a:schemeClr val="tx1"/>
                </a:solidFill>
              </a:rPr>
              <a:t>является предметом итоговой оценки </a:t>
            </a:r>
            <a:r>
              <a:rPr lang="ru-RU" dirty="0" smtClean="0">
                <a:solidFill>
                  <a:schemeClr val="tx1"/>
                </a:solidFill>
              </a:rPr>
              <a:t>освоения обучающимися основной образовательной программы основного общего образования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4" descr="http://nachalkanosova.ucoz.ru/_si/0/70508224.jpg"/>
          <p:cNvPicPr>
            <a:picLocks noChangeAspect="1" noChangeArrowheads="1"/>
          </p:cNvPicPr>
          <p:nvPr/>
        </p:nvPicPr>
        <p:blipFill>
          <a:blip r:embed="rId2" cstate="print"/>
          <a:srcRect r="-90" b="8244"/>
          <a:stretch>
            <a:fillRect/>
          </a:stretch>
        </p:blipFill>
        <p:spPr bwMode="auto">
          <a:xfrm>
            <a:off x="467544" y="188640"/>
            <a:ext cx="5357813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8064896" cy="5760640"/>
          </a:xfrm>
        </p:spPr>
        <p:txBody>
          <a:bodyPr numCol="2">
            <a:normAutofit fontScale="40000" lnSpcReduction="20000"/>
          </a:bodyPr>
          <a:lstStyle/>
          <a:p>
            <a:r>
              <a:rPr lang="ru-RU" sz="4200" b="1" dirty="0" smtClean="0">
                <a:solidFill>
                  <a:schemeClr val="tx1"/>
                </a:solidFill>
              </a:rPr>
              <a:t>Итоговая оценка результатов освоения основной образовательной программы основного общего образования </a:t>
            </a:r>
            <a:r>
              <a:rPr lang="ru-RU" sz="4200" b="1" dirty="0" smtClean="0">
                <a:solidFill>
                  <a:schemeClr val="tx1"/>
                </a:solidFill>
              </a:rPr>
              <a:t>включает</a:t>
            </a:r>
          </a:p>
          <a:p>
            <a:r>
              <a:rPr lang="ru-RU" sz="4200" b="1" dirty="0" smtClean="0">
                <a:solidFill>
                  <a:schemeClr val="tx1"/>
                </a:solidFill>
              </a:rPr>
              <a:t> </a:t>
            </a:r>
            <a:r>
              <a:rPr lang="ru-RU" sz="4200" b="1" dirty="0" smtClean="0">
                <a:solidFill>
                  <a:schemeClr val="tx1"/>
                </a:solidFill>
              </a:rPr>
              <a:t>две составляющие</a:t>
            </a:r>
            <a:r>
              <a:rPr lang="ru-RU" sz="4200" b="1" dirty="0" smtClean="0">
                <a:solidFill>
                  <a:schemeClr val="tx1"/>
                </a:solidFill>
              </a:rPr>
              <a:t>:</a:t>
            </a:r>
          </a:p>
          <a:p>
            <a:pPr lvl="0"/>
            <a:endParaRPr lang="ru-RU" sz="4200" dirty="0" smtClean="0"/>
          </a:p>
          <a:p>
            <a:pPr lvl="0"/>
            <a:endParaRPr lang="ru-RU" sz="2000" dirty="0" smtClean="0"/>
          </a:p>
          <a:p>
            <a:pPr lvl="0" algn="l">
              <a:buFont typeface="Wingdings" pitchFamily="2" charset="2"/>
              <a:buChar char="Ø"/>
            </a:pPr>
            <a:r>
              <a:rPr lang="ru-RU" sz="5000" dirty="0" smtClean="0">
                <a:solidFill>
                  <a:schemeClr val="tx1"/>
                </a:solidFill>
              </a:rPr>
              <a:t>результаты промежуточной аттестации обучающихся, отражающие динамику их индивидуальных образовательных достижений</a:t>
            </a:r>
            <a:r>
              <a:rPr lang="ru-RU" sz="5000" b="1" dirty="0" smtClean="0">
                <a:solidFill>
                  <a:schemeClr val="tx1"/>
                </a:solidFill>
              </a:rPr>
              <a:t> </a:t>
            </a:r>
            <a:r>
              <a:rPr lang="ru-RU" sz="5000" dirty="0" smtClean="0">
                <a:solidFill>
                  <a:schemeClr val="tx1"/>
                </a:solidFill>
              </a:rPr>
              <a:t>в соответствии с планируемыми результатами освоения основной образовательной программы основного общего образования;</a:t>
            </a:r>
          </a:p>
          <a:p>
            <a:pPr algn="l"/>
            <a:r>
              <a:rPr lang="ru-RU" sz="5000" i="1" dirty="0" smtClean="0">
                <a:solidFill>
                  <a:schemeClr val="tx1"/>
                </a:solidFill>
              </a:rPr>
              <a:t>(Контрольные </a:t>
            </a:r>
            <a:r>
              <a:rPr lang="ru-RU" sz="5000" i="1" dirty="0" smtClean="0">
                <a:solidFill>
                  <a:schemeClr val="tx1"/>
                </a:solidFill>
              </a:rPr>
              <a:t>испытания (в форме проверочных работ, экзаменов, тестов или в иной форме, определяемой федеральным органом управления образования)</a:t>
            </a:r>
          </a:p>
          <a:p>
            <a:pPr lvl="0" algn="l"/>
            <a:endParaRPr lang="ru-RU" sz="50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endParaRPr lang="ru-RU" sz="20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endParaRPr lang="ru-RU" sz="20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endParaRPr lang="ru-RU" sz="20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endParaRPr lang="ru-RU" sz="20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endParaRPr lang="ru-RU" sz="20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endParaRPr lang="ru-RU" sz="2000" dirty="0" smtClean="0">
              <a:solidFill>
                <a:schemeClr val="tx1"/>
              </a:solidFill>
            </a:endParaRPr>
          </a:p>
          <a:p>
            <a:pPr lvl="0" algn="l"/>
            <a:endParaRPr lang="ru-RU" sz="20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endParaRPr lang="ru-RU" sz="2200" dirty="0" smtClean="0">
              <a:solidFill>
                <a:schemeClr val="tx1"/>
              </a:solidFill>
            </a:endParaRPr>
          </a:p>
          <a:p>
            <a:pPr lvl="7" algn="l">
              <a:buFont typeface="Wingdings" pitchFamily="2" charset="2"/>
              <a:buChar char="Ø"/>
            </a:pPr>
            <a:endParaRPr lang="ru-RU" sz="10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endParaRPr lang="ru-RU" sz="22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endParaRPr lang="ru-RU" sz="2200" dirty="0" smtClean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ru-RU" sz="5000" dirty="0" smtClean="0">
                <a:solidFill>
                  <a:schemeClr val="tx1"/>
                </a:solidFill>
              </a:rPr>
              <a:t>результаты </a:t>
            </a:r>
            <a:r>
              <a:rPr lang="ru-RU" sz="5000" dirty="0" smtClean="0">
                <a:solidFill>
                  <a:schemeClr val="tx1"/>
                </a:solidFill>
              </a:rPr>
              <a:t>государственной (итоговой) аттестации выпускников, характеризующие уровень достижения планируемых результатов освоения  основной образовательной программы основного общего образования</a:t>
            </a:r>
            <a:r>
              <a:rPr lang="ru-RU" sz="5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5000" dirty="0" smtClean="0">
                <a:solidFill>
                  <a:schemeClr val="tx1"/>
                </a:solidFill>
              </a:rPr>
              <a:t>(Представление </a:t>
            </a:r>
            <a:r>
              <a:rPr lang="ru-RU" sz="5000" dirty="0" smtClean="0">
                <a:solidFill>
                  <a:schemeClr val="tx1"/>
                </a:solidFill>
              </a:rPr>
              <a:t>выпускниками учреждений общего образования </a:t>
            </a:r>
            <a:r>
              <a:rPr lang="ru-RU" sz="5000" dirty="0" err="1" smtClean="0">
                <a:solidFill>
                  <a:schemeClr val="tx1"/>
                </a:solidFill>
              </a:rPr>
              <a:t>портфолио</a:t>
            </a:r>
            <a:r>
              <a:rPr lang="ru-RU" sz="5000" dirty="0" smtClean="0">
                <a:solidFill>
                  <a:schemeClr val="tx1"/>
                </a:solidFill>
              </a:rPr>
              <a:t> – пакета свидетельств об их достижениях в каких-либо видах социально значимой </a:t>
            </a:r>
            <a:r>
              <a:rPr lang="ru-RU" sz="5000" dirty="0" smtClean="0">
                <a:solidFill>
                  <a:schemeClr val="tx1"/>
                </a:solidFill>
              </a:rPr>
              <a:t>деятельности)</a:t>
            </a:r>
            <a:endParaRPr lang="ru-RU" sz="5000" dirty="0" smtClean="0">
              <a:solidFill>
                <a:schemeClr val="tx1"/>
              </a:solidFill>
            </a:endParaRPr>
          </a:p>
          <a:p>
            <a:pPr lvl="0" algn="l"/>
            <a:endParaRPr lang="ru-RU" sz="5000" dirty="0" smtClean="0">
              <a:solidFill>
                <a:schemeClr val="tx1"/>
              </a:solidFill>
            </a:endParaRPr>
          </a:p>
          <a:p>
            <a:pPr algn="r"/>
            <a:endParaRPr lang="ru-RU" sz="2000" b="1" dirty="0" smtClean="0"/>
          </a:p>
          <a:p>
            <a:pPr algn="r"/>
            <a:endParaRPr lang="ru-RU" sz="2000" b="1" dirty="0" smtClean="0"/>
          </a:p>
          <a:p>
            <a:pPr algn="r"/>
            <a:endParaRPr lang="ru-RU" sz="2000" b="1" dirty="0" smtClean="0"/>
          </a:p>
          <a:p>
            <a:pPr algn="l"/>
            <a:endParaRPr lang="ru-RU" sz="2000" dirty="0" smtClean="0"/>
          </a:p>
          <a:p>
            <a:endParaRPr lang="ru-RU" sz="2000" dirty="0"/>
          </a:p>
        </p:txBody>
      </p:sp>
      <p:grpSp>
        <p:nvGrpSpPr>
          <p:cNvPr id="2" name="Group 7"/>
          <p:cNvGrpSpPr>
            <a:grpSpLocks noGrp="1"/>
          </p:cNvGrpSpPr>
          <p:nvPr>
            <p:ph type="ctrTitle"/>
          </p:nvPr>
        </p:nvGrpSpPr>
        <p:grpSpPr bwMode="auto">
          <a:xfrm>
            <a:off x="6804248" y="5013176"/>
            <a:ext cx="1581944" cy="1226567"/>
            <a:chOff x="2880" y="2118"/>
            <a:chExt cx="1207" cy="1073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2962" y="2240"/>
              <a:ext cx="856" cy="914"/>
            </a:xfrm>
            <a:custGeom>
              <a:avLst/>
              <a:gdLst>
                <a:gd name="T0" fmla="*/ 0 w 2566"/>
                <a:gd name="T1" fmla="*/ 0 h 2741"/>
                <a:gd name="T2" fmla="*/ 0 w 2566"/>
                <a:gd name="T3" fmla="*/ 0 h 2741"/>
                <a:gd name="T4" fmla="*/ 0 w 2566"/>
                <a:gd name="T5" fmla="*/ 0 h 2741"/>
                <a:gd name="T6" fmla="*/ 0 w 2566"/>
                <a:gd name="T7" fmla="*/ 0 h 2741"/>
                <a:gd name="T8" fmla="*/ 0 w 2566"/>
                <a:gd name="T9" fmla="*/ 0 h 2741"/>
                <a:gd name="T10" fmla="*/ 0 w 2566"/>
                <a:gd name="T11" fmla="*/ 0 h 2741"/>
                <a:gd name="T12" fmla="*/ 0 w 2566"/>
                <a:gd name="T13" fmla="*/ 0 h 2741"/>
                <a:gd name="T14" fmla="*/ 0 w 2566"/>
                <a:gd name="T15" fmla="*/ 0 h 2741"/>
                <a:gd name="T16" fmla="*/ 0 w 2566"/>
                <a:gd name="T17" fmla="*/ 0 h 2741"/>
                <a:gd name="T18" fmla="*/ 0 w 2566"/>
                <a:gd name="T19" fmla="*/ 0 h 2741"/>
                <a:gd name="T20" fmla="*/ 0 w 2566"/>
                <a:gd name="T21" fmla="*/ 0 h 27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66"/>
                <a:gd name="T34" fmla="*/ 0 h 2741"/>
                <a:gd name="T35" fmla="*/ 2566 w 2566"/>
                <a:gd name="T36" fmla="*/ 2741 h 274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66" h="2741">
                  <a:moveTo>
                    <a:pt x="92" y="0"/>
                  </a:moveTo>
                  <a:lnTo>
                    <a:pt x="94" y="307"/>
                  </a:lnTo>
                  <a:lnTo>
                    <a:pt x="10" y="530"/>
                  </a:lnTo>
                  <a:lnTo>
                    <a:pt x="364" y="818"/>
                  </a:lnTo>
                  <a:lnTo>
                    <a:pt x="0" y="1593"/>
                  </a:lnTo>
                  <a:lnTo>
                    <a:pt x="560" y="2741"/>
                  </a:lnTo>
                  <a:lnTo>
                    <a:pt x="1750" y="2587"/>
                  </a:lnTo>
                  <a:lnTo>
                    <a:pt x="2566" y="1882"/>
                  </a:lnTo>
                  <a:lnTo>
                    <a:pt x="1775" y="22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2933" y="2550"/>
              <a:ext cx="194" cy="326"/>
            </a:xfrm>
            <a:custGeom>
              <a:avLst/>
              <a:gdLst>
                <a:gd name="T0" fmla="*/ 0 w 582"/>
                <a:gd name="T1" fmla="*/ 0 h 978"/>
                <a:gd name="T2" fmla="*/ 0 w 582"/>
                <a:gd name="T3" fmla="*/ 0 h 978"/>
                <a:gd name="T4" fmla="*/ 0 w 582"/>
                <a:gd name="T5" fmla="*/ 0 h 978"/>
                <a:gd name="T6" fmla="*/ 0 w 582"/>
                <a:gd name="T7" fmla="*/ 0 h 978"/>
                <a:gd name="T8" fmla="*/ 0 w 582"/>
                <a:gd name="T9" fmla="*/ 0 h 978"/>
                <a:gd name="T10" fmla="*/ 0 w 582"/>
                <a:gd name="T11" fmla="*/ 0 h 978"/>
                <a:gd name="T12" fmla="*/ 0 w 582"/>
                <a:gd name="T13" fmla="*/ 0 h 9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2"/>
                <a:gd name="T22" fmla="*/ 0 h 978"/>
                <a:gd name="T23" fmla="*/ 582 w 582"/>
                <a:gd name="T24" fmla="*/ 978 h 9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2" h="978">
                  <a:moveTo>
                    <a:pt x="300" y="0"/>
                  </a:moveTo>
                  <a:lnTo>
                    <a:pt x="0" y="48"/>
                  </a:lnTo>
                  <a:lnTo>
                    <a:pt x="37" y="135"/>
                  </a:lnTo>
                  <a:lnTo>
                    <a:pt x="582" y="978"/>
                  </a:lnTo>
                  <a:lnTo>
                    <a:pt x="339" y="126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2908" y="2710"/>
              <a:ext cx="482" cy="458"/>
            </a:xfrm>
            <a:custGeom>
              <a:avLst/>
              <a:gdLst>
                <a:gd name="T0" fmla="*/ 0 w 1445"/>
                <a:gd name="T1" fmla="*/ 0 h 1374"/>
                <a:gd name="T2" fmla="*/ 0 w 1445"/>
                <a:gd name="T3" fmla="*/ 0 h 1374"/>
                <a:gd name="T4" fmla="*/ 0 w 1445"/>
                <a:gd name="T5" fmla="*/ 0 h 1374"/>
                <a:gd name="T6" fmla="*/ 0 w 1445"/>
                <a:gd name="T7" fmla="*/ 0 h 1374"/>
                <a:gd name="T8" fmla="*/ 0 w 1445"/>
                <a:gd name="T9" fmla="*/ 0 h 1374"/>
                <a:gd name="T10" fmla="*/ 0 w 1445"/>
                <a:gd name="T11" fmla="*/ 0 h 1374"/>
                <a:gd name="T12" fmla="*/ 0 w 1445"/>
                <a:gd name="T13" fmla="*/ 0 h 1374"/>
                <a:gd name="T14" fmla="*/ 0 w 1445"/>
                <a:gd name="T15" fmla="*/ 0 h 13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5"/>
                <a:gd name="T25" fmla="*/ 0 h 1374"/>
                <a:gd name="T26" fmla="*/ 1445 w 1445"/>
                <a:gd name="T27" fmla="*/ 1374 h 137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5" h="1374">
                  <a:moveTo>
                    <a:pt x="247" y="0"/>
                  </a:moveTo>
                  <a:lnTo>
                    <a:pt x="0" y="93"/>
                  </a:lnTo>
                  <a:lnTo>
                    <a:pt x="656" y="1374"/>
                  </a:lnTo>
                  <a:lnTo>
                    <a:pt x="1445" y="1331"/>
                  </a:lnTo>
                  <a:lnTo>
                    <a:pt x="719" y="1182"/>
                  </a:lnTo>
                  <a:lnTo>
                    <a:pt x="204" y="156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2891" y="2128"/>
              <a:ext cx="564" cy="285"/>
            </a:xfrm>
            <a:custGeom>
              <a:avLst/>
              <a:gdLst>
                <a:gd name="T0" fmla="*/ 0 w 1694"/>
                <a:gd name="T1" fmla="*/ 0 h 855"/>
                <a:gd name="T2" fmla="*/ 0 w 1694"/>
                <a:gd name="T3" fmla="*/ 0 h 855"/>
                <a:gd name="T4" fmla="*/ 0 w 1694"/>
                <a:gd name="T5" fmla="*/ 0 h 855"/>
                <a:gd name="T6" fmla="*/ 0 w 1694"/>
                <a:gd name="T7" fmla="*/ 0 h 855"/>
                <a:gd name="T8" fmla="*/ 0 w 1694"/>
                <a:gd name="T9" fmla="*/ 0 h 855"/>
                <a:gd name="T10" fmla="*/ 0 w 1694"/>
                <a:gd name="T11" fmla="*/ 0 h 855"/>
                <a:gd name="T12" fmla="*/ 0 w 1694"/>
                <a:gd name="T13" fmla="*/ 0 h 855"/>
                <a:gd name="T14" fmla="*/ 0 w 1694"/>
                <a:gd name="T15" fmla="*/ 0 h 855"/>
                <a:gd name="T16" fmla="*/ 0 w 1694"/>
                <a:gd name="T17" fmla="*/ 0 h 8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94"/>
                <a:gd name="T28" fmla="*/ 0 h 855"/>
                <a:gd name="T29" fmla="*/ 1694 w 1694"/>
                <a:gd name="T30" fmla="*/ 855 h 8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94" h="855">
                  <a:moveTo>
                    <a:pt x="1463" y="0"/>
                  </a:moveTo>
                  <a:lnTo>
                    <a:pt x="20" y="275"/>
                  </a:lnTo>
                  <a:lnTo>
                    <a:pt x="0" y="335"/>
                  </a:lnTo>
                  <a:lnTo>
                    <a:pt x="1389" y="855"/>
                  </a:lnTo>
                  <a:lnTo>
                    <a:pt x="1694" y="731"/>
                  </a:lnTo>
                  <a:lnTo>
                    <a:pt x="845" y="455"/>
                  </a:lnTo>
                  <a:lnTo>
                    <a:pt x="1509" y="75"/>
                  </a:lnTo>
                  <a:lnTo>
                    <a:pt x="1463" y="0"/>
                  </a:lnTo>
                  <a:close/>
                </a:path>
              </a:pathLst>
            </a:custGeom>
            <a:solidFill>
              <a:srgbClr val="F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2904" y="2371"/>
              <a:ext cx="602" cy="272"/>
            </a:xfrm>
            <a:custGeom>
              <a:avLst/>
              <a:gdLst>
                <a:gd name="T0" fmla="*/ 0 w 1806"/>
                <a:gd name="T1" fmla="*/ 0 h 816"/>
                <a:gd name="T2" fmla="*/ 0 w 1806"/>
                <a:gd name="T3" fmla="*/ 0 h 816"/>
                <a:gd name="T4" fmla="*/ 0 w 1806"/>
                <a:gd name="T5" fmla="*/ 0 h 816"/>
                <a:gd name="T6" fmla="*/ 0 w 1806"/>
                <a:gd name="T7" fmla="*/ 0 h 816"/>
                <a:gd name="T8" fmla="*/ 0 w 1806"/>
                <a:gd name="T9" fmla="*/ 0 h 816"/>
                <a:gd name="T10" fmla="*/ 0 w 1806"/>
                <a:gd name="T11" fmla="*/ 0 h 816"/>
                <a:gd name="T12" fmla="*/ 0 w 1806"/>
                <a:gd name="T13" fmla="*/ 0 h 816"/>
                <a:gd name="T14" fmla="*/ 0 w 1806"/>
                <a:gd name="T15" fmla="*/ 0 h 816"/>
                <a:gd name="T16" fmla="*/ 0 w 1806"/>
                <a:gd name="T17" fmla="*/ 0 h 816"/>
                <a:gd name="T18" fmla="*/ 0 w 1806"/>
                <a:gd name="T19" fmla="*/ 0 h 816"/>
                <a:gd name="T20" fmla="*/ 0 w 1806"/>
                <a:gd name="T21" fmla="*/ 0 h 8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06"/>
                <a:gd name="T34" fmla="*/ 0 h 816"/>
                <a:gd name="T35" fmla="*/ 1806 w 1806"/>
                <a:gd name="T36" fmla="*/ 816 h 8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06" h="816">
                  <a:moveTo>
                    <a:pt x="241" y="0"/>
                  </a:moveTo>
                  <a:lnTo>
                    <a:pt x="0" y="101"/>
                  </a:lnTo>
                  <a:lnTo>
                    <a:pt x="0" y="172"/>
                  </a:lnTo>
                  <a:lnTo>
                    <a:pt x="1349" y="816"/>
                  </a:lnTo>
                  <a:lnTo>
                    <a:pt x="1779" y="687"/>
                  </a:lnTo>
                  <a:lnTo>
                    <a:pt x="1806" y="570"/>
                  </a:lnTo>
                  <a:lnTo>
                    <a:pt x="1574" y="551"/>
                  </a:lnTo>
                  <a:lnTo>
                    <a:pt x="1344" y="636"/>
                  </a:lnTo>
                  <a:lnTo>
                    <a:pt x="207" y="129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F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3010" y="2500"/>
              <a:ext cx="454" cy="360"/>
            </a:xfrm>
            <a:custGeom>
              <a:avLst/>
              <a:gdLst>
                <a:gd name="T0" fmla="*/ 0 w 1360"/>
                <a:gd name="T1" fmla="*/ 0 h 1080"/>
                <a:gd name="T2" fmla="*/ 0 w 1360"/>
                <a:gd name="T3" fmla="*/ 0 h 1080"/>
                <a:gd name="T4" fmla="*/ 0 w 1360"/>
                <a:gd name="T5" fmla="*/ 0 h 1080"/>
                <a:gd name="T6" fmla="*/ 0 w 1360"/>
                <a:gd name="T7" fmla="*/ 0 h 1080"/>
                <a:gd name="T8" fmla="*/ 0 w 1360"/>
                <a:gd name="T9" fmla="*/ 0 h 1080"/>
                <a:gd name="T10" fmla="*/ 0 w 1360"/>
                <a:gd name="T11" fmla="*/ 0 h 1080"/>
                <a:gd name="T12" fmla="*/ 0 w 1360"/>
                <a:gd name="T13" fmla="*/ 0 h 1080"/>
                <a:gd name="T14" fmla="*/ 0 w 1360"/>
                <a:gd name="T15" fmla="*/ 0 h 1080"/>
                <a:gd name="T16" fmla="*/ 0 w 1360"/>
                <a:gd name="T17" fmla="*/ 0 h 1080"/>
                <a:gd name="T18" fmla="*/ 0 w 1360"/>
                <a:gd name="T19" fmla="*/ 0 h 1080"/>
                <a:gd name="T20" fmla="*/ 0 w 1360"/>
                <a:gd name="T21" fmla="*/ 0 h 1080"/>
                <a:gd name="T22" fmla="*/ 0 w 1360"/>
                <a:gd name="T23" fmla="*/ 0 h 1080"/>
                <a:gd name="T24" fmla="*/ 0 w 1360"/>
                <a:gd name="T25" fmla="*/ 0 h 1080"/>
                <a:gd name="T26" fmla="*/ 0 w 1360"/>
                <a:gd name="T27" fmla="*/ 0 h 10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60"/>
                <a:gd name="T43" fmla="*/ 0 h 1080"/>
                <a:gd name="T44" fmla="*/ 1360 w 1360"/>
                <a:gd name="T45" fmla="*/ 1080 h 10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60" h="1080">
                  <a:moveTo>
                    <a:pt x="6" y="59"/>
                  </a:moveTo>
                  <a:lnTo>
                    <a:pt x="0" y="180"/>
                  </a:lnTo>
                  <a:lnTo>
                    <a:pt x="10" y="314"/>
                  </a:lnTo>
                  <a:lnTo>
                    <a:pt x="78" y="384"/>
                  </a:lnTo>
                  <a:lnTo>
                    <a:pt x="226" y="419"/>
                  </a:lnTo>
                  <a:lnTo>
                    <a:pt x="805" y="844"/>
                  </a:lnTo>
                  <a:lnTo>
                    <a:pt x="1060" y="1040"/>
                  </a:lnTo>
                  <a:lnTo>
                    <a:pt x="1244" y="1080"/>
                  </a:lnTo>
                  <a:lnTo>
                    <a:pt x="1219" y="835"/>
                  </a:lnTo>
                  <a:lnTo>
                    <a:pt x="1360" y="465"/>
                  </a:lnTo>
                  <a:lnTo>
                    <a:pt x="1075" y="450"/>
                  </a:lnTo>
                  <a:lnTo>
                    <a:pt x="50" y="0"/>
                  </a:lnTo>
                  <a:lnTo>
                    <a:pt x="6" y="59"/>
                  </a:lnTo>
                  <a:close/>
                </a:path>
              </a:pathLst>
            </a:custGeom>
            <a:solidFill>
              <a:srgbClr val="F7A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3286" y="2193"/>
              <a:ext cx="549" cy="130"/>
            </a:xfrm>
            <a:custGeom>
              <a:avLst/>
              <a:gdLst>
                <a:gd name="T0" fmla="*/ 0 w 1646"/>
                <a:gd name="T1" fmla="*/ 0 h 390"/>
                <a:gd name="T2" fmla="*/ 0 w 1646"/>
                <a:gd name="T3" fmla="*/ 0 h 390"/>
                <a:gd name="T4" fmla="*/ 0 w 1646"/>
                <a:gd name="T5" fmla="*/ 0 h 390"/>
                <a:gd name="T6" fmla="*/ 0 w 1646"/>
                <a:gd name="T7" fmla="*/ 0 h 390"/>
                <a:gd name="T8" fmla="*/ 0 w 1646"/>
                <a:gd name="T9" fmla="*/ 0 h 390"/>
                <a:gd name="T10" fmla="*/ 0 w 1646"/>
                <a:gd name="T11" fmla="*/ 0 h 390"/>
                <a:gd name="T12" fmla="*/ 0 w 1646"/>
                <a:gd name="T13" fmla="*/ 0 h 390"/>
                <a:gd name="T14" fmla="*/ 0 w 1646"/>
                <a:gd name="T15" fmla="*/ 0 h 390"/>
                <a:gd name="T16" fmla="*/ 0 w 1646"/>
                <a:gd name="T17" fmla="*/ 0 h 390"/>
                <a:gd name="T18" fmla="*/ 0 w 1646"/>
                <a:gd name="T19" fmla="*/ 0 h 390"/>
                <a:gd name="T20" fmla="*/ 0 w 1646"/>
                <a:gd name="T21" fmla="*/ 0 h 390"/>
                <a:gd name="T22" fmla="*/ 0 w 1646"/>
                <a:gd name="T23" fmla="*/ 0 h 390"/>
                <a:gd name="T24" fmla="*/ 0 w 1646"/>
                <a:gd name="T25" fmla="*/ 0 h 390"/>
                <a:gd name="T26" fmla="*/ 0 w 1646"/>
                <a:gd name="T27" fmla="*/ 0 h 390"/>
                <a:gd name="T28" fmla="*/ 0 w 1646"/>
                <a:gd name="T29" fmla="*/ 0 h 390"/>
                <a:gd name="T30" fmla="*/ 0 w 1646"/>
                <a:gd name="T31" fmla="*/ 0 h 390"/>
                <a:gd name="T32" fmla="*/ 0 w 1646"/>
                <a:gd name="T33" fmla="*/ 0 h 39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46"/>
                <a:gd name="T52" fmla="*/ 0 h 390"/>
                <a:gd name="T53" fmla="*/ 1646 w 1646"/>
                <a:gd name="T54" fmla="*/ 390 h 39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46" h="390">
                  <a:moveTo>
                    <a:pt x="0" y="292"/>
                  </a:moveTo>
                  <a:lnTo>
                    <a:pt x="53" y="273"/>
                  </a:lnTo>
                  <a:lnTo>
                    <a:pt x="191" y="238"/>
                  </a:lnTo>
                  <a:lnTo>
                    <a:pt x="281" y="216"/>
                  </a:lnTo>
                  <a:lnTo>
                    <a:pt x="383" y="190"/>
                  </a:lnTo>
                  <a:lnTo>
                    <a:pt x="490" y="165"/>
                  </a:lnTo>
                  <a:lnTo>
                    <a:pt x="602" y="139"/>
                  </a:lnTo>
                  <a:lnTo>
                    <a:pt x="715" y="112"/>
                  </a:lnTo>
                  <a:lnTo>
                    <a:pt x="822" y="87"/>
                  </a:lnTo>
                  <a:lnTo>
                    <a:pt x="924" y="64"/>
                  </a:lnTo>
                  <a:lnTo>
                    <a:pt x="1014" y="43"/>
                  </a:lnTo>
                  <a:lnTo>
                    <a:pt x="1150" y="12"/>
                  </a:lnTo>
                  <a:lnTo>
                    <a:pt x="1202" y="0"/>
                  </a:lnTo>
                  <a:lnTo>
                    <a:pt x="1646" y="75"/>
                  </a:lnTo>
                  <a:lnTo>
                    <a:pt x="158" y="390"/>
                  </a:lnTo>
                  <a:lnTo>
                    <a:pt x="0" y="292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3279" y="2664"/>
              <a:ext cx="86" cy="139"/>
            </a:xfrm>
            <a:custGeom>
              <a:avLst/>
              <a:gdLst>
                <a:gd name="T0" fmla="*/ 0 w 259"/>
                <a:gd name="T1" fmla="*/ 0 h 417"/>
                <a:gd name="T2" fmla="*/ 0 w 259"/>
                <a:gd name="T3" fmla="*/ 0 h 417"/>
                <a:gd name="T4" fmla="*/ 0 w 259"/>
                <a:gd name="T5" fmla="*/ 0 h 417"/>
                <a:gd name="T6" fmla="*/ 0 w 259"/>
                <a:gd name="T7" fmla="*/ 0 h 417"/>
                <a:gd name="T8" fmla="*/ 0 w 259"/>
                <a:gd name="T9" fmla="*/ 0 h 417"/>
                <a:gd name="T10" fmla="*/ 0 w 259"/>
                <a:gd name="T11" fmla="*/ 0 h 417"/>
                <a:gd name="T12" fmla="*/ 0 w 259"/>
                <a:gd name="T13" fmla="*/ 0 h 417"/>
                <a:gd name="T14" fmla="*/ 0 w 259"/>
                <a:gd name="T15" fmla="*/ 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"/>
                <a:gd name="T25" fmla="*/ 0 h 417"/>
                <a:gd name="T26" fmla="*/ 259 w 259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" h="417">
                  <a:moveTo>
                    <a:pt x="75" y="0"/>
                  </a:moveTo>
                  <a:lnTo>
                    <a:pt x="259" y="21"/>
                  </a:lnTo>
                  <a:lnTo>
                    <a:pt x="135" y="241"/>
                  </a:lnTo>
                  <a:lnTo>
                    <a:pt x="110" y="417"/>
                  </a:lnTo>
                  <a:lnTo>
                    <a:pt x="0" y="350"/>
                  </a:lnTo>
                  <a:lnTo>
                    <a:pt x="25" y="8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3216" y="2803"/>
              <a:ext cx="141" cy="82"/>
            </a:xfrm>
            <a:custGeom>
              <a:avLst/>
              <a:gdLst>
                <a:gd name="T0" fmla="*/ 0 w 423"/>
                <a:gd name="T1" fmla="*/ 0 h 247"/>
                <a:gd name="T2" fmla="*/ 0 w 423"/>
                <a:gd name="T3" fmla="*/ 0 h 247"/>
                <a:gd name="T4" fmla="*/ 0 w 423"/>
                <a:gd name="T5" fmla="*/ 0 h 247"/>
                <a:gd name="T6" fmla="*/ 0 w 423"/>
                <a:gd name="T7" fmla="*/ 0 h 247"/>
                <a:gd name="T8" fmla="*/ 0 w 423"/>
                <a:gd name="T9" fmla="*/ 0 h 247"/>
                <a:gd name="T10" fmla="*/ 0 w 423"/>
                <a:gd name="T11" fmla="*/ 0 h 2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47"/>
                <a:gd name="T20" fmla="*/ 423 w 423"/>
                <a:gd name="T21" fmla="*/ 247 h 2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47">
                  <a:moveTo>
                    <a:pt x="0" y="16"/>
                  </a:moveTo>
                  <a:lnTo>
                    <a:pt x="174" y="0"/>
                  </a:lnTo>
                  <a:lnTo>
                    <a:pt x="423" y="201"/>
                  </a:lnTo>
                  <a:lnTo>
                    <a:pt x="44" y="247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3177" y="2893"/>
              <a:ext cx="793" cy="250"/>
            </a:xfrm>
            <a:custGeom>
              <a:avLst/>
              <a:gdLst>
                <a:gd name="T0" fmla="*/ 0 w 2378"/>
                <a:gd name="T1" fmla="*/ 0 h 751"/>
                <a:gd name="T2" fmla="*/ 0 w 2378"/>
                <a:gd name="T3" fmla="*/ 0 h 751"/>
                <a:gd name="T4" fmla="*/ 0 w 2378"/>
                <a:gd name="T5" fmla="*/ 0 h 751"/>
                <a:gd name="T6" fmla="*/ 0 w 2378"/>
                <a:gd name="T7" fmla="*/ 0 h 751"/>
                <a:gd name="T8" fmla="*/ 0 w 2378"/>
                <a:gd name="T9" fmla="*/ 0 h 751"/>
                <a:gd name="T10" fmla="*/ 0 w 2378"/>
                <a:gd name="T11" fmla="*/ 0 h 751"/>
                <a:gd name="T12" fmla="*/ 0 w 2378"/>
                <a:gd name="T13" fmla="*/ 0 h 751"/>
                <a:gd name="T14" fmla="*/ 0 w 2378"/>
                <a:gd name="T15" fmla="*/ 0 h 751"/>
                <a:gd name="T16" fmla="*/ 0 w 2378"/>
                <a:gd name="T17" fmla="*/ 0 h 751"/>
                <a:gd name="T18" fmla="*/ 0 w 2378"/>
                <a:gd name="T19" fmla="*/ 0 h 751"/>
                <a:gd name="T20" fmla="*/ 0 w 2378"/>
                <a:gd name="T21" fmla="*/ 0 h 751"/>
                <a:gd name="T22" fmla="*/ 0 w 2378"/>
                <a:gd name="T23" fmla="*/ 0 h 751"/>
                <a:gd name="T24" fmla="*/ 0 w 2378"/>
                <a:gd name="T25" fmla="*/ 0 h 751"/>
                <a:gd name="T26" fmla="*/ 0 w 2378"/>
                <a:gd name="T27" fmla="*/ 0 h 751"/>
                <a:gd name="T28" fmla="*/ 0 w 2378"/>
                <a:gd name="T29" fmla="*/ 0 h 751"/>
                <a:gd name="T30" fmla="*/ 0 w 2378"/>
                <a:gd name="T31" fmla="*/ 0 h 751"/>
                <a:gd name="T32" fmla="*/ 0 w 2378"/>
                <a:gd name="T33" fmla="*/ 0 h 751"/>
                <a:gd name="T34" fmla="*/ 0 w 2378"/>
                <a:gd name="T35" fmla="*/ 0 h 75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78"/>
                <a:gd name="T55" fmla="*/ 0 h 751"/>
                <a:gd name="T56" fmla="*/ 2378 w 2378"/>
                <a:gd name="T57" fmla="*/ 751 h 75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78" h="751">
                  <a:moveTo>
                    <a:pt x="155" y="301"/>
                  </a:moveTo>
                  <a:lnTo>
                    <a:pt x="129" y="450"/>
                  </a:lnTo>
                  <a:lnTo>
                    <a:pt x="0" y="601"/>
                  </a:lnTo>
                  <a:lnTo>
                    <a:pt x="563" y="751"/>
                  </a:lnTo>
                  <a:lnTo>
                    <a:pt x="1684" y="647"/>
                  </a:lnTo>
                  <a:lnTo>
                    <a:pt x="1763" y="616"/>
                  </a:lnTo>
                  <a:lnTo>
                    <a:pt x="1913" y="647"/>
                  </a:lnTo>
                  <a:lnTo>
                    <a:pt x="2042" y="630"/>
                  </a:lnTo>
                  <a:lnTo>
                    <a:pt x="2187" y="607"/>
                  </a:lnTo>
                  <a:lnTo>
                    <a:pt x="2221" y="580"/>
                  </a:lnTo>
                  <a:lnTo>
                    <a:pt x="2276" y="534"/>
                  </a:lnTo>
                  <a:lnTo>
                    <a:pt x="2326" y="490"/>
                  </a:lnTo>
                  <a:lnTo>
                    <a:pt x="2348" y="471"/>
                  </a:lnTo>
                  <a:lnTo>
                    <a:pt x="2378" y="186"/>
                  </a:lnTo>
                  <a:lnTo>
                    <a:pt x="2218" y="0"/>
                  </a:lnTo>
                  <a:lnTo>
                    <a:pt x="1439" y="140"/>
                  </a:lnTo>
                  <a:lnTo>
                    <a:pt x="155" y="301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2961" y="2573"/>
              <a:ext cx="1021" cy="577"/>
            </a:xfrm>
            <a:custGeom>
              <a:avLst/>
              <a:gdLst>
                <a:gd name="T0" fmla="*/ 0 w 3063"/>
                <a:gd name="T1" fmla="*/ 0 h 1730"/>
                <a:gd name="T2" fmla="*/ 0 w 3063"/>
                <a:gd name="T3" fmla="*/ 0 h 1730"/>
                <a:gd name="T4" fmla="*/ 0 w 3063"/>
                <a:gd name="T5" fmla="*/ 0 h 1730"/>
                <a:gd name="T6" fmla="*/ 0 w 3063"/>
                <a:gd name="T7" fmla="*/ 0 h 1730"/>
                <a:gd name="T8" fmla="*/ 0 w 3063"/>
                <a:gd name="T9" fmla="*/ 0 h 1730"/>
                <a:gd name="T10" fmla="*/ 0 w 3063"/>
                <a:gd name="T11" fmla="*/ 0 h 1730"/>
                <a:gd name="T12" fmla="*/ 0 w 3063"/>
                <a:gd name="T13" fmla="*/ 0 h 1730"/>
                <a:gd name="T14" fmla="*/ 0 w 3063"/>
                <a:gd name="T15" fmla="*/ 0 h 1730"/>
                <a:gd name="T16" fmla="*/ 0 w 3063"/>
                <a:gd name="T17" fmla="*/ 0 h 1730"/>
                <a:gd name="T18" fmla="*/ 0 w 3063"/>
                <a:gd name="T19" fmla="*/ 0 h 1730"/>
                <a:gd name="T20" fmla="*/ 0 w 3063"/>
                <a:gd name="T21" fmla="*/ 0 h 1730"/>
                <a:gd name="T22" fmla="*/ 0 w 3063"/>
                <a:gd name="T23" fmla="*/ 0 h 1730"/>
                <a:gd name="T24" fmla="*/ 0 w 3063"/>
                <a:gd name="T25" fmla="*/ 0 h 1730"/>
                <a:gd name="T26" fmla="*/ 0 w 3063"/>
                <a:gd name="T27" fmla="*/ 0 h 1730"/>
                <a:gd name="T28" fmla="*/ 0 w 3063"/>
                <a:gd name="T29" fmla="*/ 0 h 1730"/>
                <a:gd name="T30" fmla="*/ 0 w 3063"/>
                <a:gd name="T31" fmla="*/ 0 h 1730"/>
                <a:gd name="T32" fmla="*/ 0 w 3063"/>
                <a:gd name="T33" fmla="*/ 0 h 1730"/>
                <a:gd name="T34" fmla="*/ 0 w 3063"/>
                <a:gd name="T35" fmla="*/ 0 h 1730"/>
                <a:gd name="T36" fmla="*/ 0 w 3063"/>
                <a:gd name="T37" fmla="*/ 0 h 1730"/>
                <a:gd name="T38" fmla="*/ 0 w 3063"/>
                <a:gd name="T39" fmla="*/ 0 h 1730"/>
                <a:gd name="T40" fmla="*/ 0 w 3063"/>
                <a:gd name="T41" fmla="*/ 0 h 1730"/>
                <a:gd name="T42" fmla="*/ 0 w 3063"/>
                <a:gd name="T43" fmla="*/ 0 h 1730"/>
                <a:gd name="T44" fmla="*/ 0 w 3063"/>
                <a:gd name="T45" fmla="*/ 0 h 1730"/>
                <a:gd name="T46" fmla="*/ 0 w 3063"/>
                <a:gd name="T47" fmla="*/ 0 h 1730"/>
                <a:gd name="T48" fmla="*/ 0 w 3063"/>
                <a:gd name="T49" fmla="*/ 0 h 1730"/>
                <a:gd name="T50" fmla="*/ 0 w 3063"/>
                <a:gd name="T51" fmla="*/ 0 h 1730"/>
                <a:gd name="T52" fmla="*/ 0 w 3063"/>
                <a:gd name="T53" fmla="*/ 0 h 1730"/>
                <a:gd name="T54" fmla="*/ 0 w 3063"/>
                <a:gd name="T55" fmla="*/ 0 h 1730"/>
                <a:gd name="T56" fmla="*/ 0 w 3063"/>
                <a:gd name="T57" fmla="*/ 0 h 1730"/>
                <a:gd name="T58" fmla="*/ 0 w 3063"/>
                <a:gd name="T59" fmla="*/ 0 h 1730"/>
                <a:gd name="T60" fmla="*/ 0 w 3063"/>
                <a:gd name="T61" fmla="*/ 0 h 1730"/>
                <a:gd name="T62" fmla="*/ 0 w 3063"/>
                <a:gd name="T63" fmla="*/ 0 h 1730"/>
                <a:gd name="T64" fmla="*/ 0 w 3063"/>
                <a:gd name="T65" fmla="*/ 0 h 1730"/>
                <a:gd name="T66" fmla="*/ 0 w 3063"/>
                <a:gd name="T67" fmla="*/ 0 h 1730"/>
                <a:gd name="T68" fmla="*/ 0 w 3063"/>
                <a:gd name="T69" fmla="*/ 0 h 1730"/>
                <a:gd name="T70" fmla="*/ 0 w 3063"/>
                <a:gd name="T71" fmla="*/ 0 h 1730"/>
                <a:gd name="T72" fmla="*/ 0 w 3063"/>
                <a:gd name="T73" fmla="*/ 0 h 173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063"/>
                <a:gd name="T112" fmla="*/ 0 h 1730"/>
                <a:gd name="T113" fmla="*/ 3063 w 3063"/>
                <a:gd name="T114" fmla="*/ 1730 h 173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063" h="1730">
                  <a:moveTo>
                    <a:pt x="15" y="29"/>
                  </a:moveTo>
                  <a:lnTo>
                    <a:pt x="134" y="0"/>
                  </a:lnTo>
                  <a:lnTo>
                    <a:pt x="205" y="184"/>
                  </a:lnTo>
                  <a:lnTo>
                    <a:pt x="306" y="212"/>
                  </a:lnTo>
                  <a:lnTo>
                    <a:pt x="880" y="630"/>
                  </a:lnTo>
                  <a:lnTo>
                    <a:pt x="669" y="680"/>
                  </a:lnTo>
                  <a:lnTo>
                    <a:pt x="809" y="936"/>
                  </a:lnTo>
                  <a:lnTo>
                    <a:pt x="1284" y="885"/>
                  </a:lnTo>
                  <a:lnTo>
                    <a:pt x="1594" y="980"/>
                  </a:lnTo>
                  <a:lnTo>
                    <a:pt x="2453" y="705"/>
                  </a:lnTo>
                  <a:lnTo>
                    <a:pt x="2883" y="730"/>
                  </a:lnTo>
                  <a:lnTo>
                    <a:pt x="3063" y="970"/>
                  </a:lnTo>
                  <a:lnTo>
                    <a:pt x="3014" y="1427"/>
                  </a:lnTo>
                  <a:lnTo>
                    <a:pt x="2858" y="1555"/>
                  </a:lnTo>
                  <a:lnTo>
                    <a:pt x="2537" y="1614"/>
                  </a:lnTo>
                  <a:lnTo>
                    <a:pt x="2388" y="1581"/>
                  </a:lnTo>
                  <a:lnTo>
                    <a:pt x="2269" y="1620"/>
                  </a:lnTo>
                  <a:lnTo>
                    <a:pt x="1115" y="1730"/>
                  </a:lnTo>
                  <a:lnTo>
                    <a:pt x="561" y="1594"/>
                  </a:lnTo>
                  <a:lnTo>
                    <a:pt x="964" y="1535"/>
                  </a:lnTo>
                  <a:lnTo>
                    <a:pt x="2554" y="1409"/>
                  </a:lnTo>
                  <a:lnTo>
                    <a:pt x="2808" y="1395"/>
                  </a:lnTo>
                  <a:lnTo>
                    <a:pt x="2908" y="1160"/>
                  </a:lnTo>
                  <a:lnTo>
                    <a:pt x="2892" y="1133"/>
                  </a:lnTo>
                  <a:lnTo>
                    <a:pt x="2855" y="1074"/>
                  </a:lnTo>
                  <a:lnTo>
                    <a:pt x="2834" y="1042"/>
                  </a:lnTo>
                  <a:lnTo>
                    <a:pt x="2815" y="1012"/>
                  </a:lnTo>
                  <a:lnTo>
                    <a:pt x="2788" y="980"/>
                  </a:lnTo>
                  <a:lnTo>
                    <a:pt x="2536" y="1006"/>
                  </a:lnTo>
                  <a:lnTo>
                    <a:pt x="2372" y="1029"/>
                  </a:lnTo>
                  <a:lnTo>
                    <a:pt x="2298" y="1040"/>
                  </a:lnTo>
                  <a:lnTo>
                    <a:pt x="784" y="1215"/>
                  </a:lnTo>
                  <a:lnTo>
                    <a:pt x="703" y="1237"/>
                  </a:lnTo>
                  <a:lnTo>
                    <a:pt x="0" y="119"/>
                  </a:lnTo>
                  <a:lnTo>
                    <a:pt x="459" y="710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7A7A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3660" y="2798"/>
              <a:ext cx="198" cy="60"/>
            </a:xfrm>
            <a:custGeom>
              <a:avLst/>
              <a:gdLst>
                <a:gd name="T0" fmla="*/ 0 w 593"/>
                <a:gd name="T1" fmla="*/ 0 h 178"/>
                <a:gd name="T2" fmla="*/ 0 w 593"/>
                <a:gd name="T3" fmla="*/ 0 h 178"/>
                <a:gd name="T4" fmla="*/ 0 w 593"/>
                <a:gd name="T5" fmla="*/ 0 h 178"/>
                <a:gd name="T6" fmla="*/ 0 w 593"/>
                <a:gd name="T7" fmla="*/ 0 h 178"/>
                <a:gd name="T8" fmla="*/ 0 w 593"/>
                <a:gd name="T9" fmla="*/ 0 h 178"/>
                <a:gd name="T10" fmla="*/ 0 w 593"/>
                <a:gd name="T11" fmla="*/ 0 h 178"/>
                <a:gd name="T12" fmla="*/ 0 w 593"/>
                <a:gd name="T13" fmla="*/ 0 h 178"/>
                <a:gd name="T14" fmla="*/ 0 w 593"/>
                <a:gd name="T15" fmla="*/ 0 h 178"/>
                <a:gd name="T16" fmla="*/ 0 w 593"/>
                <a:gd name="T17" fmla="*/ 0 h 1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3"/>
                <a:gd name="T28" fmla="*/ 0 h 178"/>
                <a:gd name="T29" fmla="*/ 593 w 593"/>
                <a:gd name="T30" fmla="*/ 178 h 1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3" h="178">
                  <a:moveTo>
                    <a:pt x="0" y="178"/>
                  </a:moveTo>
                  <a:lnTo>
                    <a:pt x="423" y="161"/>
                  </a:lnTo>
                  <a:lnTo>
                    <a:pt x="593" y="142"/>
                  </a:lnTo>
                  <a:lnTo>
                    <a:pt x="519" y="68"/>
                  </a:lnTo>
                  <a:lnTo>
                    <a:pt x="546" y="0"/>
                  </a:lnTo>
                  <a:lnTo>
                    <a:pt x="380" y="29"/>
                  </a:lnTo>
                  <a:lnTo>
                    <a:pt x="155" y="124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948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3267" y="2644"/>
              <a:ext cx="88" cy="159"/>
            </a:xfrm>
            <a:custGeom>
              <a:avLst/>
              <a:gdLst>
                <a:gd name="T0" fmla="*/ 0 w 264"/>
                <a:gd name="T1" fmla="*/ 0 h 477"/>
                <a:gd name="T2" fmla="*/ 0 w 264"/>
                <a:gd name="T3" fmla="*/ 0 h 477"/>
                <a:gd name="T4" fmla="*/ 0 w 264"/>
                <a:gd name="T5" fmla="*/ 0 h 477"/>
                <a:gd name="T6" fmla="*/ 0 w 264"/>
                <a:gd name="T7" fmla="*/ 0 h 477"/>
                <a:gd name="T8" fmla="*/ 0 w 264"/>
                <a:gd name="T9" fmla="*/ 0 h 477"/>
                <a:gd name="T10" fmla="*/ 0 w 264"/>
                <a:gd name="T11" fmla="*/ 0 h 477"/>
                <a:gd name="T12" fmla="*/ 0 w 264"/>
                <a:gd name="T13" fmla="*/ 0 h 477"/>
                <a:gd name="T14" fmla="*/ 0 w 264"/>
                <a:gd name="T15" fmla="*/ 0 h 477"/>
                <a:gd name="T16" fmla="*/ 0 w 264"/>
                <a:gd name="T17" fmla="*/ 0 h 477"/>
                <a:gd name="T18" fmla="*/ 0 w 264"/>
                <a:gd name="T19" fmla="*/ 0 h 477"/>
                <a:gd name="T20" fmla="*/ 0 w 264"/>
                <a:gd name="T21" fmla="*/ 0 h 477"/>
                <a:gd name="T22" fmla="*/ 0 w 264"/>
                <a:gd name="T23" fmla="*/ 0 h 4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4"/>
                <a:gd name="T37" fmla="*/ 0 h 477"/>
                <a:gd name="T38" fmla="*/ 264 w 264"/>
                <a:gd name="T39" fmla="*/ 477 h 47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4" h="477">
                  <a:moveTo>
                    <a:pt x="9" y="420"/>
                  </a:moveTo>
                  <a:lnTo>
                    <a:pt x="0" y="266"/>
                  </a:lnTo>
                  <a:lnTo>
                    <a:pt x="59" y="96"/>
                  </a:lnTo>
                  <a:lnTo>
                    <a:pt x="109" y="0"/>
                  </a:lnTo>
                  <a:lnTo>
                    <a:pt x="264" y="81"/>
                  </a:lnTo>
                  <a:lnTo>
                    <a:pt x="214" y="106"/>
                  </a:lnTo>
                  <a:lnTo>
                    <a:pt x="119" y="131"/>
                  </a:lnTo>
                  <a:lnTo>
                    <a:pt x="73" y="245"/>
                  </a:lnTo>
                  <a:lnTo>
                    <a:pt x="73" y="366"/>
                  </a:lnTo>
                  <a:lnTo>
                    <a:pt x="144" y="477"/>
                  </a:lnTo>
                  <a:lnTo>
                    <a:pt x="9" y="420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3283" y="2186"/>
              <a:ext cx="462" cy="165"/>
            </a:xfrm>
            <a:custGeom>
              <a:avLst/>
              <a:gdLst>
                <a:gd name="T0" fmla="*/ 0 w 1385"/>
                <a:gd name="T1" fmla="*/ 0 h 496"/>
                <a:gd name="T2" fmla="*/ 0 w 1385"/>
                <a:gd name="T3" fmla="*/ 0 h 496"/>
                <a:gd name="T4" fmla="*/ 0 w 1385"/>
                <a:gd name="T5" fmla="*/ 0 h 496"/>
                <a:gd name="T6" fmla="*/ 0 w 1385"/>
                <a:gd name="T7" fmla="*/ 0 h 496"/>
                <a:gd name="T8" fmla="*/ 0 w 1385"/>
                <a:gd name="T9" fmla="*/ 0 h 496"/>
                <a:gd name="T10" fmla="*/ 0 w 1385"/>
                <a:gd name="T11" fmla="*/ 0 h 496"/>
                <a:gd name="T12" fmla="*/ 0 w 1385"/>
                <a:gd name="T13" fmla="*/ 0 h 496"/>
                <a:gd name="T14" fmla="*/ 0 w 1385"/>
                <a:gd name="T15" fmla="*/ 0 h 4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85"/>
                <a:gd name="T25" fmla="*/ 0 h 496"/>
                <a:gd name="T26" fmla="*/ 1385 w 1385"/>
                <a:gd name="T27" fmla="*/ 496 h 4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85" h="496">
                  <a:moveTo>
                    <a:pt x="0" y="297"/>
                  </a:moveTo>
                  <a:lnTo>
                    <a:pt x="1110" y="0"/>
                  </a:lnTo>
                  <a:lnTo>
                    <a:pt x="1255" y="31"/>
                  </a:lnTo>
                  <a:lnTo>
                    <a:pt x="269" y="309"/>
                  </a:lnTo>
                  <a:lnTo>
                    <a:pt x="1385" y="121"/>
                  </a:lnTo>
                  <a:lnTo>
                    <a:pt x="291" y="496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3184" y="2785"/>
              <a:ext cx="198" cy="100"/>
            </a:xfrm>
            <a:custGeom>
              <a:avLst/>
              <a:gdLst>
                <a:gd name="T0" fmla="*/ 0 w 595"/>
                <a:gd name="T1" fmla="*/ 0 h 300"/>
                <a:gd name="T2" fmla="*/ 0 w 595"/>
                <a:gd name="T3" fmla="*/ 0 h 300"/>
                <a:gd name="T4" fmla="*/ 0 w 595"/>
                <a:gd name="T5" fmla="*/ 0 h 300"/>
                <a:gd name="T6" fmla="*/ 0 w 595"/>
                <a:gd name="T7" fmla="*/ 0 h 300"/>
                <a:gd name="T8" fmla="*/ 0 w 595"/>
                <a:gd name="T9" fmla="*/ 0 h 300"/>
                <a:gd name="T10" fmla="*/ 0 w 595"/>
                <a:gd name="T11" fmla="*/ 0 h 300"/>
                <a:gd name="T12" fmla="*/ 0 w 595"/>
                <a:gd name="T13" fmla="*/ 0 h 300"/>
                <a:gd name="T14" fmla="*/ 0 w 595"/>
                <a:gd name="T15" fmla="*/ 0 h 300"/>
                <a:gd name="T16" fmla="*/ 0 w 595"/>
                <a:gd name="T17" fmla="*/ 0 h 300"/>
                <a:gd name="T18" fmla="*/ 0 w 595"/>
                <a:gd name="T19" fmla="*/ 0 h 300"/>
                <a:gd name="T20" fmla="*/ 0 w 595"/>
                <a:gd name="T21" fmla="*/ 0 h 3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95"/>
                <a:gd name="T34" fmla="*/ 0 h 300"/>
                <a:gd name="T35" fmla="*/ 595 w 595"/>
                <a:gd name="T36" fmla="*/ 300 h 3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95" h="300">
                  <a:moveTo>
                    <a:pt x="0" y="44"/>
                  </a:moveTo>
                  <a:lnTo>
                    <a:pt x="187" y="0"/>
                  </a:lnTo>
                  <a:lnTo>
                    <a:pt x="428" y="131"/>
                  </a:lnTo>
                  <a:lnTo>
                    <a:pt x="595" y="251"/>
                  </a:lnTo>
                  <a:lnTo>
                    <a:pt x="490" y="269"/>
                  </a:lnTo>
                  <a:lnTo>
                    <a:pt x="375" y="193"/>
                  </a:lnTo>
                  <a:lnTo>
                    <a:pt x="291" y="109"/>
                  </a:lnTo>
                  <a:lnTo>
                    <a:pt x="155" y="94"/>
                  </a:lnTo>
                  <a:lnTo>
                    <a:pt x="140" y="30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3493" y="2413"/>
              <a:ext cx="151" cy="403"/>
            </a:xfrm>
            <a:custGeom>
              <a:avLst/>
              <a:gdLst>
                <a:gd name="T0" fmla="*/ 0 w 452"/>
                <a:gd name="T1" fmla="*/ 0 h 1211"/>
                <a:gd name="T2" fmla="*/ 0 w 452"/>
                <a:gd name="T3" fmla="*/ 0 h 1211"/>
                <a:gd name="T4" fmla="*/ 0 w 452"/>
                <a:gd name="T5" fmla="*/ 0 h 1211"/>
                <a:gd name="T6" fmla="*/ 0 w 452"/>
                <a:gd name="T7" fmla="*/ 0 h 1211"/>
                <a:gd name="T8" fmla="*/ 0 w 452"/>
                <a:gd name="T9" fmla="*/ 0 h 1211"/>
                <a:gd name="T10" fmla="*/ 0 w 452"/>
                <a:gd name="T11" fmla="*/ 0 h 1211"/>
                <a:gd name="T12" fmla="*/ 0 w 452"/>
                <a:gd name="T13" fmla="*/ 0 h 1211"/>
                <a:gd name="T14" fmla="*/ 0 w 452"/>
                <a:gd name="T15" fmla="*/ 0 h 1211"/>
                <a:gd name="T16" fmla="*/ 0 w 452"/>
                <a:gd name="T17" fmla="*/ 0 h 1211"/>
                <a:gd name="T18" fmla="*/ 0 w 452"/>
                <a:gd name="T19" fmla="*/ 0 h 1211"/>
                <a:gd name="T20" fmla="*/ 0 w 452"/>
                <a:gd name="T21" fmla="*/ 0 h 1211"/>
                <a:gd name="T22" fmla="*/ 0 w 452"/>
                <a:gd name="T23" fmla="*/ 0 h 1211"/>
                <a:gd name="T24" fmla="*/ 0 w 452"/>
                <a:gd name="T25" fmla="*/ 0 h 1211"/>
                <a:gd name="T26" fmla="*/ 0 w 452"/>
                <a:gd name="T27" fmla="*/ 0 h 1211"/>
                <a:gd name="T28" fmla="*/ 0 w 452"/>
                <a:gd name="T29" fmla="*/ 0 h 1211"/>
                <a:gd name="T30" fmla="*/ 0 w 452"/>
                <a:gd name="T31" fmla="*/ 0 h 1211"/>
                <a:gd name="T32" fmla="*/ 0 w 452"/>
                <a:gd name="T33" fmla="*/ 0 h 1211"/>
                <a:gd name="T34" fmla="*/ 0 w 452"/>
                <a:gd name="T35" fmla="*/ 0 h 121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52"/>
                <a:gd name="T55" fmla="*/ 0 h 1211"/>
                <a:gd name="T56" fmla="*/ 452 w 452"/>
                <a:gd name="T57" fmla="*/ 1211 h 121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52" h="1211">
                  <a:moveTo>
                    <a:pt x="71" y="96"/>
                  </a:moveTo>
                  <a:lnTo>
                    <a:pt x="362" y="0"/>
                  </a:lnTo>
                  <a:lnTo>
                    <a:pt x="452" y="110"/>
                  </a:lnTo>
                  <a:lnTo>
                    <a:pt x="322" y="776"/>
                  </a:lnTo>
                  <a:lnTo>
                    <a:pt x="186" y="896"/>
                  </a:lnTo>
                  <a:lnTo>
                    <a:pt x="182" y="1211"/>
                  </a:lnTo>
                  <a:lnTo>
                    <a:pt x="71" y="1086"/>
                  </a:lnTo>
                  <a:lnTo>
                    <a:pt x="49" y="941"/>
                  </a:lnTo>
                  <a:lnTo>
                    <a:pt x="27" y="841"/>
                  </a:lnTo>
                  <a:lnTo>
                    <a:pt x="5" y="794"/>
                  </a:lnTo>
                  <a:lnTo>
                    <a:pt x="0" y="772"/>
                  </a:lnTo>
                  <a:lnTo>
                    <a:pt x="5" y="716"/>
                  </a:lnTo>
                  <a:lnTo>
                    <a:pt x="30" y="549"/>
                  </a:lnTo>
                  <a:lnTo>
                    <a:pt x="61" y="382"/>
                  </a:lnTo>
                  <a:lnTo>
                    <a:pt x="77" y="305"/>
                  </a:lnTo>
                  <a:lnTo>
                    <a:pt x="37" y="121"/>
                  </a:lnTo>
                  <a:lnTo>
                    <a:pt x="71" y="96"/>
                  </a:lnTo>
                  <a:close/>
                </a:path>
              </a:pathLst>
            </a:custGeom>
            <a:solidFill>
              <a:srgbClr val="FF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>
              <a:off x="3510" y="2396"/>
              <a:ext cx="158" cy="430"/>
            </a:xfrm>
            <a:custGeom>
              <a:avLst/>
              <a:gdLst>
                <a:gd name="T0" fmla="*/ 0 w 474"/>
                <a:gd name="T1" fmla="*/ 0 h 1290"/>
                <a:gd name="T2" fmla="*/ 0 w 474"/>
                <a:gd name="T3" fmla="*/ 0 h 1290"/>
                <a:gd name="T4" fmla="*/ 0 w 474"/>
                <a:gd name="T5" fmla="*/ 0 h 1290"/>
                <a:gd name="T6" fmla="*/ 0 w 474"/>
                <a:gd name="T7" fmla="*/ 0 h 1290"/>
                <a:gd name="T8" fmla="*/ 0 w 474"/>
                <a:gd name="T9" fmla="*/ 0 h 1290"/>
                <a:gd name="T10" fmla="*/ 0 w 474"/>
                <a:gd name="T11" fmla="*/ 0 h 1290"/>
                <a:gd name="T12" fmla="*/ 0 w 474"/>
                <a:gd name="T13" fmla="*/ 0 h 1290"/>
                <a:gd name="T14" fmla="*/ 0 w 474"/>
                <a:gd name="T15" fmla="*/ 0 h 1290"/>
                <a:gd name="T16" fmla="*/ 0 w 474"/>
                <a:gd name="T17" fmla="*/ 0 h 1290"/>
                <a:gd name="T18" fmla="*/ 0 w 474"/>
                <a:gd name="T19" fmla="*/ 0 h 1290"/>
                <a:gd name="T20" fmla="*/ 0 w 474"/>
                <a:gd name="T21" fmla="*/ 0 h 1290"/>
                <a:gd name="T22" fmla="*/ 0 w 474"/>
                <a:gd name="T23" fmla="*/ 0 h 1290"/>
                <a:gd name="T24" fmla="*/ 0 w 474"/>
                <a:gd name="T25" fmla="*/ 0 h 1290"/>
                <a:gd name="T26" fmla="*/ 0 w 474"/>
                <a:gd name="T27" fmla="*/ 0 h 1290"/>
                <a:gd name="T28" fmla="*/ 0 w 474"/>
                <a:gd name="T29" fmla="*/ 0 h 1290"/>
                <a:gd name="T30" fmla="*/ 0 w 474"/>
                <a:gd name="T31" fmla="*/ 0 h 1290"/>
                <a:gd name="T32" fmla="*/ 0 w 474"/>
                <a:gd name="T33" fmla="*/ 0 h 1290"/>
                <a:gd name="T34" fmla="*/ 0 w 474"/>
                <a:gd name="T35" fmla="*/ 0 h 1290"/>
                <a:gd name="T36" fmla="*/ 0 w 474"/>
                <a:gd name="T37" fmla="*/ 0 h 1290"/>
                <a:gd name="T38" fmla="*/ 0 w 474"/>
                <a:gd name="T39" fmla="*/ 0 h 1290"/>
                <a:gd name="T40" fmla="*/ 0 w 474"/>
                <a:gd name="T41" fmla="*/ 0 h 1290"/>
                <a:gd name="T42" fmla="*/ 0 w 474"/>
                <a:gd name="T43" fmla="*/ 0 h 1290"/>
                <a:gd name="T44" fmla="*/ 0 w 474"/>
                <a:gd name="T45" fmla="*/ 0 h 1290"/>
                <a:gd name="T46" fmla="*/ 0 w 474"/>
                <a:gd name="T47" fmla="*/ 0 h 1290"/>
                <a:gd name="T48" fmla="*/ 0 w 474"/>
                <a:gd name="T49" fmla="*/ 0 h 1290"/>
                <a:gd name="T50" fmla="*/ 0 w 474"/>
                <a:gd name="T51" fmla="*/ 0 h 1290"/>
                <a:gd name="T52" fmla="*/ 0 w 474"/>
                <a:gd name="T53" fmla="*/ 0 h 1290"/>
                <a:gd name="T54" fmla="*/ 0 w 474"/>
                <a:gd name="T55" fmla="*/ 0 h 1290"/>
                <a:gd name="T56" fmla="*/ 0 w 474"/>
                <a:gd name="T57" fmla="*/ 0 h 12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74"/>
                <a:gd name="T88" fmla="*/ 0 h 1290"/>
                <a:gd name="T89" fmla="*/ 474 w 474"/>
                <a:gd name="T90" fmla="*/ 1290 h 129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74" h="1290">
                  <a:moveTo>
                    <a:pt x="0" y="109"/>
                  </a:moveTo>
                  <a:lnTo>
                    <a:pt x="369" y="0"/>
                  </a:lnTo>
                  <a:lnTo>
                    <a:pt x="474" y="214"/>
                  </a:lnTo>
                  <a:lnTo>
                    <a:pt x="310" y="689"/>
                  </a:lnTo>
                  <a:lnTo>
                    <a:pt x="434" y="1005"/>
                  </a:lnTo>
                  <a:lnTo>
                    <a:pt x="230" y="959"/>
                  </a:lnTo>
                  <a:lnTo>
                    <a:pt x="140" y="1290"/>
                  </a:lnTo>
                  <a:lnTo>
                    <a:pt x="57" y="1026"/>
                  </a:lnTo>
                  <a:lnTo>
                    <a:pt x="15" y="779"/>
                  </a:lnTo>
                  <a:lnTo>
                    <a:pt x="90" y="509"/>
                  </a:lnTo>
                  <a:lnTo>
                    <a:pt x="34" y="304"/>
                  </a:lnTo>
                  <a:lnTo>
                    <a:pt x="124" y="214"/>
                  </a:lnTo>
                  <a:lnTo>
                    <a:pt x="230" y="244"/>
                  </a:lnTo>
                  <a:lnTo>
                    <a:pt x="190" y="339"/>
                  </a:lnTo>
                  <a:lnTo>
                    <a:pt x="264" y="390"/>
                  </a:lnTo>
                  <a:lnTo>
                    <a:pt x="115" y="689"/>
                  </a:lnTo>
                  <a:lnTo>
                    <a:pt x="190" y="675"/>
                  </a:lnTo>
                  <a:lnTo>
                    <a:pt x="115" y="900"/>
                  </a:lnTo>
                  <a:lnTo>
                    <a:pt x="214" y="785"/>
                  </a:lnTo>
                  <a:lnTo>
                    <a:pt x="260" y="555"/>
                  </a:lnTo>
                  <a:lnTo>
                    <a:pt x="260" y="484"/>
                  </a:lnTo>
                  <a:lnTo>
                    <a:pt x="339" y="314"/>
                  </a:lnTo>
                  <a:lnTo>
                    <a:pt x="285" y="300"/>
                  </a:lnTo>
                  <a:lnTo>
                    <a:pt x="304" y="170"/>
                  </a:lnTo>
                  <a:lnTo>
                    <a:pt x="180" y="149"/>
                  </a:lnTo>
                  <a:lnTo>
                    <a:pt x="199" y="99"/>
                  </a:lnTo>
                  <a:lnTo>
                    <a:pt x="25" y="195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FF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3022" y="2563"/>
              <a:ext cx="265" cy="228"/>
            </a:xfrm>
            <a:custGeom>
              <a:avLst/>
              <a:gdLst>
                <a:gd name="T0" fmla="*/ 0 w 794"/>
                <a:gd name="T1" fmla="*/ 0 h 686"/>
                <a:gd name="T2" fmla="*/ 0 w 794"/>
                <a:gd name="T3" fmla="*/ 0 h 686"/>
                <a:gd name="T4" fmla="*/ 0 w 794"/>
                <a:gd name="T5" fmla="*/ 0 h 686"/>
                <a:gd name="T6" fmla="*/ 0 w 794"/>
                <a:gd name="T7" fmla="*/ 0 h 686"/>
                <a:gd name="T8" fmla="*/ 0 w 794"/>
                <a:gd name="T9" fmla="*/ 0 h 686"/>
                <a:gd name="T10" fmla="*/ 0 w 794"/>
                <a:gd name="T11" fmla="*/ 0 h 686"/>
                <a:gd name="T12" fmla="*/ 0 w 794"/>
                <a:gd name="T13" fmla="*/ 0 h 686"/>
                <a:gd name="T14" fmla="*/ 0 w 794"/>
                <a:gd name="T15" fmla="*/ 0 h 686"/>
                <a:gd name="T16" fmla="*/ 0 w 794"/>
                <a:gd name="T17" fmla="*/ 0 h 686"/>
                <a:gd name="T18" fmla="*/ 0 w 794"/>
                <a:gd name="T19" fmla="*/ 0 h 686"/>
                <a:gd name="T20" fmla="*/ 0 w 794"/>
                <a:gd name="T21" fmla="*/ 0 h 686"/>
                <a:gd name="T22" fmla="*/ 0 w 794"/>
                <a:gd name="T23" fmla="*/ 0 h 68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94"/>
                <a:gd name="T37" fmla="*/ 0 h 686"/>
                <a:gd name="T38" fmla="*/ 794 w 794"/>
                <a:gd name="T39" fmla="*/ 686 h 68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94" h="686">
                  <a:moveTo>
                    <a:pt x="0" y="136"/>
                  </a:moveTo>
                  <a:lnTo>
                    <a:pt x="60" y="40"/>
                  </a:lnTo>
                  <a:lnTo>
                    <a:pt x="134" y="0"/>
                  </a:lnTo>
                  <a:lnTo>
                    <a:pt x="144" y="96"/>
                  </a:lnTo>
                  <a:lnTo>
                    <a:pt x="349" y="291"/>
                  </a:lnTo>
                  <a:lnTo>
                    <a:pt x="653" y="466"/>
                  </a:lnTo>
                  <a:lnTo>
                    <a:pt x="794" y="341"/>
                  </a:lnTo>
                  <a:lnTo>
                    <a:pt x="714" y="686"/>
                  </a:lnTo>
                  <a:lnTo>
                    <a:pt x="100" y="230"/>
                  </a:lnTo>
                  <a:lnTo>
                    <a:pt x="20" y="215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3016" y="2503"/>
              <a:ext cx="301" cy="173"/>
            </a:xfrm>
            <a:custGeom>
              <a:avLst/>
              <a:gdLst>
                <a:gd name="T0" fmla="*/ 0 w 902"/>
                <a:gd name="T1" fmla="*/ 0 h 521"/>
                <a:gd name="T2" fmla="*/ 0 w 902"/>
                <a:gd name="T3" fmla="*/ 0 h 521"/>
                <a:gd name="T4" fmla="*/ 0 w 902"/>
                <a:gd name="T5" fmla="*/ 0 h 521"/>
                <a:gd name="T6" fmla="*/ 0 w 902"/>
                <a:gd name="T7" fmla="*/ 0 h 521"/>
                <a:gd name="T8" fmla="*/ 0 w 902"/>
                <a:gd name="T9" fmla="*/ 0 h 521"/>
                <a:gd name="T10" fmla="*/ 0 w 902"/>
                <a:gd name="T11" fmla="*/ 0 h 521"/>
                <a:gd name="T12" fmla="*/ 0 w 902"/>
                <a:gd name="T13" fmla="*/ 0 h 521"/>
                <a:gd name="T14" fmla="*/ 0 w 902"/>
                <a:gd name="T15" fmla="*/ 0 h 521"/>
                <a:gd name="T16" fmla="*/ 0 w 902"/>
                <a:gd name="T17" fmla="*/ 0 h 5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2"/>
                <a:gd name="T28" fmla="*/ 0 h 521"/>
                <a:gd name="T29" fmla="*/ 902 w 902"/>
                <a:gd name="T30" fmla="*/ 521 h 5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2" h="521">
                  <a:moveTo>
                    <a:pt x="32" y="40"/>
                  </a:moveTo>
                  <a:lnTo>
                    <a:pt x="0" y="102"/>
                  </a:lnTo>
                  <a:lnTo>
                    <a:pt x="143" y="121"/>
                  </a:lnTo>
                  <a:lnTo>
                    <a:pt x="767" y="446"/>
                  </a:lnTo>
                  <a:lnTo>
                    <a:pt x="812" y="521"/>
                  </a:lnTo>
                  <a:lnTo>
                    <a:pt x="902" y="435"/>
                  </a:lnTo>
                  <a:lnTo>
                    <a:pt x="93" y="0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3327" y="2600"/>
              <a:ext cx="753" cy="300"/>
            </a:xfrm>
            <a:custGeom>
              <a:avLst/>
              <a:gdLst>
                <a:gd name="T0" fmla="*/ 0 w 2259"/>
                <a:gd name="T1" fmla="*/ 0 h 900"/>
                <a:gd name="T2" fmla="*/ 0 w 2259"/>
                <a:gd name="T3" fmla="*/ 0 h 900"/>
                <a:gd name="T4" fmla="*/ 0 w 2259"/>
                <a:gd name="T5" fmla="*/ 0 h 900"/>
                <a:gd name="T6" fmla="*/ 0 w 2259"/>
                <a:gd name="T7" fmla="*/ 0 h 900"/>
                <a:gd name="T8" fmla="*/ 0 w 2259"/>
                <a:gd name="T9" fmla="*/ 0 h 900"/>
                <a:gd name="T10" fmla="*/ 0 w 2259"/>
                <a:gd name="T11" fmla="*/ 0 h 900"/>
                <a:gd name="T12" fmla="*/ 0 w 2259"/>
                <a:gd name="T13" fmla="*/ 0 h 900"/>
                <a:gd name="T14" fmla="*/ 0 w 2259"/>
                <a:gd name="T15" fmla="*/ 0 h 900"/>
                <a:gd name="T16" fmla="*/ 0 w 2259"/>
                <a:gd name="T17" fmla="*/ 0 h 900"/>
                <a:gd name="T18" fmla="*/ 0 w 2259"/>
                <a:gd name="T19" fmla="*/ 0 h 900"/>
                <a:gd name="T20" fmla="*/ 0 w 2259"/>
                <a:gd name="T21" fmla="*/ 0 h 900"/>
                <a:gd name="T22" fmla="*/ 0 w 2259"/>
                <a:gd name="T23" fmla="*/ 0 h 900"/>
                <a:gd name="T24" fmla="*/ 0 w 2259"/>
                <a:gd name="T25" fmla="*/ 0 h 900"/>
                <a:gd name="T26" fmla="*/ 0 w 2259"/>
                <a:gd name="T27" fmla="*/ 0 h 900"/>
                <a:gd name="T28" fmla="*/ 0 w 2259"/>
                <a:gd name="T29" fmla="*/ 0 h 900"/>
                <a:gd name="T30" fmla="*/ 0 w 2259"/>
                <a:gd name="T31" fmla="*/ 0 h 900"/>
                <a:gd name="T32" fmla="*/ 0 w 2259"/>
                <a:gd name="T33" fmla="*/ 0 h 900"/>
                <a:gd name="T34" fmla="*/ 0 w 2259"/>
                <a:gd name="T35" fmla="*/ 0 h 900"/>
                <a:gd name="T36" fmla="*/ 0 w 2259"/>
                <a:gd name="T37" fmla="*/ 0 h 900"/>
                <a:gd name="T38" fmla="*/ 0 w 2259"/>
                <a:gd name="T39" fmla="*/ 0 h 900"/>
                <a:gd name="T40" fmla="*/ 0 w 2259"/>
                <a:gd name="T41" fmla="*/ 0 h 900"/>
                <a:gd name="T42" fmla="*/ 0 w 2259"/>
                <a:gd name="T43" fmla="*/ 0 h 900"/>
                <a:gd name="T44" fmla="*/ 0 w 2259"/>
                <a:gd name="T45" fmla="*/ 0 h 900"/>
                <a:gd name="T46" fmla="*/ 0 w 2259"/>
                <a:gd name="T47" fmla="*/ 0 h 9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59"/>
                <a:gd name="T73" fmla="*/ 0 h 900"/>
                <a:gd name="T74" fmla="*/ 2259 w 2259"/>
                <a:gd name="T75" fmla="*/ 900 h 9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59" h="900">
                  <a:moveTo>
                    <a:pt x="11" y="515"/>
                  </a:moveTo>
                  <a:lnTo>
                    <a:pt x="90" y="655"/>
                  </a:lnTo>
                  <a:lnTo>
                    <a:pt x="226" y="709"/>
                  </a:lnTo>
                  <a:lnTo>
                    <a:pt x="231" y="510"/>
                  </a:lnTo>
                  <a:lnTo>
                    <a:pt x="321" y="284"/>
                  </a:lnTo>
                  <a:lnTo>
                    <a:pt x="201" y="345"/>
                  </a:lnTo>
                  <a:lnTo>
                    <a:pt x="155" y="379"/>
                  </a:lnTo>
                  <a:lnTo>
                    <a:pt x="141" y="315"/>
                  </a:lnTo>
                  <a:lnTo>
                    <a:pt x="146" y="184"/>
                  </a:lnTo>
                  <a:lnTo>
                    <a:pt x="511" y="0"/>
                  </a:lnTo>
                  <a:lnTo>
                    <a:pt x="504" y="233"/>
                  </a:lnTo>
                  <a:lnTo>
                    <a:pt x="437" y="283"/>
                  </a:lnTo>
                  <a:lnTo>
                    <a:pt x="390" y="540"/>
                  </a:lnTo>
                  <a:lnTo>
                    <a:pt x="481" y="730"/>
                  </a:lnTo>
                  <a:lnTo>
                    <a:pt x="1885" y="305"/>
                  </a:lnTo>
                  <a:lnTo>
                    <a:pt x="1780" y="100"/>
                  </a:lnTo>
                  <a:lnTo>
                    <a:pt x="2259" y="299"/>
                  </a:lnTo>
                  <a:lnTo>
                    <a:pt x="2179" y="355"/>
                  </a:lnTo>
                  <a:lnTo>
                    <a:pt x="496" y="900"/>
                  </a:lnTo>
                  <a:lnTo>
                    <a:pt x="349" y="864"/>
                  </a:lnTo>
                  <a:lnTo>
                    <a:pt x="46" y="740"/>
                  </a:lnTo>
                  <a:lnTo>
                    <a:pt x="0" y="600"/>
                  </a:lnTo>
                  <a:lnTo>
                    <a:pt x="11" y="515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8"/>
            <p:cNvSpPr>
              <a:spLocks/>
            </p:cNvSpPr>
            <p:nvPr/>
          </p:nvSpPr>
          <p:spPr bwMode="auto">
            <a:xfrm>
              <a:off x="3610" y="2471"/>
              <a:ext cx="447" cy="195"/>
            </a:xfrm>
            <a:custGeom>
              <a:avLst/>
              <a:gdLst>
                <a:gd name="T0" fmla="*/ 0 w 1340"/>
                <a:gd name="T1" fmla="*/ 0 h 586"/>
                <a:gd name="T2" fmla="*/ 0 w 1340"/>
                <a:gd name="T3" fmla="*/ 0 h 586"/>
                <a:gd name="T4" fmla="*/ 0 w 1340"/>
                <a:gd name="T5" fmla="*/ 0 h 586"/>
                <a:gd name="T6" fmla="*/ 0 w 1340"/>
                <a:gd name="T7" fmla="*/ 0 h 586"/>
                <a:gd name="T8" fmla="*/ 0 w 1340"/>
                <a:gd name="T9" fmla="*/ 0 h 586"/>
                <a:gd name="T10" fmla="*/ 0 w 1340"/>
                <a:gd name="T11" fmla="*/ 0 h 586"/>
                <a:gd name="T12" fmla="*/ 0 w 1340"/>
                <a:gd name="T13" fmla="*/ 0 h 586"/>
                <a:gd name="T14" fmla="*/ 0 w 1340"/>
                <a:gd name="T15" fmla="*/ 0 h 5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40"/>
                <a:gd name="T25" fmla="*/ 0 h 586"/>
                <a:gd name="T26" fmla="*/ 1340 w 1340"/>
                <a:gd name="T27" fmla="*/ 586 h 5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40" h="586">
                  <a:moveTo>
                    <a:pt x="100" y="210"/>
                  </a:moveTo>
                  <a:lnTo>
                    <a:pt x="634" y="0"/>
                  </a:lnTo>
                  <a:lnTo>
                    <a:pt x="1340" y="170"/>
                  </a:lnTo>
                  <a:lnTo>
                    <a:pt x="1208" y="256"/>
                  </a:lnTo>
                  <a:lnTo>
                    <a:pt x="14" y="586"/>
                  </a:lnTo>
                  <a:lnTo>
                    <a:pt x="0" y="436"/>
                  </a:lnTo>
                  <a:lnTo>
                    <a:pt x="100" y="210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2913" y="2415"/>
              <a:ext cx="462" cy="256"/>
            </a:xfrm>
            <a:custGeom>
              <a:avLst/>
              <a:gdLst>
                <a:gd name="T0" fmla="*/ 0 w 1387"/>
                <a:gd name="T1" fmla="*/ 0 h 770"/>
                <a:gd name="T2" fmla="*/ 0 w 1387"/>
                <a:gd name="T3" fmla="*/ 0 h 770"/>
                <a:gd name="T4" fmla="*/ 0 w 1387"/>
                <a:gd name="T5" fmla="*/ 0 h 770"/>
                <a:gd name="T6" fmla="*/ 0 w 1387"/>
                <a:gd name="T7" fmla="*/ 0 h 770"/>
                <a:gd name="T8" fmla="*/ 0 w 1387"/>
                <a:gd name="T9" fmla="*/ 0 h 770"/>
                <a:gd name="T10" fmla="*/ 0 w 1387"/>
                <a:gd name="T11" fmla="*/ 0 h 7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7"/>
                <a:gd name="T19" fmla="*/ 0 h 770"/>
                <a:gd name="T20" fmla="*/ 1387 w 1387"/>
                <a:gd name="T21" fmla="*/ 770 h 7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7" h="770">
                  <a:moveTo>
                    <a:pt x="0" y="45"/>
                  </a:moveTo>
                  <a:lnTo>
                    <a:pt x="24" y="0"/>
                  </a:lnTo>
                  <a:lnTo>
                    <a:pt x="1387" y="659"/>
                  </a:lnTo>
                  <a:lnTo>
                    <a:pt x="1356" y="77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2991" y="2249"/>
              <a:ext cx="931" cy="316"/>
            </a:xfrm>
            <a:custGeom>
              <a:avLst/>
              <a:gdLst>
                <a:gd name="T0" fmla="*/ 0 w 2793"/>
                <a:gd name="T1" fmla="*/ 0 h 946"/>
                <a:gd name="T2" fmla="*/ 0 w 2793"/>
                <a:gd name="T3" fmla="*/ 0 h 946"/>
                <a:gd name="T4" fmla="*/ 0 w 2793"/>
                <a:gd name="T5" fmla="*/ 0 h 946"/>
                <a:gd name="T6" fmla="*/ 0 w 2793"/>
                <a:gd name="T7" fmla="*/ 0 h 946"/>
                <a:gd name="T8" fmla="*/ 0 w 2793"/>
                <a:gd name="T9" fmla="*/ 0 h 946"/>
                <a:gd name="T10" fmla="*/ 0 w 2793"/>
                <a:gd name="T11" fmla="*/ 0 h 946"/>
                <a:gd name="T12" fmla="*/ 0 w 2793"/>
                <a:gd name="T13" fmla="*/ 0 h 946"/>
                <a:gd name="T14" fmla="*/ 0 w 2793"/>
                <a:gd name="T15" fmla="*/ 0 h 946"/>
                <a:gd name="T16" fmla="*/ 0 w 2793"/>
                <a:gd name="T17" fmla="*/ 0 h 946"/>
                <a:gd name="T18" fmla="*/ 0 w 2793"/>
                <a:gd name="T19" fmla="*/ 0 h 946"/>
                <a:gd name="T20" fmla="*/ 0 w 2793"/>
                <a:gd name="T21" fmla="*/ 0 h 946"/>
                <a:gd name="T22" fmla="*/ 0 w 2793"/>
                <a:gd name="T23" fmla="*/ 0 h 946"/>
                <a:gd name="T24" fmla="*/ 0 w 2793"/>
                <a:gd name="T25" fmla="*/ 0 h 946"/>
                <a:gd name="T26" fmla="*/ 0 w 2793"/>
                <a:gd name="T27" fmla="*/ 0 h 946"/>
                <a:gd name="T28" fmla="*/ 0 w 2793"/>
                <a:gd name="T29" fmla="*/ 0 h 946"/>
                <a:gd name="T30" fmla="*/ 0 w 2793"/>
                <a:gd name="T31" fmla="*/ 0 h 946"/>
                <a:gd name="T32" fmla="*/ 0 w 2793"/>
                <a:gd name="T33" fmla="*/ 0 h 946"/>
                <a:gd name="T34" fmla="*/ 0 w 2793"/>
                <a:gd name="T35" fmla="*/ 0 h 946"/>
                <a:gd name="T36" fmla="*/ 0 w 2793"/>
                <a:gd name="T37" fmla="*/ 0 h 9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93"/>
                <a:gd name="T58" fmla="*/ 0 h 946"/>
                <a:gd name="T59" fmla="*/ 2793 w 2793"/>
                <a:gd name="T60" fmla="*/ 946 h 9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93" h="946">
                  <a:moveTo>
                    <a:pt x="9" y="280"/>
                  </a:moveTo>
                  <a:lnTo>
                    <a:pt x="1219" y="716"/>
                  </a:lnTo>
                  <a:lnTo>
                    <a:pt x="1169" y="946"/>
                  </a:lnTo>
                  <a:lnTo>
                    <a:pt x="1433" y="856"/>
                  </a:lnTo>
                  <a:lnTo>
                    <a:pt x="1584" y="795"/>
                  </a:lnTo>
                  <a:lnTo>
                    <a:pt x="1544" y="590"/>
                  </a:lnTo>
                  <a:lnTo>
                    <a:pt x="1928" y="441"/>
                  </a:lnTo>
                  <a:lnTo>
                    <a:pt x="2003" y="586"/>
                  </a:lnTo>
                  <a:lnTo>
                    <a:pt x="1959" y="835"/>
                  </a:lnTo>
                  <a:lnTo>
                    <a:pt x="2498" y="574"/>
                  </a:lnTo>
                  <a:lnTo>
                    <a:pt x="2648" y="586"/>
                  </a:lnTo>
                  <a:lnTo>
                    <a:pt x="2793" y="310"/>
                  </a:lnTo>
                  <a:lnTo>
                    <a:pt x="2778" y="106"/>
                  </a:lnTo>
                  <a:lnTo>
                    <a:pt x="2588" y="0"/>
                  </a:lnTo>
                  <a:lnTo>
                    <a:pt x="1194" y="435"/>
                  </a:lnTo>
                  <a:lnTo>
                    <a:pt x="1089" y="490"/>
                  </a:lnTo>
                  <a:lnTo>
                    <a:pt x="0" y="115"/>
                  </a:lnTo>
                  <a:lnTo>
                    <a:pt x="9" y="280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2932" y="2126"/>
              <a:ext cx="995" cy="422"/>
            </a:xfrm>
            <a:custGeom>
              <a:avLst/>
              <a:gdLst>
                <a:gd name="T0" fmla="*/ 0 w 2984"/>
                <a:gd name="T1" fmla="*/ 0 h 1267"/>
                <a:gd name="T2" fmla="*/ 0 w 2984"/>
                <a:gd name="T3" fmla="*/ 0 h 1267"/>
                <a:gd name="T4" fmla="*/ 0 w 2984"/>
                <a:gd name="T5" fmla="*/ 0 h 1267"/>
                <a:gd name="T6" fmla="*/ 0 w 2984"/>
                <a:gd name="T7" fmla="*/ 0 h 1267"/>
                <a:gd name="T8" fmla="*/ 0 w 2984"/>
                <a:gd name="T9" fmla="*/ 0 h 1267"/>
                <a:gd name="T10" fmla="*/ 0 w 2984"/>
                <a:gd name="T11" fmla="*/ 0 h 1267"/>
                <a:gd name="T12" fmla="*/ 0 w 2984"/>
                <a:gd name="T13" fmla="*/ 0 h 1267"/>
                <a:gd name="T14" fmla="*/ 0 w 2984"/>
                <a:gd name="T15" fmla="*/ 0 h 1267"/>
                <a:gd name="T16" fmla="*/ 0 w 2984"/>
                <a:gd name="T17" fmla="*/ 0 h 1267"/>
                <a:gd name="T18" fmla="*/ 0 w 2984"/>
                <a:gd name="T19" fmla="*/ 0 h 1267"/>
                <a:gd name="T20" fmla="*/ 0 w 2984"/>
                <a:gd name="T21" fmla="*/ 0 h 1267"/>
                <a:gd name="T22" fmla="*/ 0 w 2984"/>
                <a:gd name="T23" fmla="*/ 0 h 1267"/>
                <a:gd name="T24" fmla="*/ 0 w 2984"/>
                <a:gd name="T25" fmla="*/ 0 h 1267"/>
                <a:gd name="T26" fmla="*/ 0 w 2984"/>
                <a:gd name="T27" fmla="*/ 0 h 1267"/>
                <a:gd name="T28" fmla="*/ 0 w 2984"/>
                <a:gd name="T29" fmla="*/ 0 h 1267"/>
                <a:gd name="T30" fmla="*/ 0 w 2984"/>
                <a:gd name="T31" fmla="*/ 0 h 1267"/>
                <a:gd name="T32" fmla="*/ 0 w 2984"/>
                <a:gd name="T33" fmla="*/ 0 h 1267"/>
                <a:gd name="T34" fmla="*/ 0 w 2984"/>
                <a:gd name="T35" fmla="*/ 0 h 1267"/>
                <a:gd name="T36" fmla="*/ 0 w 2984"/>
                <a:gd name="T37" fmla="*/ 0 h 1267"/>
                <a:gd name="T38" fmla="*/ 0 w 2984"/>
                <a:gd name="T39" fmla="*/ 0 h 1267"/>
                <a:gd name="T40" fmla="*/ 0 w 2984"/>
                <a:gd name="T41" fmla="*/ 0 h 1267"/>
                <a:gd name="T42" fmla="*/ 0 w 2984"/>
                <a:gd name="T43" fmla="*/ 0 h 1267"/>
                <a:gd name="T44" fmla="*/ 0 w 2984"/>
                <a:gd name="T45" fmla="*/ 0 h 1267"/>
                <a:gd name="T46" fmla="*/ 0 w 2984"/>
                <a:gd name="T47" fmla="*/ 0 h 1267"/>
                <a:gd name="T48" fmla="*/ 0 w 2984"/>
                <a:gd name="T49" fmla="*/ 0 h 12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84"/>
                <a:gd name="T76" fmla="*/ 0 h 1267"/>
                <a:gd name="T77" fmla="*/ 2984 w 2984"/>
                <a:gd name="T78" fmla="*/ 1267 h 12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84" h="1267">
                  <a:moveTo>
                    <a:pt x="0" y="316"/>
                  </a:moveTo>
                  <a:lnTo>
                    <a:pt x="1490" y="0"/>
                  </a:lnTo>
                  <a:lnTo>
                    <a:pt x="2284" y="170"/>
                  </a:lnTo>
                  <a:lnTo>
                    <a:pt x="991" y="481"/>
                  </a:lnTo>
                  <a:lnTo>
                    <a:pt x="1291" y="586"/>
                  </a:lnTo>
                  <a:lnTo>
                    <a:pt x="2598" y="266"/>
                  </a:lnTo>
                  <a:lnTo>
                    <a:pt x="2731" y="213"/>
                  </a:lnTo>
                  <a:lnTo>
                    <a:pt x="2904" y="306"/>
                  </a:lnTo>
                  <a:lnTo>
                    <a:pt x="2979" y="421"/>
                  </a:lnTo>
                  <a:lnTo>
                    <a:pt x="2984" y="741"/>
                  </a:lnTo>
                  <a:lnTo>
                    <a:pt x="2824" y="957"/>
                  </a:lnTo>
                  <a:lnTo>
                    <a:pt x="2674" y="967"/>
                  </a:lnTo>
                  <a:lnTo>
                    <a:pt x="2649" y="1032"/>
                  </a:lnTo>
                  <a:lnTo>
                    <a:pt x="2514" y="1097"/>
                  </a:lnTo>
                  <a:lnTo>
                    <a:pt x="2349" y="1147"/>
                  </a:lnTo>
                  <a:lnTo>
                    <a:pt x="2119" y="1267"/>
                  </a:lnTo>
                  <a:lnTo>
                    <a:pt x="2135" y="1206"/>
                  </a:lnTo>
                  <a:lnTo>
                    <a:pt x="2209" y="1026"/>
                  </a:lnTo>
                  <a:lnTo>
                    <a:pt x="2759" y="806"/>
                  </a:lnTo>
                  <a:lnTo>
                    <a:pt x="2864" y="676"/>
                  </a:lnTo>
                  <a:lnTo>
                    <a:pt x="2835" y="446"/>
                  </a:lnTo>
                  <a:lnTo>
                    <a:pt x="2759" y="403"/>
                  </a:lnTo>
                  <a:lnTo>
                    <a:pt x="1375" y="787"/>
                  </a:lnTo>
                  <a:lnTo>
                    <a:pt x="0" y="316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3454" y="2593"/>
              <a:ext cx="511" cy="260"/>
            </a:xfrm>
            <a:custGeom>
              <a:avLst/>
              <a:gdLst>
                <a:gd name="T0" fmla="*/ 0 w 1534"/>
                <a:gd name="T1" fmla="*/ 0 h 781"/>
                <a:gd name="T2" fmla="*/ 0 w 1534"/>
                <a:gd name="T3" fmla="*/ 0 h 781"/>
                <a:gd name="T4" fmla="*/ 0 w 1534"/>
                <a:gd name="T5" fmla="*/ 0 h 781"/>
                <a:gd name="T6" fmla="*/ 0 w 1534"/>
                <a:gd name="T7" fmla="*/ 0 h 781"/>
                <a:gd name="T8" fmla="*/ 0 w 1534"/>
                <a:gd name="T9" fmla="*/ 0 h 781"/>
                <a:gd name="T10" fmla="*/ 0 w 1534"/>
                <a:gd name="T11" fmla="*/ 0 h 781"/>
                <a:gd name="T12" fmla="*/ 0 w 1534"/>
                <a:gd name="T13" fmla="*/ 0 h 781"/>
                <a:gd name="T14" fmla="*/ 0 w 1534"/>
                <a:gd name="T15" fmla="*/ 0 h 781"/>
                <a:gd name="T16" fmla="*/ 0 w 1534"/>
                <a:gd name="T17" fmla="*/ 0 h 781"/>
                <a:gd name="T18" fmla="*/ 0 w 1534"/>
                <a:gd name="T19" fmla="*/ 0 h 781"/>
                <a:gd name="T20" fmla="*/ 0 w 1534"/>
                <a:gd name="T21" fmla="*/ 0 h 781"/>
                <a:gd name="T22" fmla="*/ 0 w 1534"/>
                <a:gd name="T23" fmla="*/ 0 h 781"/>
                <a:gd name="T24" fmla="*/ 0 w 1534"/>
                <a:gd name="T25" fmla="*/ 0 h 781"/>
                <a:gd name="T26" fmla="*/ 0 w 1534"/>
                <a:gd name="T27" fmla="*/ 0 h 781"/>
                <a:gd name="T28" fmla="*/ 0 w 1534"/>
                <a:gd name="T29" fmla="*/ 0 h 781"/>
                <a:gd name="T30" fmla="*/ 0 w 1534"/>
                <a:gd name="T31" fmla="*/ 0 h 781"/>
                <a:gd name="T32" fmla="*/ 0 w 1534"/>
                <a:gd name="T33" fmla="*/ 0 h 7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34"/>
                <a:gd name="T52" fmla="*/ 0 h 781"/>
                <a:gd name="T53" fmla="*/ 1534 w 1534"/>
                <a:gd name="T54" fmla="*/ 781 h 7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34" h="781">
                  <a:moveTo>
                    <a:pt x="509" y="236"/>
                  </a:moveTo>
                  <a:lnTo>
                    <a:pt x="1419" y="0"/>
                  </a:lnTo>
                  <a:lnTo>
                    <a:pt x="1408" y="137"/>
                  </a:lnTo>
                  <a:lnTo>
                    <a:pt x="1423" y="251"/>
                  </a:lnTo>
                  <a:lnTo>
                    <a:pt x="1534" y="331"/>
                  </a:lnTo>
                  <a:lnTo>
                    <a:pt x="115" y="781"/>
                  </a:lnTo>
                  <a:lnTo>
                    <a:pt x="40" y="741"/>
                  </a:lnTo>
                  <a:lnTo>
                    <a:pt x="0" y="611"/>
                  </a:lnTo>
                  <a:lnTo>
                    <a:pt x="55" y="345"/>
                  </a:lnTo>
                  <a:lnTo>
                    <a:pt x="109" y="316"/>
                  </a:lnTo>
                  <a:lnTo>
                    <a:pt x="245" y="586"/>
                  </a:lnTo>
                  <a:lnTo>
                    <a:pt x="316" y="648"/>
                  </a:lnTo>
                  <a:lnTo>
                    <a:pt x="325" y="410"/>
                  </a:lnTo>
                  <a:lnTo>
                    <a:pt x="409" y="331"/>
                  </a:lnTo>
                  <a:lnTo>
                    <a:pt x="577" y="387"/>
                  </a:lnTo>
                  <a:lnTo>
                    <a:pt x="509" y="236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3367" y="2508"/>
              <a:ext cx="156" cy="88"/>
            </a:xfrm>
            <a:custGeom>
              <a:avLst/>
              <a:gdLst>
                <a:gd name="T0" fmla="*/ 0 w 468"/>
                <a:gd name="T1" fmla="*/ 0 h 264"/>
                <a:gd name="T2" fmla="*/ 0 w 468"/>
                <a:gd name="T3" fmla="*/ 0 h 264"/>
                <a:gd name="T4" fmla="*/ 0 w 468"/>
                <a:gd name="T5" fmla="*/ 0 h 264"/>
                <a:gd name="T6" fmla="*/ 0 w 468"/>
                <a:gd name="T7" fmla="*/ 0 h 264"/>
                <a:gd name="T8" fmla="*/ 0 w 468"/>
                <a:gd name="T9" fmla="*/ 0 h 264"/>
                <a:gd name="T10" fmla="*/ 0 w 468"/>
                <a:gd name="T11" fmla="*/ 0 h 264"/>
                <a:gd name="T12" fmla="*/ 0 w 468"/>
                <a:gd name="T13" fmla="*/ 0 h 2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264"/>
                <a:gd name="T23" fmla="*/ 468 w 468"/>
                <a:gd name="T24" fmla="*/ 264 h 2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264">
                  <a:moveTo>
                    <a:pt x="0" y="229"/>
                  </a:moveTo>
                  <a:lnTo>
                    <a:pt x="310" y="199"/>
                  </a:lnTo>
                  <a:lnTo>
                    <a:pt x="294" y="264"/>
                  </a:lnTo>
                  <a:lnTo>
                    <a:pt x="434" y="210"/>
                  </a:lnTo>
                  <a:lnTo>
                    <a:pt x="468" y="0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2880" y="2118"/>
              <a:ext cx="1023" cy="361"/>
            </a:xfrm>
            <a:custGeom>
              <a:avLst/>
              <a:gdLst>
                <a:gd name="T0" fmla="*/ 0 w 3069"/>
                <a:gd name="T1" fmla="*/ 0 h 1082"/>
                <a:gd name="T2" fmla="*/ 0 w 3069"/>
                <a:gd name="T3" fmla="*/ 0 h 1082"/>
                <a:gd name="T4" fmla="*/ 0 w 3069"/>
                <a:gd name="T5" fmla="*/ 0 h 1082"/>
                <a:gd name="T6" fmla="*/ 0 w 3069"/>
                <a:gd name="T7" fmla="*/ 0 h 1082"/>
                <a:gd name="T8" fmla="*/ 0 w 3069"/>
                <a:gd name="T9" fmla="*/ 0 h 1082"/>
                <a:gd name="T10" fmla="*/ 0 w 3069"/>
                <a:gd name="T11" fmla="*/ 0 h 1082"/>
                <a:gd name="T12" fmla="*/ 0 w 3069"/>
                <a:gd name="T13" fmla="*/ 0 h 1082"/>
                <a:gd name="T14" fmla="*/ 0 w 3069"/>
                <a:gd name="T15" fmla="*/ 0 h 1082"/>
                <a:gd name="T16" fmla="*/ 0 w 3069"/>
                <a:gd name="T17" fmla="*/ 0 h 1082"/>
                <a:gd name="T18" fmla="*/ 0 w 3069"/>
                <a:gd name="T19" fmla="*/ 0 h 1082"/>
                <a:gd name="T20" fmla="*/ 0 w 3069"/>
                <a:gd name="T21" fmla="*/ 0 h 1082"/>
                <a:gd name="T22" fmla="*/ 0 w 3069"/>
                <a:gd name="T23" fmla="*/ 0 h 1082"/>
                <a:gd name="T24" fmla="*/ 0 w 3069"/>
                <a:gd name="T25" fmla="*/ 0 h 1082"/>
                <a:gd name="T26" fmla="*/ 0 w 3069"/>
                <a:gd name="T27" fmla="*/ 0 h 1082"/>
                <a:gd name="T28" fmla="*/ 0 w 3069"/>
                <a:gd name="T29" fmla="*/ 0 h 1082"/>
                <a:gd name="T30" fmla="*/ 0 w 3069"/>
                <a:gd name="T31" fmla="*/ 0 h 1082"/>
                <a:gd name="T32" fmla="*/ 0 w 3069"/>
                <a:gd name="T33" fmla="*/ 0 h 1082"/>
                <a:gd name="T34" fmla="*/ 0 w 3069"/>
                <a:gd name="T35" fmla="*/ 0 h 1082"/>
                <a:gd name="T36" fmla="*/ 0 w 3069"/>
                <a:gd name="T37" fmla="*/ 0 h 1082"/>
                <a:gd name="T38" fmla="*/ 0 w 3069"/>
                <a:gd name="T39" fmla="*/ 0 h 1082"/>
                <a:gd name="T40" fmla="*/ 0 w 3069"/>
                <a:gd name="T41" fmla="*/ 0 h 1082"/>
                <a:gd name="T42" fmla="*/ 0 w 3069"/>
                <a:gd name="T43" fmla="*/ 0 h 1082"/>
                <a:gd name="T44" fmla="*/ 0 w 3069"/>
                <a:gd name="T45" fmla="*/ 0 h 1082"/>
                <a:gd name="T46" fmla="*/ 0 w 3069"/>
                <a:gd name="T47" fmla="*/ 0 h 1082"/>
                <a:gd name="T48" fmla="*/ 0 w 3069"/>
                <a:gd name="T49" fmla="*/ 0 h 1082"/>
                <a:gd name="T50" fmla="*/ 0 w 3069"/>
                <a:gd name="T51" fmla="*/ 0 h 1082"/>
                <a:gd name="T52" fmla="*/ 0 w 3069"/>
                <a:gd name="T53" fmla="*/ 0 h 1082"/>
                <a:gd name="T54" fmla="*/ 0 w 3069"/>
                <a:gd name="T55" fmla="*/ 0 h 1082"/>
                <a:gd name="T56" fmla="*/ 0 w 3069"/>
                <a:gd name="T57" fmla="*/ 0 h 1082"/>
                <a:gd name="T58" fmla="*/ 0 w 3069"/>
                <a:gd name="T59" fmla="*/ 0 h 1082"/>
                <a:gd name="T60" fmla="*/ 0 w 3069"/>
                <a:gd name="T61" fmla="*/ 0 h 1082"/>
                <a:gd name="T62" fmla="*/ 0 w 3069"/>
                <a:gd name="T63" fmla="*/ 0 h 1082"/>
                <a:gd name="T64" fmla="*/ 0 w 3069"/>
                <a:gd name="T65" fmla="*/ 0 h 1082"/>
                <a:gd name="T66" fmla="*/ 0 w 3069"/>
                <a:gd name="T67" fmla="*/ 0 h 108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69"/>
                <a:gd name="T103" fmla="*/ 0 h 1082"/>
                <a:gd name="T104" fmla="*/ 3069 w 3069"/>
                <a:gd name="T105" fmla="*/ 1082 h 108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69" h="1082">
                  <a:moveTo>
                    <a:pt x="25" y="281"/>
                  </a:moveTo>
                  <a:lnTo>
                    <a:pt x="0" y="384"/>
                  </a:lnTo>
                  <a:lnTo>
                    <a:pt x="272" y="520"/>
                  </a:lnTo>
                  <a:lnTo>
                    <a:pt x="306" y="647"/>
                  </a:lnTo>
                  <a:lnTo>
                    <a:pt x="313" y="757"/>
                  </a:lnTo>
                  <a:lnTo>
                    <a:pt x="279" y="886"/>
                  </a:lnTo>
                  <a:lnTo>
                    <a:pt x="365" y="775"/>
                  </a:lnTo>
                  <a:lnTo>
                    <a:pt x="407" y="647"/>
                  </a:lnTo>
                  <a:lnTo>
                    <a:pt x="399" y="554"/>
                  </a:lnTo>
                  <a:lnTo>
                    <a:pt x="1436" y="920"/>
                  </a:lnTo>
                  <a:lnTo>
                    <a:pt x="2915" y="425"/>
                  </a:lnTo>
                  <a:lnTo>
                    <a:pt x="2958" y="554"/>
                  </a:lnTo>
                  <a:lnTo>
                    <a:pt x="2958" y="698"/>
                  </a:lnTo>
                  <a:lnTo>
                    <a:pt x="2856" y="825"/>
                  </a:lnTo>
                  <a:lnTo>
                    <a:pt x="2371" y="1026"/>
                  </a:lnTo>
                  <a:lnTo>
                    <a:pt x="2345" y="1082"/>
                  </a:lnTo>
                  <a:lnTo>
                    <a:pt x="2908" y="868"/>
                  </a:lnTo>
                  <a:lnTo>
                    <a:pt x="3019" y="791"/>
                  </a:lnTo>
                  <a:lnTo>
                    <a:pt x="3069" y="664"/>
                  </a:lnTo>
                  <a:lnTo>
                    <a:pt x="3053" y="493"/>
                  </a:lnTo>
                  <a:lnTo>
                    <a:pt x="2976" y="400"/>
                  </a:lnTo>
                  <a:lnTo>
                    <a:pt x="2899" y="366"/>
                  </a:lnTo>
                  <a:lnTo>
                    <a:pt x="2695" y="459"/>
                  </a:lnTo>
                  <a:lnTo>
                    <a:pt x="1470" y="748"/>
                  </a:lnTo>
                  <a:lnTo>
                    <a:pt x="282" y="381"/>
                  </a:lnTo>
                  <a:lnTo>
                    <a:pt x="1402" y="809"/>
                  </a:lnTo>
                  <a:lnTo>
                    <a:pt x="1402" y="852"/>
                  </a:lnTo>
                  <a:lnTo>
                    <a:pt x="50" y="357"/>
                  </a:lnTo>
                  <a:lnTo>
                    <a:pt x="93" y="315"/>
                  </a:lnTo>
                  <a:lnTo>
                    <a:pt x="1597" y="43"/>
                  </a:lnTo>
                  <a:lnTo>
                    <a:pt x="2334" y="179"/>
                  </a:lnTo>
                  <a:lnTo>
                    <a:pt x="1556" y="0"/>
                  </a:lnTo>
                  <a:lnTo>
                    <a:pt x="25" y="2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2883" y="2359"/>
              <a:ext cx="632" cy="320"/>
            </a:xfrm>
            <a:custGeom>
              <a:avLst/>
              <a:gdLst>
                <a:gd name="T0" fmla="*/ 0 w 1894"/>
                <a:gd name="T1" fmla="*/ 0 h 960"/>
                <a:gd name="T2" fmla="*/ 0 w 1894"/>
                <a:gd name="T3" fmla="*/ 0 h 960"/>
                <a:gd name="T4" fmla="*/ 0 w 1894"/>
                <a:gd name="T5" fmla="*/ 0 h 960"/>
                <a:gd name="T6" fmla="*/ 0 w 1894"/>
                <a:gd name="T7" fmla="*/ 0 h 960"/>
                <a:gd name="T8" fmla="*/ 0 w 1894"/>
                <a:gd name="T9" fmla="*/ 0 h 960"/>
                <a:gd name="T10" fmla="*/ 0 w 1894"/>
                <a:gd name="T11" fmla="*/ 0 h 960"/>
                <a:gd name="T12" fmla="*/ 0 w 1894"/>
                <a:gd name="T13" fmla="*/ 0 h 960"/>
                <a:gd name="T14" fmla="*/ 0 w 1894"/>
                <a:gd name="T15" fmla="*/ 0 h 960"/>
                <a:gd name="T16" fmla="*/ 0 w 1894"/>
                <a:gd name="T17" fmla="*/ 0 h 960"/>
                <a:gd name="T18" fmla="*/ 0 w 1894"/>
                <a:gd name="T19" fmla="*/ 0 h 960"/>
                <a:gd name="T20" fmla="*/ 0 w 1894"/>
                <a:gd name="T21" fmla="*/ 0 h 960"/>
                <a:gd name="T22" fmla="*/ 0 w 1894"/>
                <a:gd name="T23" fmla="*/ 0 h 960"/>
                <a:gd name="T24" fmla="*/ 0 w 1894"/>
                <a:gd name="T25" fmla="*/ 0 h 960"/>
                <a:gd name="T26" fmla="*/ 0 w 1894"/>
                <a:gd name="T27" fmla="*/ 0 h 960"/>
                <a:gd name="T28" fmla="*/ 0 w 1894"/>
                <a:gd name="T29" fmla="*/ 0 h 9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94"/>
                <a:gd name="T46" fmla="*/ 0 h 960"/>
                <a:gd name="T47" fmla="*/ 1894 w 1894"/>
                <a:gd name="T48" fmla="*/ 960 h 9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94" h="960">
                  <a:moveTo>
                    <a:pt x="321" y="0"/>
                  </a:moveTo>
                  <a:lnTo>
                    <a:pt x="28" y="105"/>
                  </a:lnTo>
                  <a:lnTo>
                    <a:pt x="0" y="211"/>
                  </a:lnTo>
                  <a:lnTo>
                    <a:pt x="1441" y="960"/>
                  </a:lnTo>
                  <a:lnTo>
                    <a:pt x="1840" y="760"/>
                  </a:lnTo>
                  <a:lnTo>
                    <a:pt x="1894" y="626"/>
                  </a:lnTo>
                  <a:lnTo>
                    <a:pt x="1451" y="799"/>
                  </a:lnTo>
                  <a:lnTo>
                    <a:pt x="449" y="338"/>
                  </a:lnTo>
                  <a:lnTo>
                    <a:pt x="1401" y="831"/>
                  </a:lnTo>
                  <a:lnTo>
                    <a:pt x="1423" y="904"/>
                  </a:lnTo>
                  <a:lnTo>
                    <a:pt x="89" y="211"/>
                  </a:lnTo>
                  <a:lnTo>
                    <a:pt x="77" y="149"/>
                  </a:lnTo>
                  <a:lnTo>
                    <a:pt x="316" y="55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2995" y="2396"/>
              <a:ext cx="528" cy="195"/>
            </a:xfrm>
            <a:custGeom>
              <a:avLst/>
              <a:gdLst>
                <a:gd name="T0" fmla="*/ 0 w 1584"/>
                <a:gd name="T1" fmla="*/ 0 h 584"/>
                <a:gd name="T2" fmla="*/ 0 w 1584"/>
                <a:gd name="T3" fmla="*/ 0 h 584"/>
                <a:gd name="T4" fmla="*/ 0 w 1584"/>
                <a:gd name="T5" fmla="*/ 0 h 584"/>
                <a:gd name="T6" fmla="*/ 0 w 1584"/>
                <a:gd name="T7" fmla="*/ 0 h 584"/>
                <a:gd name="T8" fmla="*/ 0 w 1584"/>
                <a:gd name="T9" fmla="*/ 0 h 584"/>
                <a:gd name="T10" fmla="*/ 0 w 1584"/>
                <a:gd name="T11" fmla="*/ 0 h 584"/>
                <a:gd name="T12" fmla="*/ 0 w 1584"/>
                <a:gd name="T13" fmla="*/ 0 h 584"/>
                <a:gd name="T14" fmla="*/ 0 w 1584"/>
                <a:gd name="T15" fmla="*/ 0 h 584"/>
                <a:gd name="T16" fmla="*/ 0 w 1584"/>
                <a:gd name="T17" fmla="*/ 0 h 584"/>
                <a:gd name="T18" fmla="*/ 0 w 1584"/>
                <a:gd name="T19" fmla="*/ 0 h 584"/>
                <a:gd name="T20" fmla="*/ 0 w 1584"/>
                <a:gd name="T21" fmla="*/ 0 h 584"/>
                <a:gd name="T22" fmla="*/ 0 w 1584"/>
                <a:gd name="T23" fmla="*/ 0 h 584"/>
                <a:gd name="T24" fmla="*/ 0 w 1584"/>
                <a:gd name="T25" fmla="*/ 0 h 584"/>
                <a:gd name="T26" fmla="*/ 0 w 1584"/>
                <a:gd name="T27" fmla="*/ 0 h 584"/>
                <a:gd name="T28" fmla="*/ 0 w 1584"/>
                <a:gd name="T29" fmla="*/ 0 h 584"/>
                <a:gd name="T30" fmla="*/ 0 w 1584"/>
                <a:gd name="T31" fmla="*/ 0 h 584"/>
                <a:gd name="T32" fmla="*/ 0 w 1584"/>
                <a:gd name="T33" fmla="*/ 0 h 584"/>
                <a:gd name="T34" fmla="*/ 0 w 1584"/>
                <a:gd name="T35" fmla="*/ 0 h 584"/>
                <a:gd name="T36" fmla="*/ 0 w 1584"/>
                <a:gd name="T37" fmla="*/ 0 h 584"/>
                <a:gd name="T38" fmla="*/ 0 w 1584"/>
                <a:gd name="T39" fmla="*/ 0 h 584"/>
                <a:gd name="T40" fmla="*/ 0 w 1584"/>
                <a:gd name="T41" fmla="*/ 0 h 5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84"/>
                <a:gd name="T64" fmla="*/ 0 h 584"/>
                <a:gd name="T65" fmla="*/ 1584 w 1584"/>
                <a:gd name="T66" fmla="*/ 584 h 5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84" h="584">
                  <a:moveTo>
                    <a:pt x="0" y="83"/>
                  </a:moveTo>
                  <a:lnTo>
                    <a:pt x="1082" y="584"/>
                  </a:lnTo>
                  <a:lnTo>
                    <a:pt x="1584" y="378"/>
                  </a:lnTo>
                  <a:lnTo>
                    <a:pt x="1584" y="335"/>
                  </a:lnTo>
                  <a:lnTo>
                    <a:pt x="1200" y="483"/>
                  </a:lnTo>
                  <a:lnTo>
                    <a:pt x="1255" y="360"/>
                  </a:lnTo>
                  <a:lnTo>
                    <a:pt x="1448" y="282"/>
                  </a:lnTo>
                  <a:lnTo>
                    <a:pt x="1239" y="306"/>
                  </a:lnTo>
                  <a:lnTo>
                    <a:pt x="1227" y="171"/>
                  </a:lnTo>
                  <a:lnTo>
                    <a:pt x="1156" y="22"/>
                  </a:lnTo>
                  <a:lnTo>
                    <a:pt x="1106" y="56"/>
                  </a:lnTo>
                  <a:lnTo>
                    <a:pt x="1167" y="171"/>
                  </a:lnTo>
                  <a:lnTo>
                    <a:pt x="662" y="0"/>
                  </a:lnTo>
                  <a:lnTo>
                    <a:pt x="1167" y="249"/>
                  </a:lnTo>
                  <a:lnTo>
                    <a:pt x="1181" y="325"/>
                  </a:lnTo>
                  <a:lnTo>
                    <a:pt x="1141" y="418"/>
                  </a:lnTo>
                  <a:lnTo>
                    <a:pt x="358" y="111"/>
                  </a:lnTo>
                  <a:lnTo>
                    <a:pt x="1137" y="466"/>
                  </a:lnTo>
                  <a:lnTo>
                    <a:pt x="1082" y="540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3435" y="2322"/>
              <a:ext cx="370" cy="487"/>
            </a:xfrm>
            <a:custGeom>
              <a:avLst/>
              <a:gdLst>
                <a:gd name="T0" fmla="*/ 0 w 1109"/>
                <a:gd name="T1" fmla="*/ 0 h 1460"/>
                <a:gd name="T2" fmla="*/ 0 w 1109"/>
                <a:gd name="T3" fmla="*/ 0 h 1460"/>
                <a:gd name="T4" fmla="*/ 0 w 1109"/>
                <a:gd name="T5" fmla="*/ 0 h 1460"/>
                <a:gd name="T6" fmla="*/ 0 w 1109"/>
                <a:gd name="T7" fmla="*/ 0 h 1460"/>
                <a:gd name="T8" fmla="*/ 0 w 1109"/>
                <a:gd name="T9" fmla="*/ 0 h 1460"/>
                <a:gd name="T10" fmla="*/ 0 w 1109"/>
                <a:gd name="T11" fmla="*/ 0 h 1460"/>
                <a:gd name="T12" fmla="*/ 0 w 1109"/>
                <a:gd name="T13" fmla="*/ 0 h 1460"/>
                <a:gd name="T14" fmla="*/ 0 w 1109"/>
                <a:gd name="T15" fmla="*/ 0 h 1460"/>
                <a:gd name="T16" fmla="*/ 0 w 1109"/>
                <a:gd name="T17" fmla="*/ 0 h 1460"/>
                <a:gd name="T18" fmla="*/ 0 w 1109"/>
                <a:gd name="T19" fmla="*/ 0 h 1460"/>
                <a:gd name="T20" fmla="*/ 0 w 1109"/>
                <a:gd name="T21" fmla="*/ 0 h 1460"/>
                <a:gd name="T22" fmla="*/ 0 w 1109"/>
                <a:gd name="T23" fmla="*/ 0 h 1460"/>
                <a:gd name="T24" fmla="*/ 0 w 1109"/>
                <a:gd name="T25" fmla="*/ 0 h 1460"/>
                <a:gd name="T26" fmla="*/ 0 w 1109"/>
                <a:gd name="T27" fmla="*/ 0 h 1460"/>
                <a:gd name="T28" fmla="*/ 0 w 1109"/>
                <a:gd name="T29" fmla="*/ 0 h 1460"/>
                <a:gd name="T30" fmla="*/ 0 w 1109"/>
                <a:gd name="T31" fmla="*/ 0 h 1460"/>
                <a:gd name="T32" fmla="*/ 0 w 1109"/>
                <a:gd name="T33" fmla="*/ 0 h 1460"/>
                <a:gd name="T34" fmla="*/ 0 w 1109"/>
                <a:gd name="T35" fmla="*/ 0 h 1460"/>
                <a:gd name="T36" fmla="*/ 0 w 1109"/>
                <a:gd name="T37" fmla="*/ 0 h 1460"/>
                <a:gd name="T38" fmla="*/ 0 w 1109"/>
                <a:gd name="T39" fmla="*/ 0 h 1460"/>
                <a:gd name="T40" fmla="*/ 0 w 1109"/>
                <a:gd name="T41" fmla="*/ 0 h 1460"/>
                <a:gd name="T42" fmla="*/ 0 w 1109"/>
                <a:gd name="T43" fmla="*/ 0 h 1460"/>
                <a:gd name="T44" fmla="*/ 0 w 1109"/>
                <a:gd name="T45" fmla="*/ 0 h 1460"/>
                <a:gd name="T46" fmla="*/ 0 w 1109"/>
                <a:gd name="T47" fmla="*/ 0 h 1460"/>
                <a:gd name="T48" fmla="*/ 0 w 1109"/>
                <a:gd name="T49" fmla="*/ 0 h 1460"/>
                <a:gd name="T50" fmla="*/ 0 w 1109"/>
                <a:gd name="T51" fmla="*/ 0 h 1460"/>
                <a:gd name="T52" fmla="*/ 0 w 1109"/>
                <a:gd name="T53" fmla="*/ 0 h 1460"/>
                <a:gd name="T54" fmla="*/ 0 w 1109"/>
                <a:gd name="T55" fmla="*/ 0 h 1460"/>
                <a:gd name="T56" fmla="*/ 0 w 1109"/>
                <a:gd name="T57" fmla="*/ 0 h 1460"/>
                <a:gd name="T58" fmla="*/ 0 w 1109"/>
                <a:gd name="T59" fmla="*/ 0 h 1460"/>
                <a:gd name="T60" fmla="*/ 0 w 1109"/>
                <a:gd name="T61" fmla="*/ 0 h 146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109"/>
                <a:gd name="T94" fmla="*/ 0 h 1460"/>
                <a:gd name="T95" fmla="*/ 1109 w 1109"/>
                <a:gd name="T96" fmla="*/ 1460 h 146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109" h="1460">
                  <a:moveTo>
                    <a:pt x="0" y="378"/>
                  </a:moveTo>
                  <a:lnTo>
                    <a:pt x="411" y="256"/>
                  </a:lnTo>
                  <a:lnTo>
                    <a:pt x="1109" y="0"/>
                  </a:lnTo>
                  <a:lnTo>
                    <a:pt x="626" y="245"/>
                  </a:lnTo>
                  <a:lnTo>
                    <a:pt x="709" y="346"/>
                  </a:lnTo>
                  <a:lnTo>
                    <a:pt x="709" y="467"/>
                  </a:lnTo>
                  <a:lnTo>
                    <a:pt x="643" y="672"/>
                  </a:lnTo>
                  <a:lnTo>
                    <a:pt x="554" y="895"/>
                  </a:lnTo>
                  <a:lnTo>
                    <a:pt x="550" y="1016"/>
                  </a:lnTo>
                  <a:lnTo>
                    <a:pt x="632" y="1199"/>
                  </a:lnTo>
                  <a:lnTo>
                    <a:pt x="510" y="1055"/>
                  </a:lnTo>
                  <a:lnTo>
                    <a:pt x="494" y="899"/>
                  </a:lnTo>
                  <a:lnTo>
                    <a:pt x="588" y="639"/>
                  </a:lnTo>
                  <a:lnTo>
                    <a:pt x="660" y="450"/>
                  </a:lnTo>
                  <a:lnTo>
                    <a:pt x="550" y="251"/>
                  </a:lnTo>
                  <a:lnTo>
                    <a:pt x="244" y="368"/>
                  </a:lnTo>
                  <a:lnTo>
                    <a:pt x="272" y="428"/>
                  </a:lnTo>
                  <a:lnTo>
                    <a:pt x="294" y="583"/>
                  </a:lnTo>
                  <a:lnTo>
                    <a:pt x="266" y="760"/>
                  </a:lnTo>
                  <a:lnTo>
                    <a:pt x="222" y="933"/>
                  </a:lnTo>
                  <a:lnTo>
                    <a:pt x="206" y="1110"/>
                  </a:lnTo>
                  <a:lnTo>
                    <a:pt x="256" y="1283"/>
                  </a:lnTo>
                  <a:lnTo>
                    <a:pt x="371" y="1460"/>
                  </a:lnTo>
                  <a:lnTo>
                    <a:pt x="250" y="1387"/>
                  </a:lnTo>
                  <a:lnTo>
                    <a:pt x="167" y="1199"/>
                  </a:lnTo>
                  <a:lnTo>
                    <a:pt x="150" y="989"/>
                  </a:lnTo>
                  <a:lnTo>
                    <a:pt x="212" y="716"/>
                  </a:lnTo>
                  <a:lnTo>
                    <a:pt x="234" y="551"/>
                  </a:lnTo>
                  <a:lnTo>
                    <a:pt x="150" y="390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3550" y="2694"/>
              <a:ext cx="96" cy="115"/>
            </a:xfrm>
            <a:custGeom>
              <a:avLst/>
              <a:gdLst>
                <a:gd name="T0" fmla="*/ 0 w 288"/>
                <a:gd name="T1" fmla="*/ 0 h 344"/>
                <a:gd name="T2" fmla="*/ 0 w 288"/>
                <a:gd name="T3" fmla="*/ 0 h 344"/>
                <a:gd name="T4" fmla="*/ 0 w 288"/>
                <a:gd name="T5" fmla="*/ 0 h 344"/>
                <a:gd name="T6" fmla="*/ 0 w 288"/>
                <a:gd name="T7" fmla="*/ 0 h 344"/>
                <a:gd name="T8" fmla="*/ 0 w 288"/>
                <a:gd name="T9" fmla="*/ 0 h 344"/>
                <a:gd name="T10" fmla="*/ 0 w 288"/>
                <a:gd name="T11" fmla="*/ 0 h 344"/>
                <a:gd name="T12" fmla="*/ 0 w 288"/>
                <a:gd name="T13" fmla="*/ 0 h 344"/>
                <a:gd name="T14" fmla="*/ 0 w 288"/>
                <a:gd name="T15" fmla="*/ 0 h 344"/>
                <a:gd name="T16" fmla="*/ 0 w 288"/>
                <a:gd name="T17" fmla="*/ 0 h 3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8"/>
                <a:gd name="T28" fmla="*/ 0 h 344"/>
                <a:gd name="T29" fmla="*/ 288 w 288"/>
                <a:gd name="T30" fmla="*/ 344 h 3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8" h="344">
                  <a:moveTo>
                    <a:pt x="27" y="344"/>
                  </a:moveTo>
                  <a:lnTo>
                    <a:pt x="0" y="161"/>
                  </a:lnTo>
                  <a:lnTo>
                    <a:pt x="73" y="0"/>
                  </a:lnTo>
                  <a:lnTo>
                    <a:pt x="139" y="6"/>
                  </a:lnTo>
                  <a:lnTo>
                    <a:pt x="288" y="83"/>
                  </a:lnTo>
                  <a:lnTo>
                    <a:pt x="111" y="66"/>
                  </a:lnTo>
                  <a:lnTo>
                    <a:pt x="49" y="167"/>
                  </a:lnTo>
                  <a:lnTo>
                    <a:pt x="27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3631" y="2202"/>
              <a:ext cx="303" cy="361"/>
            </a:xfrm>
            <a:custGeom>
              <a:avLst/>
              <a:gdLst>
                <a:gd name="T0" fmla="*/ 0 w 908"/>
                <a:gd name="T1" fmla="*/ 0 h 1082"/>
                <a:gd name="T2" fmla="*/ 0 w 908"/>
                <a:gd name="T3" fmla="*/ 0 h 1082"/>
                <a:gd name="T4" fmla="*/ 0 w 908"/>
                <a:gd name="T5" fmla="*/ 0 h 1082"/>
                <a:gd name="T6" fmla="*/ 0 w 908"/>
                <a:gd name="T7" fmla="*/ 0 h 1082"/>
                <a:gd name="T8" fmla="*/ 0 w 908"/>
                <a:gd name="T9" fmla="*/ 0 h 1082"/>
                <a:gd name="T10" fmla="*/ 0 w 908"/>
                <a:gd name="T11" fmla="*/ 0 h 1082"/>
                <a:gd name="T12" fmla="*/ 0 w 908"/>
                <a:gd name="T13" fmla="*/ 0 h 1082"/>
                <a:gd name="T14" fmla="*/ 0 w 908"/>
                <a:gd name="T15" fmla="*/ 0 h 1082"/>
                <a:gd name="T16" fmla="*/ 0 w 908"/>
                <a:gd name="T17" fmla="*/ 0 h 1082"/>
                <a:gd name="T18" fmla="*/ 0 w 908"/>
                <a:gd name="T19" fmla="*/ 0 h 1082"/>
                <a:gd name="T20" fmla="*/ 0 w 908"/>
                <a:gd name="T21" fmla="*/ 0 h 1082"/>
                <a:gd name="T22" fmla="*/ 0 w 908"/>
                <a:gd name="T23" fmla="*/ 0 h 1082"/>
                <a:gd name="T24" fmla="*/ 0 w 908"/>
                <a:gd name="T25" fmla="*/ 0 h 1082"/>
                <a:gd name="T26" fmla="*/ 0 w 908"/>
                <a:gd name="T27" fmla="*/ 0 h 1082"/>
                <a:gd name="T28" fmla="*/ 0 w 908"/>
                <a:gd name="T29" fmla="*/ 0 h 1082"/>
                <a:gd name="T30" fmla="*/ 0 w 908"/>
                <a:gd name="T31" fmla="*/ 0 h 1082"/>
                <a:gd name="T32" fmla="*/ 0 w 908"/>
                <a:gd name="T33" fmla="*/ 0 h 1082"/>
                <a:gd name="T34" fmla="*/ 0 w 908"/>
                <a:gd name="T35" fmla="*/ 0 h 1082"/>
                <a:gd name="T36" fmla="*/ 0 w 908"/>
                <a:gd name="T37" fmla="*/ 0 h 108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08"/>
                <a:gd name="T58" fmla="*/ 0 h 1082"/>
                <a:gd name="T59" fmla="*/ 908 w 908"/>
                <a:gd name="T60" fmla="*/ 1082 h 108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08" h="1082">
                  <a:moveTo>
                    <a:pt x="66" y="949"/>
                  </a:moveTo>
                  <a:lnTo>
                    <a:pt x="576" y="716"/>
                  </a:lnTo>
                  <a:lnTo>
                    <a:pt x="695" y="703"/>
                  </a:lnTo>
                  <a:lnTo>
                    <a:pt x="781" y="621"/>
                  </a:lnTo>
                  <a:lnTo>
                    <a:pt x="859" y="428"/>
                  </a:lnTo>
                  <a:lnTo>
                    <a:pt x="825" y="161"/>
                  </a:lnTo>
                  <a:lnTo>
                    <a:pt x="700" y="52"/>
                  </a:lnTo>
                  <a:lnTo>
                    <a:pt x="478" y="124"/>
                  </a:lnTo>
                  <a:lnTo>
                    <a:pt x="661" y="0"/>
                  </a:lnTo>
                  <a:lnTo>
                    <a:pt x="781" y="40"/>
                  </a:lnTo>
                  <a:lnTo>
                    <a:pt x="881" y="151"/>
                  </a:lnTo>
                  <a:lnTo>
                    <a:pt x="908" y="372"/>
                  </a:lnTo>
                  <a:lnTo>
                    <a:pt x="897" y="527"/>
                  </a:lnTo>
                  <a:lnTo>
                    <a:pt x="794" y="723"/>
                  </a:lnTo>
                  <a:lnTo>
                    <a:pt x="726" y="765"/>
                  </a:lnTo>
                  <a:lnTo>
                    <a:pt x="604" y="760"/>
                  </a:lnTo>
                  <a:lnTo>
                    <a:pt x="0" y="1082"/>
                  </a:lnTo>
                  <a:lnTo>
                    <a:pt x="66" y="9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3002" y="2496"/>
              <a:ext cx="1085" cy="420"/>
            </a:xfrm>
            <a:custGeom>
              <a:avLst/>
              <a:gdLst>
                <a:gd name="T0" fmla="*/ 0 w 3257"/>
                <a:gd name="T1" fmla="*/ 0 h 1259"/>
                <a:gd name="T2" fmla="*/ 0 w 3257"/>
                <a:gd name="T3" fmla="*/ 0 h 1259"/>
                <a:gd name="T4" fmla="*/ 0 w 3257"/>
                <a:gd name="T5" fmla="*/ 0 h 1259"/>
                <a:gd name="T6" fmla="*/ 0 w 3257"/>
                <a:gd name="T7" fmla="*/ 0 h 1259"/>
                <a:gd name="T8" fmla="*/ 0 w 3257"/>
                <a:gd name="T9" fmla="*/ 0 h 1259"/>
                <a:gd name="T10" fmla="*/ 0 w 3257"/>
                <a:gd name="T11" fmla="*/ 0 h 1259"/>
                <a:gd name="T12" fmla="*/ 0 w 3257"/>
                <a:gd name="T13" fmla="*/ 0 h 1259"/>
                <a:gd name="T14" fmla="*/ 0 w 3257"/>
                <a:gd name="T15" fmla="*/ 0 h 1259"/>
                <a:gd name="T16" fmla="*/ 0 w 3257"/>
                <a:gd name="T17" fmla="*/ 0 h 1259"/>
                <a:gd name="T18" fmla="*/ 0 w 3257"/>
                <a:gd name="T19" fmla="*/ 0 h 1259"/>
                <a:gd name="T20" fmla="*/ 0 w 3257"/>
                <a:gd name="T21" fmla="*/ 0 h 1259"/>
                <a:gd name="T22" fmla="*/ 0 w 3257"/>
                <a:gd name="T23" fmla="*/ 0 h 1259"/>
                <a:gd name="T24" fmla="*/ 0 w 3257"/>
                <a:gd name="T25" fmla="*/ 0 h 1259"/>
                <a:gd name="T26" fmla="*/ 0 w 3257"/>
                <a:gd name="T27" fmla="*/ 0 h 1259"/>
                <a:gd name="T28" fmla="*/ 0 w 3257"/>
                <a:gd name="T29" fmla="*/ 0 h 1259"/>
                <a:gd name="T30" fmla="*/ 0 w 3257"/>
                <a:gd name="T31" fmla="*/ 0 h 1259"/>
                <a:gd name="T32" fmla="*/ 0 w 3257"/>
                <a:gd name="T33" fmla="*/ 0 h 1259"/>
                <a:gd name="T34" fmla="*/ 0 w 3257"/>
                <a:gd name="T35" fmla="*/ 0 h 1259"/>
                <a:gd name="T36" fmla="*/ 0 w 3257"/>
                <a:gd name="T37" fmla="*/ 0 h 1259"/>
                <a:gd name="T38" fmla="*/ 0 w 3257"/>
                <a:gd name="T39" fmla="*/ 0 h 1259"/>
                <a:gd name="T40" fmla="*/ 0 w 3257"/>
                <a:gd name="T41" fmla="*/ 0 h 1259"/>
                <a:gd name="T42" fmla="*/ 0 w 3257"/>
                <a:gd name="T43" fmla="*/ 0 h 1259"/>
                <a:gd name="T44" fmla="*/ 0 w 3257"/>
                <a:gd name="T45" fmla="*/ 0 h 1259"/>
                <a:gd name="T46" fmla="*/ 0 w 3257"/>
                <a:gd name="T47" fmla="*/ 0 h 1259"/>
                <a:gd name="T48" fmla="*/ 0 w 3257"/>
                <a:gd name="T49" fmla="*/ 0 h 1259"/>
                <a:gd name="T50" fmla="*/ 0 w 3257"/>
                <a:gd name="T51" fmla="*/ 0 h 1259"/>
                <a:gd name="T52" fmla="*/ 0 w 3257"/>
                <a:gd name="T53" fmla="*/ 0 h 1259"/>
                <a:gd name="T54" fmla="*/ 0 w 3257"/>
                <a:gd name="T55" fmla="*/ 0 h 1259"/>
                <a:gd name="T56" fmla="*/ 0 w 3257"/>
                <a:gd name="T57" fmla="*/ 0 h 1259"/>
                <a:gd name="T58" fmla="*/ 0 w 3257"/>
                <a:gd name="T59" fmla="*/ 0 h 1259"/>
                <a:gd name="T60" fmla="*/ 0 w 3257"/>
                <a:gd name="T61" fmla="*/ 0 h 1259"/>
                <a:gd name="T62" fmla="*/ 0 w 3257"/>
                <a:gd name="T63" fmla="*/ 0 h 1259"/>
                <a:gd name="T64" fmla="*/ 0 w 3257"/>
                <a:gd name="T65" fmla="*/ 0 h 1259"/>
                <a:gd name="T66" fmla="*/ 0 w 3257"/>
                <a:gd name="T67" fmla="*/ 0 h 1259"/>
                <a:gd name="T68" fmla="*/ 0 w 3257"/>
                <a:gd name="T69" fmla="*/ 0 h 1259"/>
                <a:gd name="T70" fmla="*/ 0 w 3257"/>
                <a:gd name="T71" fmla="*/ 0 h 1259"/>
                <a:gd name="T72" fmla="*/ 0 w 3257"/>
                <a:gd name="T73" fmla="*/ 0 h 1259"/>
                <a:gd name="T74" fmla="*/ 0 w 3257"/>
                <a:gd name="T75" fmla="*/ 0 h 1259"/>
                <a:gd name="T76" fmla="*/ 0 w 3257"/>
                <a:gd name="T77" fmla="*/ 0 h 1259"/>
                <a:gd name="T78" fmla="*/ 0 w 3257"/>
                <a:gd name="T79" fmla="*/ 0 h 1259"/>
                <a:gd name="T80" fmla="*/ 0 w 3257"/>
                <a:gd name="T81" fmla="*/ 0 h 1259"/>
                <a:gd name="T82" fmla="*/ 0 w 3257"/>
                <a:gd name="T83" fmla="*/ 0 h 1259"/>
                <a:gd name="T84" fmla="*/ 0 w 3257"/>
                <a:gd name="T85" fmla="*/ 0 h 1259"/>
                <a:gd name="T86" fmla="*/ 0 w 3257"/>
                <a:gd name="T87" fmla="*/ 0 h 1259"/>
                <a:gd name="T88" fmla="*/ 0 w 3257"/>
                <a:gd name="T89" fmla="*/ 0 h 1259"/>
                <a:gd name="T90" fmla="*/ 0 w 3257"/>
                <a:gd name="T91" fmla="*/ 0 h 1259"/>
                <a:gd name="T92" fmla="*/ 0 w 3257"/>
                <a:gd name="T93" fmla="*/ 0 h 125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257"/>
                <a:gd name="T142" fmla="*/ 0 h 1259"/>
                <a:gd name="T143" fmla="*/ 3257 w 3257"/>
                <a:gd name="T144" fmla="*/ 1259 h 125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257" h="1259">
                  <a:moveTo>
                    <a:pt x="44" y="0"/>
                  </a:moveTo>
                  <a:lnTo>
                    <a:pt x="0" y="99"/>
                  </a:lnTo>
                  <a:lnTo>
                    <a:pt x="5" y="321"/>
                  </a:lnTo>
                  <a:lnTo>
                    <a:pt x="66" y="448"/>
                  </a:lnTo>
                  <a:lnTo>
                    <a:pt x="166" y="482"/>
                  </a:lnTo>
                  <a:lnTo>
                    <a:pt x="338" y="625"/>
                  </a:lnTo>
                  <a:lnTo>
                    <a:pt x="758" y="915"/>
                  </a:lnTo>
                  <a:lnTo>
                    <a:pt x="853" y="931"/>
                  </a:lnTo>
                  <a:lnTo>
                    <a:pt x="974" y="997"/>
                  </a:lnTo>
                  <a:lnTo>
                    <a:pt x="1014" y="1076"/>
                  </a:lnTo>
                  <a:lnTo>
                    <a:pt x="1334" y="1242"/>
                  </a:lnTo>
                  <a:lnTo>
                    <a:pt x="1468" y="1259"/>
                  </a:lnTo>
                  <a:lnTo>
                    <a:pt x="3257" y="698"/>
                  </a:lnTo>
                  <a:lnTo>
                    <a:pt x="3241" y="577"/>
                  </a:lnTo>
                  <a:lnTo>
                    <a:pt x="2764" y="426"/>
                  </a:lnTo>
                  <a:lnTo>
                    <a:pt x="3207" y="621"/>
                  </a:lnTo>
                  <a:lnTo>
                    <a:pt x="1446" y="1174"/>
                  </a:lnTo>
                  <a:lnTo>
                    <a:pt x="1334" y="1076"/>
                  </a:lnTo>
                  <a:lnTo>
                    <a:pt x="1279" y="931"/>
                  </a:lnTo>
                  <a:lnTo>
                    <a:pt x="1324" y="648"/>
                  </a:lnTo>
                  <a:lnTo>
                    <a:pt x="1245" y="786"/>
                  </a:lnTo>
                  <a:lnTo>
                    <a:pt x="1229" y="931"/>
                  </a:lnTo>
                  <a:lnTo>
                    <a:pt x="1279" y="1114"/>
                  </a:lnTo>
                  <a:lnTo>
                    <a:pt x="1324" y="1174"/>
                  </a:lnTo>
                  <a:lnTo>
                    <a:pt x="1064" y="1048"/>
                  </a:lnTo>
                  <a:lnTo>
                    <a:pt x="1014" y="925"/>
                  </a:lnTo>
                  <a:lnTo>
                    <a:pt x="1002" y="742"/>
                  </a:lnTo>
                  <a:lnTo>
                    <a:pt x="1036" y="615"/>
                  </a:lnTo>
                  <a:lnTo>
                    <a:pt x="974" y="710"/>
                  </a:lnTo>
                  <a:lnTo>
                    <a:pt x="952" y="842"/>
                  </a:lnTo>
                  <a:lnTo>
                    <a:pt x="941" y="921"/>
                  </a:lnTo>
                  <a:lnTo>
                    <a:pt x="847" y="859"/>
                  </a:lnTo>
                  <a:lnTo>
                    <a:pt x="831" y="698"/>
                  </a:lnTo>
                  <a:lnTo>
                    <a:pt x="881" y="510"/>
                  </a:lnTo>
                  <a:lnTo>
                    <a:pt x="820" y="593"/>
                  </a:lnTo>
                  <a:lnTo>
                    <a:pt x="776" y="720"/>
                  </a:lnTo>
                  <a:lnTo>
                    <a:pt x="776" y="853"/>
                  </a:lnTo>
                  <a:lnTo>
                    <a:pt x="183" y="442"/>
                  </a:lnTo>
                  <a:lnTo>
                    <a:pt x="177" y="321"/>
                  </a:lnTo>
                  <a:lnTo>
                    <a:pt x="183" y="221"/>
                  </a:lnTo>
                  <a:lnTo>
                    <a:pt x="132" y="287"/>
                  </a:lnTo>
                  <a:lnTo>
                    <a:pt x="104" y="394"/>
                  </a:lnTo>
                  <a:lnTo>
                    <a:pt x="44" y="282"/>
                  </a:lnTo>
                  <a:lnTo>
                    <a:pt x="44" y="121"/>
                  </a:lnTo>
                  <a:lnTo>
                    <a:pt x="149" y="54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3446" y="2677"/>
              <a:ext cx="100" cy="152"/>
            </a:xfrm>
            <a:custGeom>
              <a:avLst/>
              <a:gdLst>
                <a:gd name="T0" fmla="*/ 0 w 300"/>
                <a:gd name="T1" fmla="*/ 0 h 454"/>
                <a:gd name="T2" fmla="*/ 0 w 300"/>
                <a:gd name="T3" fmla="*/ 0 h 454"/>
                <a:gd name="T4" fmla="*/ 0 w 300"/>
                <a:gd name="T5" fmla="*/ 0 h 454"/>
                <a:gd name="T6" fmla="*/ 0 w 300"/>
                <a:gd name="T7" fmla="*/ 0 h 454"/>
                <a:gd name="T8" fmla="*/ 0 w 300"/>
                <a:gd name="T9" fmla="*/ 0 h 454"/>
                <a:gd name="T10" fmla="*/ 0 w 300"/>
                <a:gd name="T11" fmla="*/ 0 h 454"/>
                <a:gd name="T12" fmla="*/ 0 w 300"/>
                <a:gd name="T13" fmla="*/ 0 h 454"/>
                <a:gd name="T14" fmla="*/ 0 w 300"/>
                <a:gd name="T15" fmla="*/ 0 h 454"/>
                <a:gd name="T16" fmla="*/ 0 w 300"/>
                <a:gd name="T17" fmla="*/ 0 h 454"/>
                <a:gd name="T18" fmla="*/ 0 w 300"/>
                <a:gd name="T19" fmla="*/ 0 h 454"/>
                <a:gd name="T20" fmla="*/ 0 w 300"/>
                <a:gd name="T21" fmla="*/ 0 h 454"/>
                <a:gd name="T22" fmla="*/ 0 w 300"/>
                <a:gd name="T23" fmla="*/ 0 h 4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0"/>
                <a:gd name="T37" fmla="*/ 0 h 454"/>
                <a:gd name="T38" fmla="*/ 300 w 300"/>
                <a:gd name="T39" fmla="*/ 454 h 45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0" h="454">
                  <a:moveTo>
                    <a:pt x="145" y="0"/>
                  </a:moveTo>
                  <a:lnTo>
                    <a:pt x="78" y="50"/>
                  </a:lnTo>
                  <a:lnTo>
                    <a:pt x="46" y="138"/>
                  </a:lnTo>
                  <a:lnTo>
                    <a:pt x="0" y="350"/>
                  </a:lnTo>
                  <a:lnTo>
                    <a:pt x="46" y="454"/>
                  </a:lnTo>
                  <a:lnTo>
                    <a:pt x="300" y="372"/>
                  </a:lnTo>
                  <a:lnTo>
                    <a:pt x="239" y="310"/>
                  </a:lnTo>
                  <a:lnTo>
                    <a:pt x="78" y="355"/>
                  </a:lnTo>
                  <a:lnTo>
                    <a:pt x="84" y="183"/>
                  </a:lnTo>
                  <a:lnTo>
                    <a:pt x="156" y="12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3558" y="2740"/>
              <a:ext cx="156" cy="54"/>
            </a:xfrm>
            <a:custGeom>
              <a:avLst/>
              <a:gdLst>
                <a:gd name="T0" fmla="*/ 0 w 470"/>
                <a:gd name="T1" fmla="*/ 0 h 161"/>
                <a:gd name="T2" fmla="*/ 0 w 470"/>
                <a:gd name="T3" fmla="*/ 0 h 161"/>
                <a:gd name="T4" fmla="*/ 0 w 470"/>
                <a:gd name="T5" fmla="*/ 0 h 161"/>
                <a:gd name="T6" fmla="*/ 0 w 470"/>
                <a:gd name="T7" fmla="*/ 0 h 161"/>
                <a:gd name="T8" fmla="*/ 0 w 470"/>
                <a:gd name="T9" fmla="*/ 0 h 1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161"/>
                <a:gd name="T17" fmla="*/ 470 w 470"/>
                <a:gd name="T18" fmla="*/ 161 h 1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161">
                  <a:moveTo>
                    <a:pt x="10" y="99"/>
                  </a:moveTo>
                  <a:lnTo>
                    <a:pt x="470" y="0"/>
                  </a:lnTo>
                  <a:lnTo>
                    <a:pt x="0" y="161"/>
                  </a:lnTo>
                  <a:lnTo>
                    <a:pt x="10" y="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2933" y="2554"/>
              <a:ext cx="1017" cy="494"/>
            </a:xfrm>
            <a:custGeom>
              <a:avLst/>
              <a:gdLst>
                <a:gd name="T0" fmla="*/ 0 w 3052"/>
                <a:gd name="T1" fmla="*/ 0 h 1482"/>
                <a:gd name="T2" fmla="*/ 0 w 3052"/>
                <a:gd name="T3" fmla="*/ 0 h 1482"/>
                <a:gd name="T4" fmla="*/ 0 w 3052"/>
                <a:gd name="T5" fmla="*/ 0 h 1482"/>
                <a:gd name="T6" fmla="*/ 0 w 3052"/>
                <a:gd name="T7" fmla="*/ 0 h 1482"/>
                <a:gd name="T8" fmla="*/ 0 w 3052"/>
                <a:gd name="T9" fmla="*/ 0 h 1482"/>
                <a:gd name="T10" fmla="*/ 0 w 3052"/>
                <a:gd name="T11" fmla="*/ 0 h 1482"/>
                <a:gd name="T12" fmla="*/ 0 w 3052"/>
                <a:gd name="T13" fmla="*/ 0 h 1482"/>
                <a:gd name="T14" fmla="*/ 0 w 3052"/>
                <a:gd name="T15" fmla="*/ 0 h 1482"/>
                <a:gd name="T16" fmla="*/ 0 w 3052"/>
                <a:gd name="T17" fmla="*/ 0 h 1482"/>
                <a:gd name="T18" fmla="*/ 0 w 3052"/>
                <a:gd name="T19" fmla="*/ 0 h 1482"/>
                <a:gd name="T20" fmla="*/ 0 w 3052"/>
                <a:gd name="T21" fmla="*/ 0 h 1482"/>
                <a:gd name="T22" fmla="*/ 0 w 3052"/>
                <a:gd name="T23" fmla="*/ 0 h 1482"/>
                <a:gd name="T24" fmla="*/ 0 w 3052"/>
                <a:gd name="T25" fmla="*/ 0 h 1482"/>
                <a:gd name="T26" fmla="*/ 0 w 3052"/>
                <a:gd name="T27" fmla="*/ 0 h 1482"/>
                <a:gd name="T28" fmla="*/ 0 w 3052"/>
                <a:gd name="T29" fmla="*/ 0 h 1482"/>
                <a:gd name="T30" fmla="*/ 0 w 3052"/>
                <a:gd name="T31" fmla="*/ 0 h 1482"/>
                <a:gd name="T32" fmla="*/ 0 w 3052"/>
                <a:gd name="T33" fmla="*/ 0 h 1482"/>
                <a:gd name="T34" fmla="*/ 0 w 3052"/>
                <a:gd name="T35" fmla="*/ 0 h 1482"/>
                <a:gd name="T36" fmla="*/ 0 w 3052"/>
                <a:gd name="T37" fmla="*/ 0 h 1482"/>
                <a:gd name="T38" fmla="*/ 0 w 3052"/>
                <a:gd name="T39" fmla="*/ 0 h 1482"/>
                <a:gd name="T40" fmla="*/ 0 w 3052"/>
                <a:gd name="T41" fmla="*/ 0 h 1482"/>
                <a:gd name="T42" fmla="*/ 0 w 3052"/>
                <a:gd name="T43" fmla="*/ 0 h 1482"/>
                <a:gd name="T44" fmla="*/ 0 w 3052"/>
                <a:gd name="T45" fmla="*/ 0 h 1482"/>
                <a:gd name="T46" fmla="*/ 0 w 3052"/>
                <a:gd name="T47" fmla="*/ 0 h 148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052"/>
                <a:gd name="T73" fmla="*/ 0 h 1482"/>
                <a:gd name="T74" fmla="*/ 3052 w 3052"/>
                <a:gd name="T75" fmla="*/ 1482 h 148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052" h="1482">
                  <a:moveTo>
                    <a:pt x="243" y="0"/>
                  </a:moveTo>
                  <a:lnTo>
                    <a:pt x="0" y="37"/>
                  </a:lnTo>
                  <a:lnTo>
                    <a:pt x="7" y="126"/>
                  </a:lnTo>
                  <a:lnTo>
                    <a:pt x="770" y="1337"/>
                  </a:lnTo>
                  <a:lnTo>
                    <a:pt x="2809" y="1107"/>
                  </a:lnTo>
                  <a:lnTo>
                    <a:pt x="2903" y="1151"/>
                  </a:lnTo>
                  <a:lnTo>
                    <a:pt x="2957" y="1237"/>
                  </a:lnTo>
                  <a:lnTo>
                    <a:pt x="2892" y="1419"/>
                  </a:lnTo>
                  <a:lnTo>
                    <a:pt x="2554" y="1482"/>
                  </a:lnTo>
                  <a:lnTo>
                    <a:pt x="2906" y="1482"/>
                  </a:lnTo>
                  <a:lnTo>
                    <a:pt x="3052" y="1259"/>
                  </a:lnTo>
                  <a:lnTo>
                    <a:pt x="3044" y="1078"/>
                  </a:lnTo>
                  <a:lnTo>
                    <a:pt x="2980" y="994"/>
                  </a:lnTo>
                  <a:lnTo>
                    <a:pt x="2626" y="1041"/>
                  </a:lnTo>
                  <a:lnTo>
                    <a:pt x="2561" y="1069"/>
                  </a:lnTo>
                  <a:lnTo>
                    <a:pt x="2484" y="1041"/>
                  </a:lnTo>
                  <a:lnTo>
                    <a:pt x="881" y="1230"/>
                  </a:lnTo>
                  <a:lnTo>
                    <a:pt x="384" y="532"/>
                  </a:lnTo>
                  <a:lnTo>
                    <a:pt x="827" y="1236"/>
                  </a:lnTo>
                  <a:lnTo>
                    <a:pt x="787" y="1295"/>
                  </a:lnTo>
                  <a:lnTo>
                    <a:pt x="31" y="70"/>
                  </a:lnTo>
                  <a:lnTo>
                    <a:pt x="224" y="37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2959" y="2664"/>
              <a:ext cx="183" cy="427"/>
            </a:xfrm>
            <a:custGeom>
              <a:avLst/>
              <a:gdLst>
                <a:gd name="T0" fmla="*/ 0 w 547"/>
                <a:gd name="T1" fmla="*/ 0 h 1281"/>
                <a:gd name="T2" fmla="*/ 0 w 547"/>
                <a:gd name="T3" fmla="*/ 0 h 1281"/>
                <a:gd name="T4" fmla="*/ 0 w 547"/>
                <a:gd name="T5" fmla="*/ 0 h 1281"/>
                <a:gd name="T6" fmla="*/ 0 w 547"/>
                <a:gd name="T7" fmla="*/ 0 h 1281"/>
                <a:gd name="T8" fmla="*/ 0 w 547"/>
                <a:gd name="T9" fmla="*/ 0 h 1281"/>
                <a:gd name="T10" fmla="*/ 0 w 547"/>
                <a:gd name="T11" fmla="*/ 0 h 1281"/>
                <a:gd name="T12" fmla="*/ 0 w 547"/>
                <a:gd name="T13" fmla="*/ 0 h 1281"/>
                <a:gd name="T14" fmla="*/ 0 w 547"/>
                <a:gd name="T15" fmla="*/ 0 h 1281"/>
                <a:gd name="T16" fmla="*/ 0 w 547"/>
                <a:gd name="T17" fmla="*/ 0 h 1281"/>
                <a:gd name="T18" fmla="*/ 0 w 547"/>
                <a:gd name="T19" fmla="*/ 0 h 1281"/>
                <a:gd name="T20" fmla="*/ 0 w 547"/>
                <a:gd name="T21" fmla="*/ 0 h 1281"/>
                <a:gd name="T22" fmla="*/ 0 w 547"/>
                <a:gd name="T23" fmla="*/ 0 h 1281"/>
                <a:gd name="T24" fmla="*/ 0 w 547"/>
                <a:gd name="T25" fmla="*/ 0 h 1281"/>
                <a:gd name="T26" fmla="*/ 0 w 547"/>
                <a:gd name="T27" fmla="*/ 0 h 128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7"/>
                <a:gd name="T43" fmla="*/ 0 h 1281"/>
                <a:gd name="T44" fmla="*/ 547 w 547"/>
                <a:gd name="T45" fmla="*/ 1281 h 128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7" h="1281">
                  <a:moveTo>
                    <a:pt x="71" y="0"/>
                  </a:moveTo>
                  <a:lnTo>
                    <a:pt x="82" y="95"/>
                  </a:lnTo>
                  <a:lnTo>
                    <a:pt x="66" y="175"/>
                  </a:lnTo>
                  <a:lnTo>
                    <a:pt x="38" y="228"/>
                  </a:lnTo>
                  <a:lnTo>
                    <a:pt x="0" y="256"/>
                  </a:lnTo>
                  <a:lnTo>
                    <a:pt x="143" y="527"/>
                  </a:lnTo>
                  <a:lnTo>
                    <a:pt x="547" y="1281"/>
                  </a:lnTo>
                  <a:lnTo>
                    <a:pt x="249" y="604"/>
                  </a:lnTo>
                  <a:lnTo>
                    <a:pt x="66" y="256"/>
                  </a:lnTo>
                  <a:lnTo>
                    <a:pt x="243" y="465"/>
                  </a:lnTo>
                  <a:lnTo>
                    <a:pt x="104" y="189"/>
                  </a:lnTo>
                  <a:lnTo>
                    <a:pt x="143" y="89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2904" y="2702"/>
              <a:ext cx="1092" cy="489"/>
            </a:xfrm>
            <a:custGeom>
              <a:avLst/>
              <a:gdLst>
                <a:gd name="T0" fmla="*/ 0 w 3277"/>
                <a:gd name="T1" fmla="*/ 0 h 1467"/>
                <a:gd name="T2" fmla="*/ 0 w 3277"/>
                <a:gd name="T3" fmla="*/ 0 h 1467"/>
                <a:gd name="T4" fmla="*/ 0 w 3277"/>
                <a:gd name="T5" fmla="*/ 0 h 1467"/>
                <a:gd name="T6" fmla="*/ 0 w 3277"/>
                <a:gd name="T7" fmla="*/ 0 h 1467"/>
                <a:gd name="T8" fmla="*/ 0 w 3277"/>
                <a:gd name="T9" fmla="*/ 0 h 1467"/>
                <a:gd name="T10" fmla="*/ 0 w 3277"/>
                <a:gd name="T11" fmla="*/ 0 h 1467"/>
                <a:gd name="T12" fmla="*/ 0 w 3277"/>
                <a:gd name="T13" fmla="*/ 0 h 1467"/>
                <a:gd name="T14" fmla="*/ 0 w 3277"/>
                <a:gd name="T15" fmla="*/ 0 h 1467"/>
                <a:gd name="T16" fmla="*/ 0 w 3277"/>
                <a:gd name="T17" fmla="*/ 0 h 1467"/>
                <a:gd name="T18" fmla="*/ 0 w 3277"/>
                <a:gd name="T19" fmla="*/ 0 h 1467"/>
                <a:gd name="T20" fmla="*/ 0 w 3277"/>
                <a:gd name="T21" fmla="*/ 0 h 1467"/>
                <a:gd name="T22" fmla="*/ 0 w 3277"/>
                <a:gd name="T23" fmla="*/ 0 h 1467"/>
                <a:gd name="T24" fmla="*/ 0 w 3277"/>
                <a:gd name="T25" fmla="*/ 0 h 1467"/>
                <a:gd name="T26" fmla="*/ 0 w 3277"/>
                <a:gd name="T27" fmla="*/ 0 h 1467"/>
                <a:gd name="T28" fmla="*/ 0 w 3277"/>
                <a:gd name="T29" fmla="*/ 0 h 1467"/>
                <a:gd name="T30" fmla="*/ 0 w 3277"/>
                <a:gd name="T31" fmla="*/ 0 h 1467"/>
                <a:gd name="T32" fmla="*/ 0 w 3277"/>
                <a:gd name="T33" fmla="*/ 0 h 1467"/>
                <a:gd name="T34" fmla="*/ 0 w 3277"/>
                <a:gd name="T35" fmla="*/ 0 h 1467"/>
                <a:gd name="T36" fmla="*/ 0 w 3277"/>
                <a:gd name="T37" fmla="*/ 0 h 1467"/>
                <a:gd name="T38" fmla="*/ 0 w 3277"/>
                <a:gd name="T39" fmla="*/ 0 h 1467"/>
                <a:gd name="T40" fmla="*/ 0 w 3277"/>
                <a:gd name="T41" fmla="*/ 0 h 1467"/>
                <a:gd name="T42" fmla="*/ 0 w 3277"/>
                <a:gd name="T43" fmla="*/ 0 h 1467"/>
                <a:gd name="T44" fmla="*/ 0 w 3277"/>
                <a:gd name="T45" fmla="*/ 0 h 1467"/>
                <a:gd name="T46" fmla="*/ 0 w 3277"/>
                <a:gd name="T47" fmla="*/ 0 h 1467"/>
                <a:gd name="T48" fmla="*/ 0 w 3277"/>
                <a:gd name="T49" fmla="*/ 0 h 1467"/>
                <a:gd name="T50" fmla="*/ 0 w 3277"/>
                <a:gd name="T51" fmla="*/ 0 h 1467"/>
                <a:gd name="T52" fmla="*/ 0 w 3277"/>
                <a:gd name="T53" fmla="*/ 0 h 1467"/>
                <a:gd name="T54" fmla="*/ 0 w 3277"/>
                <a:gd name="T55" fmla="*/ 0 h 1467"/>
                <a:gd name="T56" fmla="*/ 0 w 3277"/>
                <a:gd name="T57" fmla="*/ 0 h 146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277"/>
                <a:gd name="T88" fmla="*/ 0 h 1467"/>
                <a:gd name="T89" fmla="*/ 3277 w 3277"/>
                <a:gd name="T90" fmla="*/ 1467 h 146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277" h="1467">
                  <a:moveTo>
                    <a:pt x="256" y="0"/>
                  </a:moveTo>
                  <a:lnTo>
                    <a:pt x="120" y="62"/>
                  </a:lnTo>
                  <a:lnTo>
                    <a:pt x="12" y="85"/>
                  </a:lnTo>
                  <a:lnTo>
                    <a:pt x="0" y="157"/>
                  </a:lnTo>
                  <a:lnTo>
                    <a:pt x="445" y="993"/>
                  </a:lnTo>
                  <a:lnTo>
                    <a:pt x="635" y="1467"/>
                  </a:lnTo>
                  <a:lnTo>
                    <a:pt x="2530" y="1233"/>
                  </a:lnTo>
                  <a:lnTo>
                    <a:pt x="2601" y="1210"/>
                  </a:lnTo>
                  <a:lnTo>
                    <a:pt x="2702" y="1244"/>
                  </a:lnTo>
                  <a:lnTo>
                    <a:pt x="3045" y="1198"/>
                  </a:lnTo>
                  <a:lnTo>
                    <a:pt x="3199" y="1056"/>
                  </a:lnTo>
                  <a:lnTo>
                    <a:pt x="3277" y="706"/>
                  </a:lnTo>
                  <a:lnTo>
                    <a:pt x="3223" y="456"/>
                  </a:lnTo>
                  <a:lnTo>
                    <a:pt x="2982" y="245"/>
                  </a:lnTo>
                  <a:lnTo>
                    <a:pt x="2511" y="363"/>
                  </a:lnTo>
                  <a:lnTo>
                    <a:pt x="2933" y="371"/>
                  </a:lnTo>
                  <a:lnTo>
                    <a:pt x="3115" y="510"/>
                  </a:lnTo>
                  <a:lnTo>
                    <a:pt x="3196" y="631"/>
                  </a:lnTo>
                  <a:lnTo>
                    <a:pt x="3202" y="811"/>
                  </a:lnTo>
                  <a:lnTo>
                    <a:pt x="3134" y="1027"/>
                  </a:lnTo>
                  <a:lnTo>
                    <a:pt x="3047" y="1124"/>
                  </a:lnTo>
                  <a:lnTo>
                    <a:pt x="2769" y="1161"/>
                  </a:lnTo>
                  <a:lnTo>
                    <a:pt x="2645" y="1121"/>
                  </a:lnTo>
                  <a:lnTo>
                    <a:pt x="2477" y="1205"/>
                  </a:lnTo>
                  <a:lnTo>
                    <a:pt x="688" y="1360"/>
                  </a:lnTo>
                  <a:lnTo>
                    <a:pt x="53" y="107"/>
                  </a:lnTo>
                  <a:lnTo>
                    <a:pt x="270" y="41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3148" y="2941"/>
              <a:ext cx="552" cy="163"/>
            </a:xfrm>
            <a:custGeom>
              <a:avLst/>
              <a:gdLst>
                <a:gd name="T0" fmla="*/ 0 w 1656"/>
                <a:gd name="T1" fmla="*/ 0 h 489"/>
                <a:gd name="T2" fmla="*/ 0 w 1656"/>
                <a:gd name="T3" fmla="*/ 0 h 489"/>
                <a:gd name="T4" fmla="*/ 0 w 1656"/>
                <a:gd name="T5" fmla="*/ 0 h 489"/>
                <a:gd name="T6" fmla="*/ 0 w 1656"/>
                <a:gd name="T7" fmla="*/ 0 h 489"/>
                <a:gd name="T8" fmla="*/ 0 w 1656"/>
                <a:gd name="T9" fmla="*/ 0 h 489"/>
                <a:gd name="T10" fmla="*/ 0 w 1656"/>
                <a:gd name="T11" fmla="*/ 0 h 489"/>
                <a:gd name="T12" fmla="*/ 0 w 1656"/>
                <a:gd name="T13" fmla="*/ 0 h 489"/>
                <a:gd name="T14" fmla="*/ 0 w 1656"/>
                <a:gd name="T15" fmla="*/ 0 h 489"/>
                <a:gd name="T16" fmla="*/ 0 w 1656"/>
                <a:gd name="T17" fmla="*/ 0 h 489"/>
                <a:gd name="T18" fmla="*/ 0 w 1656"/>
                <a:gd name="T19" fmla="*/ 0 h 489"/>
                <a:gd name="T20" fmla="*/ 0 w 1656"/>
                <a:gd name="T21" fmla="*/ 0 h 489"/>
                <a:gd name="T22" fmla="*/ 0 w 1656"/>
                <a:gd name="T23" fmla="*/ 0 h 489"/>
                <a:gd name="T24" fmla="*/ 0 w 1656"/>
                <a:gd name="T25" fmla="*/ 0 h 489"/>
                <a:gd name="T26" fmla="*/ 0 w 1656"/>
                <a:gd name="T27" fmla="*/ 0 h 48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56"/>
                <a:gd name="T43" fmla="*/ 0 h 489"/>
                <a:gd name="T44" fmla="*/ 1656 w 1656"/>
                <a:gd name="T45" fmla="*/ 489 h 48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56" h="489">
                  <a:moveTo>
                    <a:pt x="0" y="489"/>
                  </a:moveTo>
                  <a:lnTo>
                    <a:pt x="133" y="366"/>
                  </a:lnTo>
                  <a:lnTo>
                    <a:pt x="193" y="256"/>
                  </a:lnTo>
                  <a:lnTo>
                    <a:pt x="177" y="123"/>
                  </a:lnTo>
                  <a:lnTo>
                    <a:pt x="1202" y="0"/>
                  </a:lnTo>
                  <a:lnTo>
                    <a:pt x="288" y="157"/>
                  </a:lnTo>
                  <a:lnTo>
                    <a:pt x="248" y="267"/>
                  </a:lnTo>
                  <a:lnTo>
                    <a:pt x="1030" y="223"/>
                  </a:lnTo>
                  <a:lnTo>
                    <a:pt x="232" y="340"/>
                  </a:lnTo>
                  <a:lnTo>
                    <a:pt x="187" y="384"/>
                  </a:lnTo>
                  <a:lnTo>
                    <a:pt x="143" y="411"/>
                  </a:lnTo>
                  <a:lnTo>
                    <a:pt x="1656" y="328"/>
                  </a:lnTo>
                  <a:lnTo>
                    <a:pt x="0" y="4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3149" y="2785"/>
              <a:ext cx="253" cy="111"/>
            </a:xfrm>
            <a:custGeom>
              <a:avLst/>
              <a:gdLst>
                <a:gd name="T0" fmla="*/ 0 w 759"/>
                <a:gd name="T1" fmla="*/ 0 h 332"/>
                <a:gd name="T2" fmla="*/ 0 w 759"/>
                <a:gd name="T3" fmla="*/ 0 h 332"/>
                <a:gd name="T4" fmla="*/ 0 w 759"/>
                <a:gd name="T5" fmla="*/ 0 h 332"/>
                <a:gd name="T6" fmla="*/ 0 w 759"/>
                <a:gd name="T7" fmla="*/ 0 h 332"/>
                <a:gd name="T8" fmla="*/ 0 w 759"/>
                <a:gd name="T9" fmla="*/ 0 h 332"/>
                <a:gd name="T10" fmla="*/ 0 w 759"/>
                <a:gd name="T11" fmla="*/ 0 h 332"/>
                <a:gd name="T12" fmla="*/ 0 w 759"/>
                <a:gd name="T13" fmla="*/ 0 h 332"/>
                <a:gd name="T14" fmla="*/ 0 w 759"/>
                <a:gd name="T15" fmla="*/ 0 h 332"/>
                <a:gd name="T16" fmla="*/ 0 w 759"/>
                <a:gd name="T17" fmla="*/ 0 h 332"/>
                <a:gd name="T18" fmla="*/ 0 w 759"/>
                <a:gd name="T19" fmla="*/ 0 h 3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9"/>
                <a:gd name="T31" fmla="*/ 0 h 332"/>
                <a:gd name="T32" fmla="*/ 759 w 759"/>
                <a:gd name="T33" fmla="*/ 332 h 3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9" h="332">
                  <a:moveTo>
                    <a:pt x="292" y="0"/>
                  </a:moveTo>
                  <a:lnTo>
                    <a:pt x="0" y="15"/>
                  </a:lnTo>
                  <a:lnTo>
                    <a:pt x="221" y="332"/>
                  </a:lnTo>
                  <a:lnTo>
                    <a:pt x="759" y="291"/>
                  </a:lnTo>
                  <a:lnTo>
                    <a:pt x="700" y="251"/>
                  </a:lnTo>
                  <a:lnTo>
                    <a:pt x="261" y="266"/>
                  </a:lnTo>
                  <a:lnTo>
                    <a:pt x="145" y="71"/>
                  </a:lnTo>
                  <a:lnTo>
                    <a:pt x="360" y="19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3582" y="2852"/>
              <a:ext cx="219" cy="28"/>
            </a:xfrm>
            <a:custGeom>
              <a:avLst/>
              <a:gdLst>
                <a:gd name="T0" fmla="*/ 0 w 657"/>
                <a:gd name="T1" fmla="*/ 0 h 84"/>
                <a:gd name="T2" fmla="*/ 0 w 657"/>
                <a:gd name="T3" fmla="*/ 0 h 84"/>
                <a:gd name="T4" fmla="*/ 0 w 657"/>
                <a:gd name="T5" fmla="*/ 0 h 84"/>
                <a:gd name="T6" fmla="*/ 0 w 657"/>
                <a:gd name="T7" fmla="*/ 0 h 84"/>
                <a:gd name="T8" fmla="*/ 0 w 657"/>
                <a:gd name="T9" fmla="*/ 0 h 84"/>
                <a:gd name="T10" fmla="*/ 0 w 657"/>
                <a:gd name="T11" fmla="*/ 0 h 84"/>
                <a:gd name="T12" fmla="*/ 0 w 657"/>
                <a:gd name="T13" fmla="*/ 0 h 84"/>
                <a:gd name="T14" fmla="*/ 0 w 657"/>
                <a:gd name="T15" fmla="*/ 0 h 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7"/>
                <a:gd name="T25" fmla="*/ 0 h 84"/>
                <a:gd name="T26" fmla="*/ 657 w 657"/>
                <a:gd name="T27" fmla="*/ 84 h 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7" h="84">
                  <a:moveTo>
                    <a:pt x="0" y="84"/>
                  </a:moveTo>
                  <a:lnTo>
                    <a:pt x="113" y="71"/>
                  </a:lnTo>
                  <a:lnTo>
                    <a:pt x="337" y="42"/>
                  </a:lnTo>
                  <a:lnTo>
                    <a:pt x="558" y="13"/>
                  </a:lnTo>
                  <a:lnTo>
                    <a:pt x="657" y="0"/>
                  </a:lnTo>
                  <a:lnTo>
                    <a:pt x="164" y="17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3203" y="2181"/>
              <a:ext cx="608" cy="150"/>
            </a:xfrm>
            <a:custGeom>
              <a:avLst/>
              <a:gdLst>
                <a:gd name="T0" fmla="*/ 0 w 1825"/>
                <a:gd name="T1" fmla="*/ 0 h 451"/>
                <a:gd name="T2" fmla="*/ 0 w 1825"/>
                <a:gd name="T3" fmla="*/ 0 h 451"/>
                <a:gd name="T4" fmla="*/ 0 w 1825"/>
                <a:gd name="T5" fmla="*/ 0 h 451"/>
                <a:gd name="T6" fmla="*/ 0 w 1825"/>
                <a:gd name="T7" fmla="*/ 0 h 451"/>
                <a:gd name="T8" fmla="*/ 0 w 1825"/>
                <a:gd name="T9" fmla="*/ 0 h 451"/>
                <a:gd name="T10" fmla="*/ 0 w 1825"/>
                <a:gd name="T11" fmla="*/ 0 h 451"/>
                <a:gd name="T12" fmla="*/ 0 w 1825"/>
                <a:gd name="T13" fmla="*/ 0 h 451"/>
                <a:gd name="T14" fmla="*/ 0 w 1825"/>
                <a:gd name="T15" fmla="*/ 0 h 451"/>
                <a:gd name="T16" fmla="*/ 0 w 1825"/>
                <a:gd name="T17" fmla="*/ 0 h 451"/>
                <a:gd name="T18" fmla="*/ 0 w 1825"/>
                <a:gd name="T19" fmla="*/ 0 h 451"/>
                <a:gd name="T20" fmla="*/ 0 w 1825"/>
                <a:gd name="T21" fmla="*/ 0 h 451"/>
                <a:gd name="T22" fmla="*/ 0 w 1825"/>
                <a:gd name="T23" fmla="*/ 0 h 451"/>
                <a:gd name="T24" fmla="*/ 0 w 1825"/>
                <a:gd name="T25" fmla="*/ 0 h 4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25"/>
                <a:gd name="T40" fmla="*/ 0 h 451"/>
                <a:gd name="T41" fmla="*/ 1825 w 1825"/>
                <a:gd name="T42" fmla="*/ 451 h 45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25" h="451">
                  <a:moveTo>
                    <a:pt x="1825" y="97"/>
                  </a:moveTo>
                  <a:lnTo>
                    <a:pt x="1527" y="47"/>
                  </a:lnTo>
                  <a:lnTo>
                    <a:pt x="1472" y="4"/>
                  </a:lnTo>
                  <a:lnTo>
                    <a:pt x="1391" y="0"/>
                  </a:lnTo>
                  <a:lnTo>
                    <a:pt x="0" y="308"/>
                  </a:lnTo>
                  <a:lnTo>
                    <a:pt x="451" y="451"/>
                  </a:lnTo>
                  <a:lnTo>
                    <a:pt x="1628" y="153"/>
                  </a:lnTo>
                  <a:lnTo>
                    <a:pt x="433" y="385"/>
                  </a:lnTo>
                  <a:lnTo>
                    <a:pt x="310" y="305"/>
                  </a:lnTo>
                  <a:lnTo>
                    <a:pt x="1400" y="42"/>
                  </a:lnTo>
                  <a:lnTo>
                    <a:pt x="1476" y="63"/>
                  </a:lnTo>
                  <a:lnTo>
                    <a:pt x="1825" y="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3653" y="2490"/>
              <a:ext cx="315" cy="128"/>
            </a:xfrm>
            <a:custGeom>
              <a:avLst/>
              <a:gdLst>
                <a:gd name="T0" fmla="*/ 0 w 945"/>
                <a:gd name="T1" fmla="*/ 0 h 382"/>
                <a:gd name="T2" fmla="*/ 0 w 945"/>
                <a:gd name="T3" fmla="*/ 0 h 382"/>
                <a:gd name="T4" fmla="*/ 0 w 945"/>
                <a:gd name="T5" fmla="*/ 0 h 382"/>
                <a:gd name="T6" fmla="*/ 0 w 945"/>
                <a:gd name="T7" fmla="*/ 0 h 382"/>
                <a:gd name="T8" fmla="*/ 0 w 945"/>
                <a:gd name="T9" fmla="*/ 0 h 382"/>
                <a:gd name="T10" fmla="*/ 0 w 945"/>
                <a:gd name="T11" fmla="*/ 0 h 3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45"/>
                <a:gd name="T19" fmla="*/ 0 h 382"/>
                <a:gd name="T20" fmla="*/ 945 w 945"/>
                <a:gd name="T21" fmla="*/ 382 h 3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45" h="382">
                  <a:moveTo>
                    <a:pt x="0" y="382"/>
                  </a:moveTo>
                  <a:lnTo>
                    <a:pt x="272" y="118"/>
                  </a:lnTo>
                  <a:lnTo>
                    <a:pt x="663" y="0"/>
                  </a:lnTo>
                  <a:lnTo>
                    <a:pt x="945" y="118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F7A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3499" y="2461"/>
              <a:ext cx="561" cy="391"/>
            </a:xfrm>
            <a:custGeom>
              <a:avLst/>
              <a:gdLst>
                <a:gd name="T0" fmla="*/ 0 w 1682"/>
                <a:gd name="T1" fmla="*/ 0 h 1174"/>
                <a:gd name="T2" fmla="*/ 0 w 1682"/>
                <a:gd name="T3" fmla="*/ 0 h 1174"/>
                <a:gd name="T4" fmla="*/ 0 w 1682"/>
                <a:gd name="T5" fmla="*/ 0 h 1174"/>
                <a:gd name="T6" fmla="*/ 0 w 1682"/>
                <a:gd name="T7" fmla="*/ 0 h 1174"/>
                <a:gd name="T8" fmla="*/ 0 w 1682"/>
                <a:gd name="T9" fmla="*/ 0 h 1174"/>
                <a:gd name="T10" fmla="*/ 0 w 1682"/>
                <a:gd name="T11" fmla="*/ 0 h 1174"/>
                <a:gd name="T12" fmla="*/ 0 w 1682"/>
                <a:gd name="T13" fmla="*/ 0 h 1174"/>
                <a:gd name="T14" fmla="*/ 0 w 1682"/>
                <a:gd name="T15" fmla="*/ 0 h 1174"/>
                <a:gd name="T16" fmla="*/ 0 w 1682"/>
                <a:gd name="T17" fmla="*/ 0 h 1174"/>
                <a:gd name="T18" fmla="*/ 0 w 1682"/>
                <a:gd name="T19" fmla="*/ 0 h 1174"/>
                <a:gd name="T20" fmla="*/ 0 w 1682"/>
                <a:gd name="T21" fmla="*/ 0 h 1174"/>
                <a:gd name="T22" fmla="*/ 0 w 1682"/>
                <a:gd name="T23" fmla="*/ 0 h 1174"/>
                <a:gd name="T24" fmla="*/ 0 w 1682"/>
                <a:gd name="T25" fmla="*/ 0 h 1174"/>
                <a:gd name="T26" fmla="*/ 0 w 1682"/>
                <a:gd name="T27" fmla="*/ 0 h 1174"/>
                <a:gd name="T28" fmla="*/ 0 w 1682"/>
                <a:gd name="T29" fmla="*/ 0 h 1174"/>
                <a:gd name="T30" fmla="*/ 0 w 1682"/>
                <a:gd name="T31" fmla="*/ 0 h 1174"/>
                <a:gd name="T32" fmla="*/ 0 w 1682"/>
                <a:gd name="T33" fmla="*/ 0 h 1174"/>
                <a:gd name="T34" fmla="*/ 0 w 1682"/>
                <a:gd name="T35" fmla="*/ 0 h 1174"/>
                <a:gd name="T36" fmla="*/ 0 w 1682"/>
                <a:gd name="T37" fmla="*/ 0 h 1174"/>
                <a:gd name="T38" fmla="*/ 0 w 1682"/>
                <a:gd name="T39" fmla="*/ 0 h 1174"/>
                <a:gd name="T40" fmla="*/ 0 w 1682"/>
                <a:gd name="T41" fmla="*/ 0 h 117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2"/>
                <a:gd name="T64" fmla="*/ 0 h 1174"/>
                <a:gd name="T65" fmla="*/ 1682 w 1682"/>
                <a:gd name="T66" fmla="*/ 1174 h 117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2" h="1174">
                  <a:moveTo>
                    <a:pt x="939" y="0"/>
                  </a:moveTo>
                  <a:lnTo>
                    <a:pt x="1648" y="189"/>
                  </a:lnTo>
                  <a:lnTo>
                    <a:pt x="1682" y="300"/>
                  </a:lnTo>
                  <a:lnTo>
                    <a:pt x="1338" y="417"/>
                  </a:lnTo>
                  <a:lnTo>
                    <a:pt x="1293" y="505"/>
                  </a:lnTo>
                  <a:lnTo>
                    <a:pt x="1316" y="605"/>
                  </a:lnTo>
                  <a:lnTo>
                    <a:pt x="1366" y="678"/>
                  </a:lnTo>
                  <a:lnTo>
                    <a:pt x="1465" y="732"/>
                  </a:lnTo>
                  <a:lnTo>
                    <a:pt x="0" y="1174"/>
                  </a:lnTo>
                  <a:lnTo>
                    <a:pt x="1348" y="716"/>
                  </a:lnTo>
                  <a:lnTo>
                    <a:pt x="1259" y="662"/>
                  </a:lnTo>
                  <a:lnTo>
                    <a:pt x="828" y="755"/>
                  </a:lnTo>
                  <a:lnTo>
                    <a:pt x="1237" y="600"/>
                  </a:lnTo>
                  <a:lnTo>
                    <a:pt x="1243" y="473"/>
                  </a:lnTo>
                  <a:lnTo>
                    <a:pt x="368" y="666"/>
                  </a:lnTo>
                  <a:lnTo>
                    <a:pt x="346" y="573"/>
                  </a:lnTo>
                  <a:lnTo>
                    <a:pt x="1642" y="226"/>
                  </a:lnTo>
                  <a:lnTo>
                    <a:pt x="982" y="68"/>
                  </a:lnTo>
                  <a:lnTo>
                    <a:pt x="474" y="235"/>
                  </a:lnTo>
                  <a:lnTo>
                    <a:pt x="9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3770" y="2810"/>
              <a:ext cx="99" cy="47"/>
            </a:xfrm>
            <a:custGeom>
              <a:avLst/>
              <a:gdLst>
                <a:gd name="T0" fmla="*/ 0 w 297"/>
                <a:gd name="T1" fmla="*/ 0 h 141"/>
                <a:gd name="T2" fmla="*/ 0 w 297"/>
                <a:gd name="T3" fmla="*/ 0 h 141"/>
                <a:gd name="T4" fmla="*/ 0 w 297"/>
                <a:gd name="T5" fmla="*/ 0 h 141"/>
                <a:gd name="T6" fmla="*/ 0 w 297"/>
                <a:gd name="T7" fmla="*/ 0 h 141"/>
                <a:gd name="T8" fmla="*/ 0 w 297"/>
                <a:gd name="T9" fmla="*/ 0 h 141"/>
                <a:gd name="T10" fmla="*/ 0 w 297"/>
                <a:gd name="T11" fmla="*/ 0 h 141"/>
                <a:gd name="T12" fmla="*/ 0 w 297"/>
                <a:gd name="T13" fmla="*/ 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7"/>
                <a:gd name="T22" fmla="*/ 0 h 141"/>
                <a:gd name="T23" fmla="*/ 297 w 297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7" h="141">
                  <a:moveTo>
                    <a:pt x="197" y="0"/>
                  </a:moveTo>
                  <a:lnTo>
                    <a:pt x="297" y="121"/>
                  </a:lnTo>
                  <a:lnTo>
                    <a:pt x="0" y="141"/>
                  </a:lnTo>
                  <a:lnTo>
                    <a:pt x="169" y="88"/>
                  </a:lnTo>
                  <a:lnTo>
                    <a:pt x="129" y="13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51520" y="0"/>
          <a:ext cx="8496944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8208912" cy="5184576"/>
          </a:xfrm>
        </p:spPr>
        <p:txBody>
          <a:bodyPr numCol="1"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Основная образовательная программа основного общего образования реализуется образовательным учреждением через урочную и </a:t>
            </a:r>
            <a:r>
              <a:rPr lang="ru-RU" sz="2000" b="1" dirty="0" smtClean="0">
                <a:solidFill>
                  <a:schemeClr val="tx1"/>
                </a:solidFill>
              </a:rPr>
              <a:t>внеурочную деятельность.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Основные направления.           Виды деятельности.</a:t>
            </a:r>
          </a:p>
          <a:p>
            <a:pPr algn="l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Спортивно-оздоровительное.                      -Игровая.             </a:t>
            </a:r>
          </a:p>
          <a:p>
            <a:pPr algn="l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Художественно-эстетическое.                      -Познавательная.</a:t>
            </a:r>
          </a:p>
          <a:p>
            <a:pPr algn="l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Научно-познавательное.                                -Проблемно-ценностное обще-                           </a:t>
            </a:r>
          </a:p>
          <a:p>
            <a:pPr algn="l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Военно-патриотическое.                                </a:t>
            </a:r>
            <a:r>
              <a:rPr lang="ru-RU" sz="2000" dirty="0" err="1" smtClean="0">
                <a:solidFill>
                  <a:schemeClr val="tx1"/>
                </a:solidFill>
              </a:rPr>
              <a:t>н</a:t>
            </a:r>
            <a:r>
              <a:rPr lang="ru-RU" sz="2000" dirty="0" err="1" smtClean="0">
                <a:solidFill>
                  <a:schemeClr val="tx1"/>
                </a:solidFill>
              </a:rPr>
              <a:t>ие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Общественно-полезная деятельность.      -</a:t>
            </a:r>
            <a:r>
              <a:rPr lang="ru-RU" sz="2000" dirty="0" err="1" smtClean="0">
                <a:solidFill>
                  <a:schemeClr val="tx1"/>
                </a:solidFill>
              </a:rPr>
              <a:t>Досугово-развлекательная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</a:rPr>
              <a:t>Проектная деятельность.                               -Трудовая.                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-Спортивно-оздоровительная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-</a:t>
            </a:r>
            <a:r>
              <a:rPr lang="ru-RU" sz="2000" dirty="0" err="1" smtClean="0">
                <a:solidFill>
                  <a:schemeClr val="tx1"/>
                </a:solidFill>
              </a:rPr>
              <a:t>Художествпенное,техническое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                                         творчество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Picture 4" descr="http://nachalkanosova.ucoz.ru/_si/0/70508224.jpg"/>
          <p:cNvPicPr>
            <a:picLocks noChangeAspect="1" noChangeArrowheads="1"/>
          </p:cNvPicPr>
          <p:nvPr/>
        </p:nvPicPr>
        <p:blipFill>
          <a:blip r:embed="rId2" cstate="print"/>
          <a:srcRect r="-90" b="8244"/>
          <a:stretch>
            <a:fillRect/>
          </a:stretch>
        </p:blipFill>
        <p:spPr bwMode="auto">
          <a:xfrm>
            <a:off x="467544" y="188640"/>
            <a:ext cx="535781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208912" cy="460851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Основная образовательная программа основного общего образования должна содержать три раздела</a:t>
            </a:r>
            <a:r>
              <a:rPr lang="ru-RU" b="1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                -целевой</a:t>
            </a:r>
            <a:r>
              <a:rPr lang="ru-RU" b="1" dirty="0" smtClean="0">
                <a:solidFill>
                  <a:schemeClr val="tx1"/>
                </a:solidFill>
              </a:rPr>
              <a:t>;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                </a:t>
            </a:r>
            <a:r>
              <a:rPr lang="ru-RU" b="1" dirty="0" smtClean="0">
                <a:solidFill>
                  <a:schemeClr val="tx1"/>
                </a:solidFill>
              </a:rPr>
              <a:t>-содержательный</a:t>
            </a:r>
            <a:r>
              <a:rPr lang="ru-RU" b="1" dirty="0" smtClean="0">
                <a:solidFill>
                  <a:schemeClr val="tx1"/>
                </a:solidFill>
              </a:rPr>
              <a:t>;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                </a:t>
            </a:r>
            <a:r>
              <a:rPr lang="ru-RU" b="1" dirty="0" smtClean="0">
                <a:solidFill>
                  <a:schemeClr val="tx1"/>
                </a:solidFill>
              </a:rPr>
              <a:t>-организационный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4" name="Picture 4" descr="http://nachalkanosova.ucoz.ru/_si/0/70508224.jpg"/>
          <p:cNvPicPr>
            <a:picLocks noChangeAspect="1" noChangeArrowheads="1"/>
          </p:cNvPicPr>
          <p:nvPr/>
        </p:nvPicPr>
        <p:blipFill>
          <a:blip r:embed="rId2" cstate="print"/>
          <a:srcRect r="-90" b="8244"/>
          <a:stretch>
            <a:fillRect/>
          </a:stretch>
        </p:blipFill>
        <p:spPr bwMode="auto">
          <a:xfrm>
            <a:off x="467544" y="188640"/>
            <a:ext cx="5357813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908720"/>
            <a:ext cx="7056784" cy="4514056"/>
          </a:xfrm>
        </p:spPr>
        <p:txBody>
          <a:bodyPr>
            <a:normAutofit/>
          </a:bodyPr>
          <a:lstStyle/>
          <a:p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400" b="1" dirty="0" smtClean="0">
                <a:solidFill>
                  <a:schemeClr val="tx1"/>
                </a:solidFill>
              </a:rPr>
              <a:t>Целевой </a:t>
            </a:r>
            <a:r>
              <a:rPr lang="ru-RU" sz="2400" dirty="0" smtClean="0">
                <a:solidFill>
                  <a:schemeClr val="tx1"/>
                </a:solidFill>
              </a:rPr>
              <a:t>раздел включает: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пояснительную записку;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планируемые результаты освоения обучающимися основной образовательной программы основного общего образования;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систему оценки достижения планируемых результатов освоения основной образовательной программы основного общего образования.</a:t>
            </a:r>
          </a:p>
          <a:p>
            <a:endParaRPr lang="ru-RU" sz="2000" dirty="0"/>
          </a:p>
        </p:txBody>
      </p:sp>
      <p:grpSp>
        <p:nvGrpSpPr>
          <p:cNvPr id="2" name="Group 7"/>
          <p:cNvGrpSpPr>
            <a:grpSpLocks noGrp="1"/>
          </p:cNvGrpSpPr>
          <p:nvPr>
            <p:ph type="ctrTitle"/>
          </p:nvPr>
        </p:nvGrpSpPr>
        <p:grpSpPr bwMode="auto">
          <a:xfrm>
            <a:off x="683568" y="476672"/>
            <a:ext cx="1581944" cy="1226567"/>
            <a:chOff x="2880" y="2118"/>
            <a:chExt cx="1207" cy="1073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2962" y="2240"/>
              <a:ext cx="856" cy="914"/>
            </a:xfrm>
            <a:custGeom>
              <a:avLst/>
              <a:gdLst>
                <a:gd name="T0" fmla="*/ 0 w 2566"/>
                <a:gd name="T1" fmla="*/ 0 h 2741"/>
                <a:gd name="T2" fmla="*/ 0 w 2566"/>
                <a:gd name="T3" fmla="*/ 0 h 2741"/>
                <a:gd name="T4" fmla="*/ 0 w 2566"/>
                <a:gd name="T5" fmla="*/ 0 h 2741"/>
                <a:gd name="T6" fmla="*/ 0 w 2566"/>
                <a:gd name="T7" fmla="*/ 0 h 2741"/>
                <a:gd name="T8" fmla="*/ 0 w 2566"/>
                <a:gd name="T9" fmla="*/ 0 h 2741"/>
                <a:gd name="T10" fmla="*/ 0 w 2566"/>
                <a:gd name="T11" fmla="*/ 0 h 2741"/>
                <a:gd name="T12" fmla="*/ 0 w 2566"/>
                <a:gd name="T13" fmla="*/ 0 h 2741"/>
                <a:gd name="T14" fmla="*/ 0 w 2566"/>
                <a:gd name="T15" fmla="*/ 0 h 2741"/>
                <a:gd name="T16" fmla="*/ 0 w 2566"/>
                <a:gd name="T17" fmla="*/ 0 h 2741"/>
                <a:gd name="T18" fmla="*/ 0 w 2566"/>
                <a:gd name="T19" fmla="*/ 0 h 2741"/>
                <a:gd name="T20" fmla="*/ 0 w 2566"/>
                <a:gd name="T21" fmla="*/ 0 h 27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66"/>
                <a:gd name="T34" fmla="*/ 0 h 2741"/>
                <a:gd name="T35" fmla="*/ 2566 w 2566"/>
                <a:gd name="T36" fmla="*/ 2741 h 274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66" h="2741">
                  <a:moveTo>
                    <a:pt x="92" y="0"/>
                  </a:moveTo>
                  <a:lnTo>
                    <a:pt x="94" y="307"/>
                  </a:lnTo>
                  <a:lnTo>
                    <a:pt x="10" y="530"/>
                  </a:lnTo>
                  <a:lnTo>
                    <a:pt x="364" y="818"/>
                  </a:lnTo>
                  <a:lnTo>
                    <a:pt x="0" y="1593"/>
                  </a:lnTo>
                  <a:lnTo>
                    <a:pt x="560" y="2741"/>
                  </a:lnTo>
                  <a:lnTo>
                    <a:pt x="1750" y="2587"/>
                  </a:lnTo>
                  <a:lnTo>
                    <a:pt x="2566" y="1882"/>
                  </a:lnTo>
                  <a:lnTo>
                    <a:pt x="1775" y="22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2933" y="2550"/>
              <a:ext cx="194" cy="326"/>
            </a:xfrm>
            <a:custGeom>
              <a:avLst/>
              <a:gdLst>
                <a:gd name="T0" fmla="*/ 0 w 582"/>
                <a:gd name="T1" fmla="*/ 0 h 978"/>
                <a:gd name="T2" fmla="*/ 0 w 582"/>
                <a:gd name="T3" fmla="*/ 0 h 978"/>
                <a:gd name="T4" fmla="*/ 0 w 582"/>
                <a:gd name="T5" fmla="*/ 0 h 978"/>
                <a:gd name="T6" fmla="*/ 0 w 582"/>
                <a:gd name="T7" fmla="*/ 0 h 978"/>
                <a:gd name="T8" fmla="*/ 0 w 582"/>
                <a:gd name="T9" fmla="*/ 0 h 978"/>
                <a:gd name="T10" fmla="*/ 0 w 582"/>
                <a:gd name="T11" fmla="*/ 0 h 978"/>
                <a:gd name="T12" fmla="*/ 0 w 582"/>
                <a:gd name="T13" fmla="*/ 0 h 9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2"/>
                <a:gd name="T22" fmla="*/ 0 h 978"/>
                <a:gd name="T23" fmla="*/ 582 w 582"/>
                <a:gd name="T24" fmla="*/ 978 h 9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2" h="978">
                  <a:moveTo>
                    <a:pt x="300" y="0"/>
                  </a:moveTo>
                  <a:lnTo>
                    <a:pt x="0" y="48"/>
                  </a:lnTo>
                  <a:lnTo>
                    <a:pt x="37" y="135"/>
                  </a:lnTo>
                  <a:lnTo>
                    <a:pt x="582" y="978"/>
                  </a:lnTo>
                  <a:lnTo>
                    <a:pt x="339" y="126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2908" y="2710"/>
              <a:ext cx="482" cy="458"/>
            </a:xfrm>
            <a:custGeom>
              <a:avLst/>
              <a:gdLst>
                <a:gd name="T0" fmla="*/ 0 w 1445"/>
                <a:gd name="T1" fmla="*/ 0 h 1374"/>
                <a:gd name="T2" fmla="*/ 0 w 1445"/>
                <a:gd name="T3" fmla="*/ 0 h 1374"/>
                <a:gd name="T4" fmla="*/ 0 w 1445"/>
                <a:gd name="T5" fmla="*/ 0 h 1374"/>
                <a:gd name="T6" fmla="*/ 0 w 1445"/>
                <a:gd name="T7" fmla="*/ 0 h 1374"/>
                <a:gd name="T8" fmla="*/ 0 w 1445"/>
                <a:gd name="T9" fmla="*/ 0 h 1374"/>
                <a:gd name="T10" fmla="*/ 0 w 1445"/>
                <a:gd name="T11" fmla="*/ 0 h 1374"/>
                <a:gd name="T12" fmla="*/ 0 w 1445"/>
                <a:gd name="T13" fmla="*/ 0 h 1374"/>
                <a:gd name="T14" fmla="*/ 0 w 1445"/>
                <a:gd name="T15" fmla="*/ 0 h 13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5"/>
                <a:gd name="T25" fmla="*/ 0 h 1374"/>
                <a:gd name="T26" fmla="*/ 1445 w 1445"/>
                <a:gd name="T27" fmla="*/ 1374 h 137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5" h="1374">
                  <a:moveTo>
                    <a:pt x="247" y="0"/>
                  </a:moveTo>
                  <a:lnTo>
                    <a:pt x="0" y="93"/>
                  </a:lnTo>
                  <a:lnTo>
                    <a:pt x="656" y="1374"/>
                  </a:lnTo>
                  <a:lnTo>
                    <a:pt x="1445" y="1331"/>
                  </a:lnTo>
                  <a:lnTo>
                    <a:pt x="719" y="1182"/>
                  </a:lnTo>
                  <a:lnTo>
                    <a:pt x="204" y="156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2891" y="2128"/>
              <a:ext cx="564" cy="285"/>
            </a:xfrm>
            <a:custGeom>
              <a:avLst/>
              <a:gdLst>
                <a:gd name="T0" fmla="*/ 0 w 1694"/>
                <a:gd name="T1" fmla="*/ 0 h 855"/>
                <a:gd name="T2" fmla="*/ 0 w 1694"/>
                <a:gd name="T3" fmla="*/ 0 h 855"/>
                <a:gd name="T4" fmla="*/ 0 w 1694"/>
                <a:gd name="T5" fmla="*/ 0 h 855"/>
                <a:gd name="T6" fmla="*/ 0 w 1694"/>
                <a:gd name="T7" fmla="*/ 0 h 855"/>
                <a:gd name="T8" fmla="*/ 0 w 1694"/>
                <a:gd name="T9" fmla="*/ 0 h 855"/>
                <a:gd name="T10" fmla="*/ 0 w 1694"/>
                <a:gd name="T11" fmla="*/ 0 h 855"/>
                <a:gd name="T12" fmla="*/ 0 w 1694"/>
                <a:gd name="T13" fmla="*/ 0 h 855"/>
                <a:gd name="T14" fmla="*/ 0 w 1694"/>
                <a:gd name="T15" fmla="*/ 0 h 855"/>
                <a:gd name="T16" fmla="*/ 0 w 1694"/>
                <a:gd name="T17" fmla="*/ 0 h 8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94"/>
                <a:gd name="T28" fmla="*/ 0 h 855"/>
                <a:gd name="T29" fmla="*/ 1694 w 1694"/>
                <a:gd name="T30" fmla="*/ 855 h 8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94" h="855">
                  <a:moveTo>
                    <a:pt x="1463" y="0"/>
                  </a:moveTo>
                  <a:lnTo>
                    <a:pt x="20" y="275"/>
                  </a:lnTo>
                  <a:lnTo>
                    <a:pt x="0" y="335"/>
                  </a:lnTo>
                  <a:lnTo>
                    <a:pt x="1389" y="855"/>
                  </a:lnTo>
                  <a:lnTo>
                    <a:pt x="1694" y="731"/>
                  </a:lnTo>
                  <a:lnTo>
                    <a:pt x="845" y="455"/>
                  </a:lnTo>
                  <a:lnTo>
                    <a:pt x="1509" y="75"/>
                  </a:lnTo>
                  <a:lnTo>
                    <a:pt x="1463" y="0"/>
                  </a:lnTo>
                  <a:close/>
                </a:path>
              </a:pathLst>
            </a:custGeom>
            <a:solidFill>
              <a:srgbClr val="F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2904" y="2371"/>
              <a:ext cx="602" cy="272"/>
            </a:xfrm>
            <a:custGeom>
              <a:avLst/>
              <a:gdLst>
                <a:gd name="T0" fmla="*/ 0 w 1806"/>
                <a:gd name="T1" fmla="*/ 0 h 816"/>
                <a:gd name="T2" fmla="*/ 0 w 1806"/>
                <a:gd name="T3" fmla="*/ 0 h 816"/>
                <a:gd name="T4" fmla="*/ 0 w 1806"/>
                <a:gd name="T5" fmla="*/ 0 h 816"/>
                <a:gd name="T6" fmla="*/ 0 w 1806"/>
                <a:gd name="T7" fmla="*/ 0 h 816"/>
                <a:gd name="T8" fmla="*/ 0 w 1806"/>
                <a:gd name="T9" fmla="*/ 0 h 816"/>
                <a:gd name="T10" fmla="*/ 0 w 1806"/>
                <a:gd name="T11" fmla="*/ 0 h 816"/>
                <a:gd name="T12" fmla="*/ 0 w 1806"/>
                <a:gd name="T13" fmla="*/ 0 h 816"/>
                <a:gd name="T14" fmla="*/ 0 w 1806"/>
                <a:gd name="T15" fmla="*/ 0 h 816"/>
                <a:gd name="T16" fmla="*/ 0 w 1806"/>
                <a:gd name="T17" fmla="*/ 0 h 816"/>
                <a:gd name="T18" fmla="*/ 0 w 1806"/>
                <a:gd name="T19" fmla="*/ 0 h 816"/>
                <a:gd name="T20" fmla="*/ 0 w 1806"/>
                <a:gd name="T21" fmla="*/ 0 h 8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06"/>
                <a:gd name="T34" fmla="*/ 0 h 816"/>
                <a:gd name="T35" fmla="*/ 1806 w 1806"/>
                <a:gd name="T36" fmla="*/ 816 h 8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06" h="816">
                  <a:moveTo>
                    <a:pt x="241" y="0"/>
                  </a:moveTo>
                  <a:lnTo>
                    <a:pt x="0" y="101"/>
                  </a:lnTo>
                  <a:lnTo>
                    <a:pt x="0" y="172"/>
                  </a:lnTo>
                  <a:lnTo>
                    <a:pt x="1349" y="816"/>
                  </a:lnTo>
                  <a:lnTo>
                    <a:pt x="1779" y="687"/>
                  </a:lnTo>
                  <a:lnTo>
                    <a:pt x="1806" y="570"/>
                  </a:lnTo>
                  <a:lnTo>
                    <a:pt x="1574" y="551"/>
                  </a:lnTo>
                  <a:lnTo>
                    <a:pt x="1344" y="636"/>
                  </a:lnTo>
                  <a:lnTo>
                    <a:pt x="207" y="129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F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3010" y="2500"/>
              <a:ext cx="454" cy="360"/>
            </a:xfrm>
            <a:custGeom>
              <a:avLst/>
              <a:gdLst>
                <a:gd name="T0" fmla="*/ 0 w 1360"/>
                <a:gd name="T1" fmla="*/ 0 h 1080"/>
                <a:gd name="T2" fmla="*/ 0 w 1360"/>
                <a:gd name="T3" fmla="*/ 0 h 1080"/>
                <a:gd name="T4" fmla="*/ 0 w 1360"/>
                <a:gd name="T5" fmla="*/ 0 h 1080"/>
                <a:gd name="T6" fmla="*/ 0 w 1360"/>
                <a:gd name="T7" fmla="*/ 0 h 1080"/>
                <a:gd name="T8" fmla="*/ 0 w 1360"/>
                <a:gd name="T9" fmla="*/ 0 h 1080"/>
                <a:gd name="T10" fmla="*/ 0 w 1360"/>
                <a:gd name="T11" fmla="*/ 0 h 1080"/>
                <a:gd name="T12" fmla="*/ 0 w 1360"/>
                <a:gd name="T13" fmla="*/ 0 h 1080"/>
                <a:gd name="T14" fmla="*/ 0 w 1360"/>
                <a:gd name="T15" fmla="*/ 0 h 1080"/>
                <a:gd name="T16" fmla="*/ 0 w 1360"/>
                <a:gd name="T17" fmla="*/ 0 h 1080"/>
                <a:gd name="T18" fmla="*/ 0 w 1360"/>
                <a:gd name="T19" fmla="*/ 0 h 1080"/>
                <a:gd name="T20" fmla="*/ 0 w 1360"/>
                <a:gd name="T21" fmla="*/ 0 h 1080"/>
                <a:gd name="T22" fmla="*/ 0 w 1360"/>
                <a:gd name="T23" fmla="*/ 0 h 1080"/>
                <a:gd name="T24" fmla="*/ 0 w 1360"/>
                <a:gd name="T25" fmla="*/ 0 h 1080"/>
                <a:gd name="T26" fmla="*/ 0 w 1360"/>
                <a:gd name="T27" fmla="*/ 0 h 10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60"/>
                <a:gd name="T43" fmla="*/ 0 h 1080"/>
                <a:gd name="T44" fmla="*/ 1360 w 1360"/>
                <a:gd name="T45" fmla="*/ 1080 h 10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60" h="1080">
                  <a:moveTo>
                    <a:pt x="6" y="59"/>
                  </a:moveTo>
                  <a:lnTo>
                    <a:pt x="0" y="180"/>
                  </a:lnTo>
                  <a:lnTo>
                    <a:pt x="10" y="314"/>
                  </a:lnTo>
                  <a:lnTo>
                    <a:pt x="78" y="384"/>
                  </a:lnTo>
                  <a:lnTo>
                    <a:pt x="226" y="419"/>
                  </a:lnTo>
                  <a:lnTo>
                    <a:pt x="805" y="844"/>
                  </a:lnTo>
                  <a:lnTo>
                    <a:pt x="1060" y="1040"/>
                  </a:lnTo>
                  <a:lnTo>
                    <a:pt x="1244" y="1080"/>
                  </a:lnTo>
                  <a:lnTo>
                    <a:pt x="1219" y="835"/>
                  </a:lnTo>
                  <a:lnTo>
                    <a:pt x="1360" y="465"/>
                  </a:lnTo>
                  <a:lnTo>
                    <a:pt x="1075" y="450"/>
                  </a:lnTo>
                  <a:lnTo>
                    <a:pt x="50" y="0"/>
                  </a:lnTo>
                  <a:lnTo>
                    <a:pt x="6" y="59"/>
                  </a:lnTo>
                  <a:close/>
                </a:path>
              </a:pathLst>
            </a:custGeom>
            <a:solidFill>
              <a:srgbClr val="F7A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3286" y="2193"/>
              <a:ext cx="549" cy="130"/>
            </a:xfrm>
            <a:custGeom>
              <a:avLst/>
              <a:gdLst>
                <a:gd name="T0" fmla="*/ 0 w 1646"/>
                <a:gd name="T1" fmla="*/ 0 h 390"/>
                <a:gd name="T2" fmla="*/ 0 w 1646"/>
                <a:gd name="T3" fmla="*/ 0 h 390"/>
                <a:gd name="T4" fmla="*/ 0 w 1646"/>
                <a:gd name="T5" fmla="*/ 0 h 390"/>
                <a:gd name="T6" fmla="*/ 0 w 1646"/>
                <a:gd name="T7" fmla="*/ 0 h 390"/>
                <a:gd name="T8" fmla="*/ 0 w 1646"/>
                <a:gd name="T9" fmla="*/ 0 h 390"/>
                <a:gd name="T10" fmla="*/ 0 w 1646"/>
                <a:gd name="T11" fmla="*/ 0 h 390"/>
                <a:gd name="T12" fmla="*/ 0 w 1646"/>
                <a:gd name="T13" fmla="*/ 0 h 390"/>
                <a:gd name="T14" fmla="*/ 0 w 1646"/>
                <a:gd name="T15" fmla="*/ 0 h 390"/>
                <a:gd name="T16" fmla="*/ 0 w 1646"/>
                <a:gd name="T17" fmla="*/ 0 h 390"/>
                <a:gd name="T18" fmla="*/ 0 w 1646"/>
                <a:gd name="T19" fmla="*/ 0 h 390"/>
                <a:gd name="T20" fmla="*/ 0 w 1646"/>
                <a:gd name="T21" fmla="*/ 0 h 390"/>
                <a:gd name="T22" fmla="*/ 0 w 1646"/>
                <a:gd name="T23" fmla="*/ 0 h 390"/>
                <a:gd name="T24" fmla="*/ 0 w 1646"/>
                <a:gd name="T25" fmla="*/ 0 h 390"/>
                <a:gd name="T26" fmla="*/ 0 w 1646"/>
                <a:gd name="T27" fmla="*/ 0 h 390"/>
                <a:gd name="T28" fmla="*/ 0 w 1646"/>
                <a:gd name="T29" fmla="*/ 0 h 390"/>
                <a:gd name="T30" fmla="*/ 0 w 1646"/>
                <a:gd name="T31" fmla="*/ 0 h 390"/>
                <a:gd name="T32" fmla="*/ 0 w 1646"/>
                <a:gd name="T33" fmla="*/ 0 h 39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46"/>
                <a:gd name="T52" fmla="*/ 0 h 390"/>
                <a:gd name="T53" fmla="*/ 1646 w 1646"/>
                <a:gd name="T54" fmla="*/ 390 h 39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46" h="390">
                  <a:moveTo>
                    <a:pt x="0" y="292"/>
                  </a:moveTo>
                  <a:lnTo>
                    <a:pt x="53" y="273"/>
                  </a:lnTo>
                  <a:lnTo>
                    <a:pt x="191" y="238"/>
                  </a:lnTo>
                  <a:lnTo>
                    <a:pt x="281" y="216"/>
                  </a:lnTo>
                  <a:lnTo>
                    <a:pt x="383" y="190"/>
                  </a:lnTo>
                  <a:lnTo>
                    <a:pt x="490" y="165"/>
                  </a:lnTo>
                  <a:lnTo>
                    <a:pt x="602" y="139"/>
                  </a:lnTo>
                  <a:lnTo>
                    <a:pt x="715" y="112"/>
                  </a:lnTo>
                  <a:lnTo>
                    <a:pt x="822" y="87"/>
                  </a:lnTo>
                  <a:lnTo>
                    <a:pt x="924" y="64"/>
                  </a:lnTo>
                  <a:lnTo>
                    <a:pt x="1014" y="43"/>
                  </a:lnTo>
                  <a:lnTo>
                    <a:pt x="1150" y="12"/>
                  </a:lnTo>
                  <a:lnTo>
                    <a:pt x="1202" y="0"/>
                  </a:lnTo>
                  <a:lnTo>
                    <a:pt x="1646" y="75"/>
                  </a:lnTo>
                  <a:lnTo>
                    <a:pt x="158" y="390"/>
                  </a:lnTo>
                  <a:lnTo>
                    <a:pt x="0" y="292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3279" y="2664"/>
              <a:ext cx="86" cy="139"/>
            </a:xfrm>
            <a:custGeom>
              <a:avLst/>
              <a:gdLst>
                <a:gd name="T0" fmla="*/ 0 w 259"/>
                <a:gd name="T1" fmla="*/ 0 h 417"/>
                <a:gd name="T2" fmla="*/ 0 w 259"/>
                <a:gd name="T3" fmla="*/ 0 h 417"/>
                <a:gd name="T4" fmla="*/ 0 w 259"/>
                <a:gd name="T5" fmla="*/ 0 h 417"/>
                <a:gd name="T6" fmla="*/ 0 w 259"/>
                <a:gd name="T7" fmla="*/ 0 h 417"/>
                <a:gd name="T8" fmla="*/ 0 w 259"/>
                <a:gd name="T9" fmla="*/ 0 h 417"/>
                <a:gd name="T10" fmla="*/ 0 w 259"/>
                <a:gd name="T11" fmla="*/ 0 h 417"/>
                <a:gd name="T12" fmla="*/ 0 w 259"/>
                <a:gd name="T13" fmla="*/ 0 h 417"/>
                <a:gd name="T14" fmla="*/ 0 w 259"/>
                <a:gd name="T15" fmla="*/ 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"/>
                <a:gd name="T25" fmla="*/ 0 h 417"/>
                <a:gd name="T26" fmla="*/ 259 w 259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" h="417">
                  <a:moveTo>
                    <a:pt x="75" y="0"/>
                  </a:moveTo>
                  <a:lnTo>
                    <a:pt x="259" y="21"/>
                  </a:lnTo>
                  <a:lnTo>
                    <a:pt x="135" y="241"/>
                  </a:lnTo>
                  <a:lnTo>
                    <a:pt x="110" y="417"/>
                  </a:lnTo>
                  <a:lnTo>
                    <a:pt x="0" y="350"/>
                  </a:lnTo>
                  <a:lnTo>
                    <a:pt x="25" y="8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3216" y="2803"/>
              <a:ext cx="141" cy="82"/>
            </a:xfrm>
            <a:custGeom>
              <a:avLst/>
              <a:gdLst>
                <a:gd name="T0" fmla="*/ 0 w 423"/>
                <a:gd name="T1" fmla="*/ 0 h 247"/>
                <a:gd name="T2" fmla="*/ 0 w 423"/>
                <a:gd name="T3" fmla="*/ 0 h 247"/>
                <a:gd name="T4" fmla="*/ 0 w 423"/>
                <a:gd name="T5" fmla="*/ 0 h 247"/>
                <a:gd name="T6" fmla="*/ 0 w 423"/>
                <a:gd name="T7" fmla="*/ 0 h 247"/>
                <a:gd name="T8" fmla="*/ 0 w 423"/>
                <a:gd name="T9" fmla="*/ 0 h 247"/>
                <a:gd name="T10" fmla="*/ 0 w 423"/>
                <a:gd name="T11" fmla="*/ 0 h 2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47"/>
                <a:gd name="T20" fmla="*/ 423 w 423"/>
                <a:gd name="T21" fmla="*/ 247 h 2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47">
                  <a:moveTo>
                    <a:pt x="0" y="16"/>
                  </a:moveTo>
                  <a:lnTo>
                    <a:pt x="174" y="0"/>
                  </a:lnTo>
                  <a:lnTo>
                    <a:pt x="423" y="201"/>
                  </a:lnTo>
                  <a:lnTo>
                    <a:pt x="44" y="247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3177" y="2893"/>
              <a:ext cx="793" cy="250"/>
            </a:xfrm>
            <a:custGeom>
              <a:avLst/>
              <a:gdLst>
                <a:gd name="T0" fmla="*/ 0 w 2378"/>
                <a:gd name="T1" fmla="*/ 0 h 751"/>
                <a:gd name="T2" fmla="*/ 0 w 2378"/>
                <a:gd name="T3" fmla="*/ 0 h 751"/>
                <a:gd name="T4" fmla="*/ 0 w 2378"/>
                <a:gd name="T5" fmla="*/ 0 h 751"/>
                <a:gd name="T6" fmla="*/ 0 w 2378"/>
                <a:gd name="T7" fmla="*/ 0 h 751"/>
                <a:gd name="T8" fmla="*/ 0 w 2378"/>
                <a:gd name="T9" fmla="*/ 0 h 751"/>
                <a:gd name="T10" fmla="*/ 0 w 2378"/>
                <a:gd name="T11" fmla="*/ 0 h 751"/>
                <a:gd name="T12" fmla="*/ 0 w 2378"/>
                <a:gd name="T13" fmla="*/ 0 h 751"/>
                <a:gd name="T14" fmla="*/ 0 w 2378"/>
                <a:gd name="T15" fmla="*/ 0 h 751"/>
                <a:gd name="T16" fmla="*/ 0 w 2378"/>
                <a:gd name="T17" fmla="*/ 0 h 751"/>
                <a:gd name="T18" fmla="*/ 0 w 2378"/>
                <a:gd name="T19" fmla="*/ 0 h 751"/>
                <a:gd name="T20" fmla="*/ 0 w 2378"/>
                <a:gd name="T21" fmla="*/ 0 h 751"/>
                <a:gd name="T22" fmla="*/ 0 w 2378"/>
                <a:gd name="T23" fmla="*/ 0 h 751"/>
                <a:gd name="T24" fmla="*/ 0 w 2378"/>
                <a:gd name="T25" fmla="*/ 0 h 751"/>
                <a:gd name="T26" fmla="*/ 0 w 2378"/>
                <a:gd name="T27" fmla="*/ 0 h 751"/>
                <a:gd name="T28" fmla="*/ 0 w 2378"/>
                <a:gd name="T29" fmla="*/ 0 h 751"/>
                <a:gd name="T30" fmla="*/ 0 w 2378"/>
                <a:gd name="T31" fmla="*/ 0 h 751"/>
                <a:gd name="T32" fmla="*/ 0 w 2378"/>
                <a:gd name="T33" fmla="*/ 0 h 751"/>
                <a:gd name="T34" fmla="*/ 0 w 2378"/>
                <a:gd name="T35" fmla="*/ 0 h 75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78"/>
                <a:gd name="T55" fmla="*/ 0 h 751"/>
                <a:gd name="T56" fmla="*/ 2378 w 2378"/>
                <a:gd name="T57" fmla="*/ 751 h 75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78" h="751">
                  <a:moveTo>
                    <a:pt x="155" y="301"/>
                  </a:moveTo>
                  <a:lnTo>
                    <a:pt x="129" y="450"/>
                  </a:lnTo>
                  <a:lnTo>
                    <a:pt x="0" y="601"/>
                  </a:lnTo>
                  <a:lnTo>
                    <a:pt x="563" y="751"/>
                  </a:lnTo>
                  <a:lnTo>
                    <a:pt x="1684" y="647"/>
                  </a:lnTo>
                  <a:lnTo>
                    <a:pt x="1763" y="616"/>
                  </a:lnTo>
                  <a:lnTo>
                    <a:pt x="1913" y="647"/>
                  </a:lnTo>
                  <a:lnTo>
                    <a:pt x="2042" y="630"/>
                  </a:lnTo>
                  <a:lnTo>
                    <a:pt x="2187" y="607"/>
                  </a:lnTo>
                  <a:lnTo>
                    <a:pt x="2221" y="580"/>
                  </a:lnTo>
                  <a:lnTo>
                    <a:pt x="2276" y="534"/>
                  </a:lnTo>
                  <a:lnTo>
                    <a:pt x="2326" y="490"/>
                  </a:lnTo>
                  <a:lnTo>
                    <a:pt x="2348" y="471"/>
                  </a:lnTo>
                  <a:lnTo>
                    <a:pt x="2378" y="186"/>
                  </a:lnTo>
                  <a:lnTo>
                    <a:pt x="2218" y="0"/>
                  </a:lnTo>
                  <a:lnTo>
                    <a:pt x="1439" y="140"/>
                  </a:lnTo>
                  <a:lnTo>
                    <a:pt x="155" y="301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2961" y="2573"/>
              <a:ext cx="1021" cy="577"/>
            </a:xfrm>
            <a:custGeom>
              <a:avLst/>
              <a:gdLst>
                <a:gd name="T0" fmla="*/ 0 w 3063"/>
                <a:gd name="T1" fmla="*/ 0 h 1730"/>
                <a:gd name="T2" fmla="*/ 0 w 3063"/>
                <a:gd name="T3" fmla="*/ 0 h 1730"/>
                <a:gd name="T4" fmla="*/ 0 w 3063"/>
                <a:gd name="T5" fmla="*/ 0 h 1730"/>
                <a:gd name="T6" fmla="*/ 0 w 3063"/>
                <a:gd name="T7" fmla="*/ 0 h 1730"/>
                <a:gd name="T8" fmla="*/ 0 w 3063"/>
                <a:gd name="T9" fmla="*/ 0 h 1730"/>
                <a:gd name="T10" fmla="*/ 0 w 3063"/>
                <a:gd name="T11" fmla="*/ 0 h 1730"/>
                <a:gd name="T12" fmla="*/ 0 w 3063"/>
                <a:gd name="T13" fmla="*/ 0 h 1730"/>
                <a:gd name="T14" fmla="*/ 0 w 3063"/>
                <a:gd name="T15" fmla="*/ 0 h 1730"/>
                <a:gd name="T16" fmla="*/ 0 w 3063"/>
                <a:gd name="T17" fmla="*/ 0 h 1730"/>
                <a:gd name="T18" fmla="*/ 0 w 3063"/>
                <a:gd name="T19" fmla="*/ 0 h 1730"/>
                <a:gd name="T20" fmla="*/ 0 w 3063"/>
                <a:gd name="T21" fmla="*/ 0 h 1730"/>
                <a:gd name="T22" fmla="*/ 0 w 3063"/>
                <a:gd name="T23" fmla="*/ 0 h 1730"/>
                <a:gd name="T24" fmla="*/ 0 w 3063"/>
                <a:gd name="T25" fmla="*/ 0 h 1730"/>
                <a:gd name="T26" fmla="*/ 0 w 3063"/>
                <a:gd name="T27" fmla="*/ 0 h 1730"/>
                <a:gd name="T28" fmla="*/ 0 w 3063"/>
                <a:gd name="T29" fmla="*/ 0 h 1730"/>
                <a:gd name="T30" fmla="*/ 0 w 3063"/>
                <a:gd name="T31" fmla="*/ 0 h 1730"/>
                <a:gd name="T32" fmla="*/ 0 w 3063"/>
                <a:gd name="T33" fmla="*/ 0 h 1730"/>
                <a:gd name="T34" fmla="*/ 0 w 3063"/>
                <a:gd name="T35" fmla="*/ 0 h 1730"/>
                <a:gd name="T36" fmla="*/ 0 w 3063"/>
                <a:gd name="T37" fmla="*/ 0 h 1730"/>
                <a:gd name="T38" fmla="*/ 0 w 3063"/>
                <a:gd name="T39" fmla="*/ 0 h 1730"/>
                <a:gd name="T40" fmla="*/ 0 w 3063"/>
                <a:gd name="T41" fmla="*/ 0 h 1730"/>
                <a:gd name="T42" fmla="*/ 0 w 3063"/>
                <a:gd name="T43" fmla="*/ 0 h 1730"/>
                <a:gd name="T44" fmla="*/ 0 w 3063"/>
                <a:gd name="T45" fmla="*/ 0 h 1730"/>
                <a:gd name="T46" fmla="*/ 0 w 3063"/>
                <a:gd name="T47" fmla="*/ 0 h 1730"/>
                <a:gd name="T48" fmla="*/ 0 w 3063"/>
                <a:gd name="T49" fmla="*/ 0 h 1730"/>
                <a:gd name="T50" fmla="*/ 0 w 3063"/>
                <a:gd name="T51" fmla="*/ 0 h 1730"/>
                <a:gd name="T52" fmla="*/ 0 w 3063"/>
                <a:gd name="T53" fmla="*/ 0 h 1730"/>
                <a:gd name="T54" fmla="*/ 0 w 3063"/>
                <a:gd name="T55" fmla="*/ 0 h 1730"/>
                <a:gd name="T56" fmla="*/ 0 w 3063"/>
                <a:gd name="T57" fmla="*/ 0 h 1730"/>
                <a:gd name="T58" fmla="*/ 0 w 3063"/>
                <a:gd name="T59" fmla="*/ 0 h 1730"/>
                <a:gd name="T60" fmla="*/ 0 w 3063"/>
                <a:gd name="T61" fmla="*/ 0 h 1730"/>
                <a:gd name="T62" fmla="*/ 0 w 3063"/>
                <a:gd name="T63" fmla="*/ 0 h 1730"/>
                <a:gd name="T64" fmla="*/ 0 w 3063"/>
                <a:gd name="T65" fmla="*/ 0 h 1730"/>
                <a:gd name="T66" fmla="*/ 0 w 3063"/>
                <a:gd name="T67" fmla="*/ 0 h 1730"/>
                <a:gd name="T68" fmla="*/ 0 w 3063"/>
                <a:gd name="T69" fmla="*/ 0 h 1730"/>
                <a:gd name="T70" fmla="*/ 0 w 3063"/>
                <a:gd name="T71" fmla="*/ 0 h 1730"/>
                <a:gd name="T72" fmla="*/ 0 w 3063"/>
                <a:gd name="T73" fmla="*/ 0 h 173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063"/>
                <a:gd name="T112" fmla="*/ 0 h 1730"/>
                <a:gd name="T113" fmla="*/ 3063 w 3063"/>
                <a:gd name="T114" fmla="*/ 1730 h 173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063" h="1730">
                  <a:moveTo>
                    <a:pt x="15" y="29"/>
                  </a:moveTo>
                  <a:lnTo>
                    <a:pt x="134" y="0"/>
                  </a:lnTo>
                  <a:lnTo>
                    <a:pt x="205" y="184"/>
                  </a:lnTo>
                  <a:lnTo>
                    <a:pt x="306" y="212"/>
                  </a:lnTo>
                  <a:lnTo>
                    <a:pt x="880" y="630"/>
                  </a:lnTo>
                  <a:lnTo>
                    <a:pt x="669" y="680"/>
                  </a:lnTo>
                  <a:lnTo>
                    <a:pt x="809" y="936"/>
                  </a:lnTo>
                  <a:lnTo>
                    <a:pt x="1284" y="885"/>
                  </a:lnTo>
                  <a:lnTo>
                    <a:pt x="1594" y="980"/>
                  </a:lnTo>
                  <a:lnTo>
                    <a:pt x="2453" y="705"/>
                  </a:lnTo>
                  <a:lnTo>
                    <a:pt x="2883" y="730"/>
                  </a:lnTo>
                  <a:lnTo>
                    <a:pt x="3063" y="970"/>
                  </a:lnTo>
                  <a:lnTo>
                    <a:pt x="3014" y="1427"/>
                  </a:lnTo>
                  <a:lnTo>
                    <a:pt x="2858" y="1555"/>
                  </a:lnTo>
                  <a:lnTo>
                    <a:pt x="2537" y="1614"/>
                  </a:lnTo>
                  <a:lnTo>
                    <a:pt x="2388" y="1581"/>
                  </a:lnTo>
                  <a:lnTo>
                    <a:pt x="2269" y="1620"/>
                  </a:lnTo>
                  <a:lnTo>
                    <a:pt x="1115" y="1730"/>
                  </a:lnTo>
                  <a:lnTo>
                    <a:pt x="561" y="1594"/>
                  </a:lnTo>
                  <a:lnTo>
                    <a:pt x="964" y="1535"/>
                  </a:lnTo>
                  <a:lnTo>
                    <a:pt x="2554" y="1409"/>
                  </a:lnTo>
                  <a:lnTo>
                    <a:pt x="2808" y="1395"/>
                  </a:lnTo>
                  <a:lnTo>
                    <a:pt x="2908" y="1160"/>
                  </a:lnTo>
                  <a:lnTo>
                    <a:pt x="2892" y="1133"/>
                  </a:lnTo>
                  <a:lnTo>
                    <a:pt x="2855" y="1074"/>
                  </a:lnTo>
                  <a:lnTo>
                    <a:pt x="2834" y="1042"/>
                  </a:lnTo>
                  <a:lnTo>
                    <a:pt x="2815" y="1012"/>
                  </a:lnTo>
                  <a:lnTo>
                    <a:pt x="2788" y="980"/>
                  </a:lnTo>
                  <a:lnTo>
                    <a:pt x="2536" y="1006"/>
                  </a:lnTo>
                  <a:lnTo>
                    <a:pt x="2372" y="1029"/>
                  </a:lnTo>
                  <a:lnTo>
                    <a:pt x="2298" y="1040"/>
                  </a:lnTo>
                  <a:lnTo>
                    <a:pt x="784" y="1215"/>
                  </a:lnTo>
                  <a:lnTo>
                    <a:pt x="703" y="1237"/>
                  </a:lnTo>
                  <a:lnTo>
                    <a:pt x="0" y="119"/>
                  </a:lnTo>
                  <a:lnTo>
                    <a:pt x="459" y="710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7A7A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3660" y="2798"/>
              <a:ext cx="198" cy="60"/>
            </a:xfrm>
            <a:custGeom>
              <a:avLst/>
              <a:gdLst>
                <a:gd name="T0" fmla="*/ 0 w 593"/>
                <a:gd name="T1" fmla="*/ 0 h 178"/>
                <a:gd name="T2" fmla="*/ 0 w 593"/>
                <a:gd name="T3" fmla="*/ 0 h 178"/>
                <a:gd name="T4" fmla="*/ 0 w 593"/>
                <a:gd name="T5" fmla="*/ 0 h 178"/>
                <a:gd name="T6" fmla="*/ 0 w 593"/>
                <a:gd name="T7" fmla="*/ 0 h 178"/>
                <a:gd name="T8" fmla="*/ 0 w 593"/>
                <a:gd name="T9" fmla="*/ 0 h 178"/>
                <a:gd name="T10" fmla="*/ 0 w 593"/>
                <a:gd name="T11" fmla="*/ 0 h 178"/>
                <a:gd name="T12" fmla="*/ 0 w 593"/>
                <a:gd name="T13" fmla="*/ 0 h 178"/>
                <a:gd name="T14" fmla="*/ 0 w 593"/>
                <a:gd name="T15" fmla="*/ 0 h 178"/>
                <a:gd name="T16" fmla="*/ 0 w 593"/>
                <a:gd name="T17" fmla="*/ 0 h 1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3"/>
                <a:gd name="T28" fmla="*/ 0 h 178"/>
                <a:gd name="T29" fmla="*/ 593 w 593"/>
                <a:gd name="T30" fmla="*/ 178 h 1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3" h="178">
                  <a:moveTo>
                    <a:pt x="0" y="178"/>
                  </a:moveTo>
                  <a:lnTo>
                    <a:pt x="423" y="161"/>
                  </a:lnTo>
                  <a:lnTo>
                    <a:pt x="593" y="142"/>
                  </a:lnTo>
                  <a:lnTo>
                    <a:pt x="519" y="68"/>
                  </a:lnTo>
                  <a:lnTo>
                    <a:pt x="546" y="0"/>
                  </a:lnTo>
                  <a:lnTo>
                    <a:pt x="380" y="29"/>
                  </a:lnTo>
                  <a:lnTo>
                    <a:pt x="155" y="124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948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3267" y="2644"/>
              <a:ext cx="88" cy="159"/>
            </a:xfrm>
            <a:custGeom>
              <a:avLst/>
              <a:gdLst>
                <a:gd name="T0" fmla="*/ 0 w 264"/>
                <a:gd name="T1" fmla="*/ 0 h 477"/>
                <a:gd name="T2" fmla="*/ 0 w 264"/>
                <a:gd name="T3" fmla="*/ 0 h 477"/>
                <a:gd name="T4" fmla="*/ 0 w 264"/>
                <a:gd name="T5" fmla="*/ 0 h 477"/>
                <a:gd name="T6" fmla="*/ 0 w 264"/>
                <a:gd name="T7" fmla="*/ 0 h 477"/>
                <a:gd name="T8" fmla="*/ 0 w 264"/>
                <a:gd name="T9" fmla="*/ 0 h 477"/>
                <a:gd name="T10" fmla="*/ 0 w 264"/>
                <a:gd name="T11" fmla="*/ 0 h 477"/>
                <a:gd name="T12" fmla="*/ 0 w 264"/>
                <a:gd name="T13" fmla="*/ 0 h 477"/>
                <a:gd name="T14" fmla="*/ 0 w 264"/>
                <a:gd name="T15" fmla="*/ 0 h 477"/>
                <a:gd name="T16" fmla="*/ 0 w 264"/>
                <a:gd name="T17" fmla="*/ 0 h 477"/>
                <a:gd name="T18" fmla="*/ 0 w 264"/>
                <a:gd name="T19" fmla="*/ 0 h 477"/>
                <a:gd name="T20" fmla="*/ 0 w 264"/>
                <a:gd name="T21" fmla="*/ 0 h 477"/>
                <a:gd name="T22" fmla="*/ 0 w 264"/>
                <a:gd name="T23" fmla="*/ 0 h 4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4"/>
                <a:gd name="T37" fmla="*/ 0 h 477"/>
                <a:gd name="T38" fmla="*/ 264 w 264"/>
                <a:gd name="T39" fmla="*/ 477 h 47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4" h="477">
                  <a:moveTo>
                    <a:pt x="9" y="420"/>
                  </a:moveTo>
                  <a:lnTo>
                    <a:pt x="0" y="266"/>
                  </a:lnTo>
                  <a:lnTo>
                    <a:pt x="59" y="96"/>
                  </a:lnTo>
                  <a:lnTo>
                    <a:pt x="109" y="0"/>
                  </a:lnTo>
                  <a:lnTo>
                    <a:pt x="264" y="81"/>
                  </a:lnTo>
                  <a:lnTo>
                    <a:pt x="214" y="106"/>
                  </a:lnTo>
                  <a:lnTo>
                    <a:pt x="119" y="131"/>
                  </a:lnTo>
                  <a:lnTo>
                    <a:pt x="73" y="245"/>
                  </a:lnTo>
                  <a:lnTo>
                    <a:pt x="73" y="366"/>
                  </a:lnTo>
                  <a:lnTo>
                    <a:pt x="144" y="477"/>
                  </a:lnTo>
                  <a:lnTo>
                    <a:pt x="9" y="420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3283" y="2186"/>
              <a:ext cx="462" cy="165"/>
            </a:xfrm>
            <a:custGeom>
              <a:avLst/>
              <a:gdLst>
                <a:gd name="T0" fmla="*/ 0 w 1385"/>
                <a:gd name="T1" fmla="*/ 0 h 496"/>
                <a:gd name="T2" fmla="*/ 0 w 1385"/>
                <a:gd name="T3" fmla="*/ 0 h 496"/>
                <a:gd name="T4" fmla="*/ 0 w 1385"/>
                <a:gd name="T5" fmla="*/ 0 h 496"/>
                <a:gd name="T6" fmla="*/ 0 w 1385"/>
                <a:gd name="T7" fmla="*/ 0 h 496"/>
                <a:gd name="T8" fmla="*/ 0 w 1385"/>
                <a:gd name="T9" fmla="*/ 0 h 496"/>
                <a:gd name="T10" fmla="*/ 0 w 1385"/>
                <a:gd name="T11" fmla="*/ 0 h 496"/>
                <a:gd name="T12" fmla="*/ 0 w 1385"/>
                <a:gd name="T13" fmla="*/ 0 h 496"/>
                <a:gd name="T14" fmla="*/ 0 w 1385"/>
                <a:gd name="T15" fmla="*/ 0 h 4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85"/>
                <a:gd name="T25" fmla="*/ 0 h 496"/>
                <a:gd name="T26" fmla="*/ 1385 w 1385"/>
                <a:gd name="T27" fmla="*/ 496 h 4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85" h="496">
                  <a:moveTo>
                    <a:pt x="0" y="297"/>
                  </a:moveTo>
                  <a:lnTo>
                    <a:pt x="1110" y="0"/>
                  </a:lnTo>
                  <a:lnTo>
                    <a:pt x="1255" y="31"/>
                  </a:lnTo>
                  <a:lnTo>
                    <a:pt x="269" y="309"/>
                  </a:lnTo>
                  <a:lnTo>
                    <a:pt x="1385" y="121"/>
                  </a:lnTo>
                  <a:lnTo>
                    <a:pt x="291" y="496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3184" y="2785"/>
              <a:ext cx="198" cy="100"/>
            </a:xfrm>
            <a:custGeom>
              <a:avLst/>
              <a:gdLst>
                <a:gd name="T0" fmla="*/ 0 w 595"/>
                <a:gd name="T1" fmla="*/ 0 h 300"/>
                <a:gd name="T2" fmla="*/ 0 w 595"/>
                <a:gd name="T3" fmla="*/ 0 h 300"/>
                <a:gd name="T4" fmla="*/ 0 w 595"/>
                <a:gd name="T5" fmla="*/ 0 h 300"/>
                <a:gd name="T6" fmla="*/ 0 w 595"/>
                <a:gd name="T7" fmla="*/ 0 h 300"/>
                <a:gd name="T8" fmla="*/ 0 w 595"/>
                <a:gd name="T9" fmla="*/ 0 h 300"/>
                <a:gd name="T10" fmla="*/ 0 w 595"/>
                <a:gd name="T11" fmla="*/ 0 h 300"/>
                <a:gd name="T12" fmla="*/ 0 w 595"/>
                <a:gd name="T13" fmla="*/ 0 h 300"/>
                <a:gd name="T14" fmla="*/ 0 w 595"/>
                <a:gd name="T15" fmla="*/ 0 h 300"/>
                <a:gd name="T16" fmla="*/ 0 w 595"/>
                <a:gd name="T17" fmla="*/ 0 h 300"/>
                <a:gd name="T18" fmla="*/ 0 w 595"/>
                <a:gd name="T19" fmla="*/ 0 h 300"/>
                <a:gd name="T20" fmla="*/ 0 w 595"/>
                <a:gd name="T21" fmla="*/ 0 h 3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95"/>
                <a:gd name="T34" fmla="*/ 0 h 300"/>
                <a:gd name="T35" fmla="*/ 595 w 595"/>
                <a:gd name="T36" fmla="*/ 300 h 3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95" h="300">
                  <a:moveTo>
                    <a:pt x="0" y="44"/>
                  </a:moveTo>
                  <a:lnTo>
                    <a:pt x="187" y="0"/>
                  </a:lnTo>
                  <a:lnTo>
                    <a:pt x="428" y="131"/>
                  </a:lnTo>
                  <a:lnTo>
                    <a:pt x="595" y="251"/>
                  </a:lnTo>
                  <a:lnTo>
                    <a:pt x="490" y="269"/>
                  </a:lnTo>
                  <a:lnTo>
                    <a:pt x="375" y="193"/>
                  </a:lnTo>
                  <a:lnTo>
                    <a:pt x="291" y="109"/>
                  </a:lnTo>
                  <a:lnTo>
                    <a:pt x="155" y="94"/>
                  </a:lnTo>
                  <a:lnTo>
                    <a:pt x="140" y="30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3493" y="2413"/>
              <a:ext cx="151" cy="403"/>
            </a:xfrm>
            <a:custGeom>
              <a:avLst/>
              <a:gdLst>
                <a:gd name="T0" fmla="*/ 0 w 452"/>
                <a:gd name="T1" fmla="*/ 0 h 1211"/>
                <a:gd name="T2" fmla="*/ 0 w 452"/>
                <a:gd name="T3" fmla="*/ 0 h 1211"/>
                <a:gd name="T4" fmla="*/ 0 w 452"/>
                <a:gd name="T5" fmla="*/ 0 h 1211"/>
                <a:gd name="T6" fmla="*/ 0 w 452"/>
                <a:gd name="T7" fmla="*/ 0 h 1211"/>
                <a:gd name="T8" fmla="*/ 0 w 452"/>
                <a:gd name="T9" fmla="*/ 0 h 1211"/>
                <a:gd name="T10" fmla="*/ 0 w 452"/>
                <a:gd name="T11" fmla="*/ 0 h 1211"/>
                <a:gd name="T12" fmla="*/ 0 w 452"/>
                <a:gd name="T13" fmla="*/ 0 h 1211"/>
                <a:gd name="T14" fmla="*/ 0 w 452"/>
                <a:gd name="T15" fmla="*/ 0 h 1211"/>
                <a:gd name="T16" fmla="*/ 0 w 452"/>
                <a:gd name="T17" fmla="*/ 0 h 1211"/>
                <a:gd name="T18" fmla="*/ 0 w 452"/>
                <a:gd name="T19" fmla="*/ 0 h 1211"/>
                <a:gd name="T20" fmla="*/ 0 w 452"/>
                <a:gd name="T21" fmla="*/ 0 h 1211"/>
                <a:gd name="T22" fmla="*/ 0 w 452"/>
                <a:gd name="T23" fmla="*/ 0 h 1211"/>
                <a:gd name="T24" fmla="*/ 0 w 452"/>
                <a:gd name="T25" fmla="*/ 0 h 1211"/>
                <a:gd name="T26" fmla="*/ 0 w 452"/>
                <a:gd name="T27" fmla="*/ 0 h 1211"/>
                <a:gd name="T28" fmla="*/ 0 w 452"/>
                <a:gd name="T29" fmla="*/ 0 h 1211"/>
                <a:gd name="T30" fmla="*/ 0 w 452"/>
                <a:gd name="T31" fmla="*/ 0 h 1211"/>
                <a:gd name="T32" fmla="*/ 0 w 452"/>
                <a:gd name="T33" fmla="*/ 0 h 1211"/>
                <a:gd name="T34" fmla="*/ 0 w 452"/>
                <a:gd name="T35" fmla="*/ 0 h 121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52"/>
                <a:gd name="T55" fmla="*/ 0 h 1211"/>
                <a:gd name="T56" fmla="*/ 452 w 452"/>
                <a:gd name="T57" fmla="*/ 1211 h 121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52" h="1211">
                  <a:moveTo>
                    <a:pt x="71" y="96"/>
                  </a:moveTo>
                  <a:lnTo>
                    <a:pt x="362" y="0"/>
                  </a:lnTo>
                  <a:lnTo>
                    <a:pt x="452" y="110"/>
                  </a:lnTo>
                  <a:lnTo>
                    <a:pt x="322" y="776"/>
                  </a:lnTo>
                  <a:lnTo>
                    <a:pt x="186" y="896"/>
                  </a:lnTo>
                  <a:lnTo>
                    <a:pt x="182" y="1211"/>
                  </a:lnTo>
                  <a:lnTo>
                    <a:pt x="71" y="1086"/>
                  </a:lnTo>
                  <a:lnTo>
                    <a:pt x="49" y="941"/>
                  </a:lnTo>
                  <a:lnTo>
                    <a:pt x="27" y="841"/>
                  </a:lnTo>
                  <a:lnTo>
                    <a:pt x="5" y="794"/>
                  </a:lnTo>
                  <a:lnTo>
                    <a:pt x="0" y="772"/>
                  </a:lnTo>
                  <a:lnTo>
                    <a:pt x="5" y="716"/>
                  </a:lnTo>
                  <a:lnTo>
                    <a:pt x="30" y="549"/>
                  </a:lnTo>
                  <a:lnTo>
                    <a:pt x="61" y="382"/>
                  </a:lnTo>
                  <a:lnTo>
                    <a:pt x="77" y="305"/>
                  </a:lnTo>
                  <a:lnTo>
                    <a:pt x="37" y="121"/>
                  </a:lnTo>
                  <a:lnTo>
                    <a:pt x="71" y="96"/>
                  </a:lnTo>
                  <a:close/>
                </a:path>
              </a:pathLst>
            </a:custGeom>
            <a:solidFill>
              <a:srgbClr val="FF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>
              <a:off x="3510" y="2396"/>
              <a:ext cx="158" cy="430"/>
            </a:xfrm>
            <a:custGeom>
              <a:avLst/>
              <a:gdLst>
                <a:gd name="T0" fmla="*/ 0 w 474"/>
                <a:gd name="T1" fmla="*/ 0 h 1290"/>
                <a:gd name="T2" fmla="*/ 0 w 474"/>
                <a:gd name="T3" fmla="*/ 0 h 1290"/>
                <a:gd name="T4" fmla="*/ 0 w 474"/>
                <a:gd name="T5" fmla="*/ 0 h 1290"/>
                <a:gd name="T6" fmla="*/ 0 w 474"/>
                <a:gd name="T7" fmla="*/ 0 h 1290"/>
                <a:gd name="T8" fmla="*/ 0 w 474"/>
                <a:gd name="T9" fmla="*/ 0 h 1290"/>
                <a:gd name="T10" fmla="*/ 0 w 474"/>
                <a:gd name="T11" fmla="*/ 0 h 1290"/>
                <a:gd name="T12" fmla="*/ 0 w 474"/>
                <a:gd name="T13" fmla="*/ 0 h 1290"/>
                <a:gd name="T14" fmla="*/ 0 w 474"/>
                <a:gd name="T15" fmla="*/ 0 h 1290"/>
                <a:gd name="T16" fmla="*/ 0 w 474"/>
                <a:gd name="T17" fmla="*/ 0 h 1290"/>
                <a:gd name="T18" fmla="*/ 0 w 474"/>
                <a:gd name="T19" fmla="*/ 0 h 1290"/>
                <a:gd name="T20" fmla="*/ 0 w 474"/>
                <a:gd name="T21" fmla="*/ 0 h 1290"/>
                <a:gd name="T22" fmla="*/ 0 w 474"/>
                <a:gd name="T23" fmla="*/ 0 h 1290"/>
                <a:gd name="T24" fmla="*/ 0 w 474"/>
                <a:gd name="T25" fmla="*/ 0 h 1290"/>
                <a:gd name="T26" fmla="*/ 0 w 474"/>
                <a:gd name="T27" fmla="*/ 0 h 1290"/>
                <a:gd name="T28" fmla="*/ 0 w 474"/>
                <a:gd name="T29" fmla="*/ 0 h 1290"/>
                <a:gd name="T30" fmla="*/ 0 w 474"/>
                <a:gd name="T31" fmla="*/ 0 h 1290"/>
                <a:gd name="T32" fmla="*/ 0 w 474"/>
                <a:gd name="T33" fmla="*/ 0 h 1290"/>
                <a:gd name="T34" fmla="*/ 0 w 474"/>
                <a:gd name="T35" fmla="*/ 0 h 1290"/>
                <a:gd name="T36" fmla="*/ 0 w 474"/>
                <a:gd name="T37" fmla="*/ 0 h 1290"/>
                <a:gd name="T38" fmla="*/ 0 w 474"/>
                <a:gd name="T39" fmla="*/ 0 h 1290"/>
                <a:gd name="T40" fmla="*/ 0 w 474"/>
                <a:gd name="T41" fmla="*/ 0 h 1290"/>
                <a:gd name="T42" fmla="*/ 0 w 474"/>
                <a:gd name="T43" fmla="*/ 0 h 1290"/>
                <a:gd name="T44" fmla="*/ 0 w 474"/>
                <a:gd name="T45" fmla="*/ 0 h 1290"/>
                <a:gd name="T46" fmla="*/ 0 w 474"/>
                <a:gd name="T47" fmla="*/ 0 h 1290"/>
                <a:gd name="T48" fmla="*/ 0 w 474"/>
                <a:gd name="T49" fmla="*/ 0 h 1290"/>
                <a:gd name="T50" fmla="*/ 0 w 474"/>
                <a:gd name="T51" fmla="*/ 0 h 1290"/>
                <a:gd name="T52" fmla="*/ 0 w 474"/>
                <a:gd name="T53" fmla="*/ 0 h 1290"/>
                <a:gd name="T54" fmla="*/ 0 w 474"/>
                <a:gd name="T55" fmla="*/ 0 h 1290"/>
                <a:gd name="T56" fmla="*/ 0 w 474"/>
                <a:gd name="T57" fmla="*/ 0 h 12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74"/>
                <a:gd name="T88" fmla="*/ 0 h 1290"/>
                <a:gd name="T89" fmla="*/ 474 w 474"/>
                <a:gd name="T90" fmla="*/ 1290 h 129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74" h="1290">
                  <a:moveTo>
                    <a:pt x="0" y="109"/>
                  </a:moveTo>
                  <a:lnTo>
                    <a:pt x="369" y="0"/>
                  </a:lnTo>
                  <a:lnTo>
                    <a:pt x="474" y="214"/>
                  </a:lnTo>
                  <a:lnTo>
                    <a:pt x="310" y="689"/>
                  </a:lnTo>
                  <a:lnTo>
                    <a:pt x="434" y="1005"/>
                  </a:lnTo>
                  <a:lnTo>
                    <a:pt x="230" y="959"/>
                  </a:lnTo>
                  <a:lnTo>
                    <a:pt x="140" y="1290"/>
                  </a:lnTo>
                  <a:lnTo>
                    <a:pt x="57" y="1026"/>
                  </a:lnTo>
                  <a:lnTo>
                    <a:pt x="15" y="779"/>
                  </a:lnTo>
                  <a:lnTo>
                    <a:pt x="90" y="509"/>
                  </a:lnTo>
                  <a:lnTo>
                    <a:pt x="34" y="304"/>
                  </a:lnTo>
                  <a:lnTo>
                    <a:pt x="124" y="214"/>
                  </a:lnTo>
                  <a:lnTo>
                    <a:pt x="230" y="244"/>
                  </a:lnTo>
                  <a:lnTo>
                    <a:pt x="190" y="339"/>
                  </a:lnTo>
                  <a:lnTo>
                    <a:pt x="264" y="390"/>
                  </a:lnTo>
                  <a:lnTo>
                    <a:pt x="115" y="689"/>
                  </a:lnTo>
                  <a:lnTo>
                    <a:pt x="190" y="675"/>
                  </a:lnTo>
                  <a:lnTo>
                    <a:pt x="115" y="900"/>
                  </a:lnTo>
                  <a:lnTo>
                    <a:pt x="214" y="785"/>
                  </a:lnTo>
                  <a:lnTo>
                    <a:pt x="260" y="555"/>
                  </a:lnTo>
                  <a:lnTo>
                    <a:pt x="260" y="484"/>
                  </a:lnTo>
                  <a:lnTo>
                    <a:pt x="339" y="314"/>
                  </a:lnTo>
                  <a:lnTo>
                    <a:pt x="285" y="300"/>
                  </a:lnTo>
                  <a:lnTo>
                    <a:pt x="304" y="170"/>
                  </a:lnTo>
                  <a:lnTo>
                    <a:pt x="180" y="149"/>
                  </a:lnTo>
                  <a:lnTo>
                    <a:pt x="199" y="99"/>
                  </a:lnTo>
                  <a:lnTo>
                    <a:pt x="25" y="195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FF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3022" y="2563"/>
              <a:ext cx="265" cy="228"/>
            </a:xfrm>
            <a:custGeom>
              <a:avLst/>
              <a:gdLst>
                <a:gd name="T0" fmla="*/ 0 w 794"/>
                <a:gd name="T1" fmla="*/ 0 h 686"/>
                <a:gd name="T2" fmla="*/ 0 w 794"/>
                <a:gd name="T3" fmla="*/ 0 h 686"/>
                <a:gd name="T4" fmla="*/ 0 w 794"/>
                <a:gd name="T5" fmla="*/ 0 h 686"/>
                <a:gd name="T6" fmla="*/ 0 w 794"/>
                <a:gd name="T7" fmla="*/ 0 h 686"/>
                <a:gd name="T8" fmla="*/ 0 w 794"/>
                <a:gd name="T9" fmla="*/ 0 h 686"/>
                <a:gd name="T10" fmla="*/ 0 w 794"/>
                <a:gd name="T11" fmla="*/ 0 h 686"/>
                <a:gd name="T12" fmla="*/ 0 w 794"/>
                <a:gd name="T13" fmla="*/ 0 h 686"/>
                <a:gd name="T14" fmla="*/ 0 w 794"/>
                <a:gd name="T15" fmla="*/ 0 h 686"/>
                <a:gd name="T16" fmla="*/ 0 w 794"/>
                <a:gd name="T17" fmla="*/ 0 h 686"/>
                <a:gd name="T18" fmla="*/ 0 w 794"/>
                <a:gd name="T19" fmla="*/ 0 h 686"/>
                <a:gd name="T20" fmla="*/ 0 w 794"/>
                <a:gd name="T21" fmla="*/ 0 h 686"/>
                <a:gd name="T22" fmla="*/ 0 w 794"/>
                <a:gd name="T23" fmla="*/ 0 h 68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94"/>
                <a:gd name="T37" fmla="*/ 0 h 686"/>
                <a:gd name="T38" fmla="*/ 794 w 794"/>
                <a:gd name="T39" fmla="*/ 686 h 68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94" h="686">
                  <a:moveTo>
                    <a:pt x="0" y="136"/>
                  </a:moveTo>
                  <a:lnTo>
                    <a:pt x="60" y="40"/>
                  </a:lnTo>
                  <a:lnTo>
                    <a:pt x="134" y="0"/>
                  </a:lnTo>
                  <a:lnTo>
                    <a:pt x="144" y="96"/>
                  </a:lnTo>
                  <a:lnTo>
                    <a:pt x="349" y="291"/>
                  </a:lnTo>
                  <a:lnTo>
                    <a:pt x="653" y="466"/>
                  </a:lnTo>
                  <a:lnTo>
                    <a:pt x="794" y="341"/>
                  </a:lnTo>
                  <a:lnTo>
                    <a:pt x="714" y="686"/>
                  </a:lnTo>
                  <a:lnTo>
                    <a:pt x="100" y="230"/>
                  </a:lnTo>
                  <a:lnTo>
                    <a:pt x="20" y="215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3016" y="2503"/>
              <a:ext cx="301" cy="173"/>
            </a:xfrm>
            <a:custGeom>
              <a:avLst/>
              <a:gdLst>
                <a:gd name="T0" fmla="*/ 0 w 902"/>
                <a:gd name="T1" fmla="*/ 0 h 521"/>
                <a:gd name="T2" fmla="*/ 0 w 902"/>
                <a:gd name="T3" fmla="*/ 0 h 521"/>
                <a:gd name="T4" fmla="*/ 0 w 902"/>
                <a:gd name="T5" fmla="*/ 0 h 521"/>
                <a:gd name="T6" fmla="*/ 0 w 902"/>
                <a:gd name="T7" fmla="*/ 0 h 521"/>
                <a:gd name="T8" fmla="*/ 0 w 902"/>
                <a:gd name="T9" fmla="*/ 0 h 521"/>
                <a:gd name="T10" fmla="*/ 0 w 902"/>
                <a:gd name="T11" fmla="*/ 0 h 521"/>
                <a:gd name="T12" fmla="*/ 0 w 902"/>
                <a:gd name="T13" fmla="*/ 0 h 521"/>
                <a:gd name="T14" fmla="*/ 0 w 902"/>
                <a:gd name="T15" fmla="*/ 0 h 521"/>
                <a:gd name="T16" fmla="*/ 0 w 902"/>
                <a:gd name="T17" fmla="*/ 0 h 5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2"/>
                <a:gd name="T28" fmla="*/ 0 h 521"/>
                <a:gd name="T29" fmla="*/ 902 w 902"/>
                <a:gd name="T30" fmla="*/ 521 h 5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2" h="521">
                  <a:moveTo>
                    <a:pt x="32" y="40"/>
                  </a:moveTo>
                  <a:lnTo>
                    <a:pt x="0" y="102"/>
                  </a:lnTo>
                  <a:lnTo>
                    <a:pt x="143" y="121"/>
                  </a:lnTo>
                  <a:lnTo>
                    <a:pt x="767" y="446"/>
                  </a:lnTo>
                  <a:lnTo>
                    <a:pt x="812" y="521"/>
                  </a:lnTo>
                  <a:lnTo>
                    <a:pt x="902" y="435"/>
                  </a:lnTo>
                  <a:lnTo>
                    <a:pt x="93" y="0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3327" y="2600"/>
              <a:ext cx="753" cy="300"/>
            </a:xfrm>
            <a:custGeom>
              <a:avLst/>
              <a:gdLst>
                <a:gd name="T0" fmla="*/ 0 w 2259"/>
                <a:gd name="T1" fmla="*/ 0 h 900"/>
                <a:gd name="T2" fmla="*/ 0 w 2259"/>
                <a:gd name="T3" fmla="*/ 0 h 900"/>
                <a:gd name="T4" fmla="*/ 0 w 2259"/>
                <a:gd name="T5" fmla="*/ 0 h 900"/>
                <a:gd name="T6" fmla="*/ 0 w 2259"/>
                <a:gd name="T7" fmla="*/ 0 h 900"/>
                <a:gd name="T8" fmla="*/ 0 w 2259"/>
                <a:gd name="T9" fmla="*/ 0 h 900"/>
                <a:gd name="T10" fmla="*/ 0 w 2259"/>
                <a:gd name="T11" fmla="*/ 0 h 900"/>
                <a:gd name="T12" fmla="*/ 0 w 2259"/>
                <a:gd name="T13" fmla="*/ 0 h 900"/>
                <a:gd name="T14" fmla="*/ 0 w 2259"/>
                <a:gd name="T15" fmla="*/ 0 h 900"/>
                <a:gd name="T16" fmla="*/ 0 w 2259"/>
                <a:gd name="T17" fmla="*/ 0 h 900"/>
                <a:gd name="T18" fmla="*/ 0 w 2259"/>
                <a:gd name="T19" fmla="*/ 0 h 900"/>
                <a:gd name="T20" fmla="*/ 0 w 2259"/>
                <a:gd name="T21" fmla="*/ 0 h 900"/>
                <a:gd name="T22" fmla="*/ 0 w 2259"/>
                <a:gd name="T23" fmla="*/ 0 h 900"/>
                <a:gd name="T24" fmla="*/ 0 w 2259"/>
                <a:gd name="T25" fmla="*/ 0 h 900"/>
                <a:gd name="T26" fmla="*/ 0 w 2259"/>
                <a:gd name="T27" fmla="*/ 0 h 900"/>
                <a:gd name="T28" fmla="*/ 0 w 2259"/>
                <a:gd name="T29" fmla="*/ 0 h 900"/>
                <a:gd name="T30" fmla="*/ 0 w 2259"/>
                <a:gd name="T31" fmla="*/ 0 h 900"/>
                <a:gd name="T32" fmla="*/ 0 w 2259"/>
                <a:gd name="T33" fmla="*/ 0 h 900"/>
                <a:gd name="T34" fmla="*/ 0 w 2259"/>
                <a:gd name="T35" fmla="*/ 0 h 900"/>
                <a:gd name="T36" fmla="*/ 0 w 2259"/>
                <a:gd name="T37" fmla="*/ 0 h 900"/>
                <a:gd name="T38" fmla="*/ 0 w 2259"/>
                <a:gd name="T39" fmla="*/ 0 h 900"/>
                <a:gd name="T40" fmla="*/ 0 w 2259"/>
                <a:gd name="T41" fmla="*/ 0 h 900"/>
                <a:gd name="T42" fmla="*/ 0 w 2259"/>
                <a:gd name="T43" fmla="*/ 0 h 900"/>
                <a:gd name="T44" fmla="*/ 0 w 2259"/>
                <a:gd name="T45" fmla="*/ 0 h 900"/>
                <a:gd name="T46" fmla="*/ 0 w 2259"/>
                <a:gd name="T47" fmla="*/ 0 h 9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59"/>
                <a:gd name="T73" fmla="*/ 0 h 900"/>
                <a:gd name="T74" fmla="*/ 2259 w 2259"/>
                <a:gd name="T75" fmla="*/ 900 h 9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59" h="900">
                  <a:moveTo>
                    <a:pt x="11" y="515"/>
                  </a:moveTo>
                  <a:lnTo>
                    <a:pt x="90" y="655"/>
                  </a:lnTo>
                  <a:lnTo>
                    <a:pt x="226" y="709"/>
                  </a:lnTo>
                  <a:lnTo>
                    <a:pt x="231" y="510"/>
                  </a:lnTo>
                  <a:lnTo>
                    <a:pt x="321" y="284"/>
                  </a:lnTo>
                  <a:lnTo>
                    <a:pt x="201" y="345"/>
                  </a:lnTo>
                  <a:lnTo>
                    <a:pt x="155" y="379"/>
                  </a:lnTo>
                  <a:lnTo>
                    <a:pt x="141" y="315"/>
                  </a:lnTo>
                  <a:lnTo>
                    <a:pt x="146" y="184"/>
                  </a:lnTo>
                  <a:lnTo>
                    <a:pt x="511" y="0"/>
                  </a:lnTo>
                  <a:lnTo>
                    <a:pt x="504" y="233"/>
                  </a:lnTo>
                  <a:lnTo>
                    <a:pt x="437" y="283"/>
                  </a:lnTo>
                  <a:lnTo>
                    <a:pt x="390" y="540"/>
                  </a:lnTo>
                  <a:lnTo>
                    <a:pt x="481" y="730"/>
                  </a:lnTo>
                  <a:lnTo>
                    <a:pt x="1885" y="305"/>
                  </a:lnTo>
                  <a:lnTo>
                    <a:pt x="1780" y="100"/>
                  </a:lnTo>
                  <a:lnTo>
                    <a:pt x="2259" y="299"/>
                  </a:lnTo>
                  <a:lnTo>
                    <a:pt x="2179" y="355"/>
                  </a:lnTo>
                  <a:lnTo>
                    <a:pt x="496" y="900"/>
                  </a:lnTo>
                  <a:lnTo>
                    <a:pt x="349" y="864"/>
                  </a:lnTo>
                  <a:lnTo>
                    <a:pt x="46" y="740"/>
                  </a:lnTo>
                  <a:lnTo>
                    <a:pt x="0" y="600"/>
                  </a:lnTo>
                  <a:lnTo>
                    <a:pt x="11" y="515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8"/>
            <p:cNvSpPr>
              <a:spLocks/>
            </p:cNvSpPr>
            <p:nvPr/>
          </p:nvSpPr>
          <p:spPr bwMode="auto">
            <a:xfrm>
              <a:off x="3610" y="2471"/>
              <a:ext cx="447" cy="195"/>
            </a:xfrm>
            <a:custGeom>
              <a:avLst/>
              <a:gdLst>
                <a:gd name="T0" fmla="*/ 0 w 1340"/>
                <a:gd name="T1" fmla="*/ 0 h 586"/>
                <a:gd name="T2" fmla="*/ 0 w 1340"/>
                <a:gd name="T3" fmla="*/ 0 h 586"/>
                <a:gd name="T4" fmla="*/ 0 w 1340"/>
                <a:gd name="T5" fmla="*/ 0 h 586"/>
                <a:gd name="T6" fmla="*/ 0 w 1340"/>
                <a:gd name="T7" fmla="*/ 0 h 586"/>
                <a:gd name="T8" fmla="*/ 0 w 1340"/>
                <a:gd name="T9" fmla="*/ 0 h 586"/>
                <a:gd name="T10" fmla="*/ 0 w 1340"/>
                <a:gd name="T11" fmla="*/ 0 h 586"/>
                <a:gd name="T12" fmla="*/ 0 w 1340"/>
                <a:gd name="T13" fmla="*/ 0 h 586"/>
                <a:gd name="T14" fmla="*/ 0 w 1340"/>
                <a:gd name="T15" fmla="*/ 0 h 5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40"/>
                <a:gd name="T25" fmla="*/ 0 h 586"/>
                <a:gd name="T26" fmla="*/ 1340 w 1340"/>
                <a:gd name="T27" fmla="*/ 586 h 5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40" h="586">
                  <a:moveTo>
                    <a:pt x="100" y="210"/>
                  </a:moveTo>
                  <a:lnTo>
                    <a:pt x="634" y="0"/>
                  </a:lnTo>
                  <a:lnTo>
                    <a:pt x="1340" y="170"/>
                  </a:lnTo>
                  <a:lnTo>
                    <a:pt x="1208" y="256"/>
                  </a:lnTo>
                  <a:lnTo>
                    <a:pt x="14" y="586"/>
                  </a:lnTo>
                  <a:lnTo>
                    <a:pt x="0" y="436"/>
                  </a:lnTo>
                  <a:lnTo>
                    <a:pt x="100" y="210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2913" y="2415"/>
              <a:ext cx="462" cy="256"/>
            </a:xfrm>
            <a:custGeom>
              <a:avLst/>
              <a:gdLst>
                <a:gd name="T0" fmla="*/ 0 w 1387"/>
                <a:gd name="T1" fmla="*/ 0 h 770"/>
                <a:gd name="T2" fmla="*/ 0 w 1387"/>
                <a:gd name="T3" fmla="*/ 0 h 770"/>
                <a:gd name="T4" fmla="*/ 0 w 1387"/>
                <a:gd name="T5" fmla="*/ 0 h 770"/>
                <a:gd name="T6" fmla="*/ 0 w 1387"/>
                <a:gd name="T7" fmla="*/ 0 h 770"/>
                <a:gd name="T8" fmla="*/ 0 w 1387"/>
                <a:gd name="T9" fmla="*/ 0 h 770"/>
                <a:gd name="T10" fmla="*/ 0 w 1387"/>
                <a:gd name="T11" fmla="*/ 0 h 7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7"/>
                <a:gd name="T19" fmla="*/ 0 h 770"/>
                <a:gd name="T20" fmla="*/ 1387 w 1387"/>
                <a:gd name="T21" fmla="*/ 770 h 7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7" h="770">
                  <a:moveTo>
                    <a:pt x="0" y="45"/>
                  </a:moveTo>
                  <a:lnTo>
                    <a:pt x="24" y="0"/>
                  </a:lnTo>
                  <a:lnTo>
                    <a:pt x="1387" y="659"/>
                  </a:lnTo>
                  <a:lnTo>
                    <a:pt x="1356" y="77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2991" y="2249"/>
              <a:ext cx="931" cy="316"/>
            </a:xfrm>
            <a:custGeom>
              <a:avLst/>
              <a:gdLst>
                <a:gd name="T0" fmla="*/ 0 w 2793"/>
                <a:gd name="T1" fmla="*/ 0 h 946"/>
                <a:gd name="T2" fmla="*/ 0 w 2793"/>
                <a:gd name="T3" fmla="*/ 0 h 946"/>
                <a:gd name="T4" fmla="*/ 0 w 2793"/>
                <a:gd name="T5" fmla="*/ 0 h 946"/>
                <a:gd name="T6" fmla="*/ 0 w 2793"/>
                <a:gd name="T7" fmla="*/ 0 h 946"/>
                <a:gd name="T8" fmla="*/ 0 w 2793"/>
                <a:gd name="T9" fmla="*/ 0 h 946"/>
                <a:gd name="T10" fmla="*/ 0 w 2793"/>
                <a:gd name="T11" fmla="*/ 0 h 946"/>
                <a:gd name="T12" fmla="*/ 0 w 2793"/>
                <a:gd name="T13" fmla="*/ 0 h 946"/>
                <a:gd name="T14" fmla="*/ 0 w 2793"/>
                <a:gd name="T15" fmla="*/ 0 h 946"/>
                <a:gd name="T16" fmla="*/ 0 w 2793"/>
                <a:gd name="T17" fmla="*/ 0 h 946"/>
                <a:gd name="T18" fmla="*/ 0 w 2793"/>
                <a:gd name="T19" fmla="*/ 0 h 946"/>
                <a:gd name="T20" fmla="*/ 0 w 2793"/>
                <a:gd name="T21" fmla="*/ 0 h 946"/>
                <a:gd name="T22" fmla="*/ 0 w 2793"/>
                <a:gd name="T23" fmla="*/ 0 h 946"/>
                <a:gd name="T24" fmla="*/ 0 w 2793"/>
                <a:gd name="T25" fmla="*/ 0 h 946"/>
                <a:gd name="T26" fmla="*/ 0 w 2793"/>
                <a:gd name="T27" fmla="*/ 0 h 946"/>
                <a:gd name="T28" fmla="*/ 0 w 2793"/>
                <a:gd name="T29" fmla="*/ 0 h 946"/>
                <a:gd name="T30" fmla="*/ 0 w 2793"/>
                <a:gd name="T31" fmla="*/ 0 h 946"/>
                <a:gd name="T32" fmla="*/ 0 w 2793"/>
                <a:gd name="T33" fmla="*/ 0 h 946"/>
                <a:gd name="T34" fmla="*/ 0 w 2793"/>
                <a:gd name="T35" fmla="*/ 0 h 946"/>
                <a:gd name="T36" fmla="*/ 0 w 2793"/>
                <a:gd name="T37" fmla="*/ 0 h 9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93"/>
                <a:gd name="T58" fmla="*/ 0 h 946"/>
                <a:gd name="T59" fmla="*/ 2793 w 2793"/>
                <a:gd name="T60" fmla="*/ 946 h 9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93" h="946">
                  <a:moveTo>
                    <a:pt x="9" y="280"/>
                  </a:moveTo>
                  <a:lnTo>
                    <a:pt x="1219" y="716"/>
                  </a:lnTo>
                  <a:lnTo>
                    <a:pt x="1169" y="946"/>
                  </a:lnTo>
                  <a:lnTo>
                    <a:pt x="1433" y="856"/>
                  </a:lnTo>
                  <a:lnTo>
                    <a:pt x="1584" y="795"/>
                  </a:lnTo>
                  <a:lnTo>
                    <a:pt x="1544" y="590"/>
                  </a:lnTo>
                  <a:lnTo>
                    <a:pt x="1928" y="441"/>
                  </a:lnTo>
                  <a:lnTo>
                    <a:pt x="2003" y="586"/>
                  </a:lnTo>
                  <a:lnTo>
                    <a:pt x="1959" y="835"/>
                  </a:lnTo>
                  <a:lnTo>
                    <a:pt x="2498" y="574"/>
                  </a:lnTo>
                  <a:lnTo>
                    <a:pt x="2648" y="586"/>
                  </a:lnTo>
                  <a:lnTo>
                    <a:pt x="2793" y="310"/>
                  </a:lnTo>
                  <a:lnTo>
                    <a:pt x="2778" y="106"/>
                  </a:lnTo>
                  <a:lnTo>
                    <a:pt x="2588" y="0"/>
                  </a:lnTo>
                  <a:lnTo>
                    <a:pt x="1194" y="435"/>
                  </a:lnTo>
                  <a:lnTo>
                    <a:pt x="1089" y="490"/>
                  </a:lnTo>
                  <a:lnTo>
                    <a:pt x="0" y="115"/>
                  </a:lnTo>
                  <a:lnTo>
                    <a:pt x="9" y="280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2932" y="2126"/>
              <a:ext cx="995" cy="422"/>
            </a:xfrm>
            <a:custGeom>
              <a:avLst/>
              <a:gdLst>
                <a:gd name="T0" fmla="*/ 0 w 2984"/>
                <a:gd name="T1" fmla="*/ 0 h 1267"/>
                <a:gd name="T2" fmla="*/ 0 w 2984"/>
                <a:gd name="T3" fmla="*/ 0 h 1267"/>
                <a:gd name="T4" fmla="*/ 0 w 2984"/>
                <a:gd name="T5" fmla="*/ 0 h 1267"/>
                <a:gd name="T6" fmla="*/ 0 w 2984"/>
                <a:gd name="T7" fmla="*/ 0 h 1267"/>
                <a:gd name="T8" fmla="*/ 0 w 2984"/>
                <a:gd name="T9" fmla="*/ 0 h 1267"/>
                <a:gd name="T10" fmla="*/ 0 w 2984"/>
                <a:gd name="T11" fmla="*/ 0 h 1267"/>
                <a:gd name="T12" fmla="*/ 0 w 2984"/>
                <a:gd name="T13" fmla="*/ 0 h 1267"/>
                <a:gd name="T14" fmla="*/ 0 w 2984"/>
                <a:gd name="T15" fmla="*/ 0 h 1267"/>
                <a:gd name="T16" fmla="*/ 0 w 2984"/>
                <a:gd name="T17" fmla="*/ 0 h 1267"/>
                <a:gd name="T18" fmla="*/ 0 w 2984"/>
                <a:gd name="T19" fmla="*/ 0 h 1267"/>
                <a:gd name="T20" fmla="*/ 0 w 2984"/>
                <a:gd name="T21" fmla="*/ 0 h 1267"/>
                <a:gd name="T22" fmla="*/ 0 w 2984"/>
                <a:gd name="T23" fmla="*/ 0 h 1267"/>
                <a:gd name="T24" fmla="*/ 0 w 2984"/>
                <a:gd name="T25" fmla="*/ 0 h 1267"/>
                <a:gd name="T26" fmla="*/ 0 w 2984"/>
                <a:gd name="T27" fmla="*/ 0 h 1267"/>
                <a:gd name="T28" fmla="*/ 0 w 2984"/>
                <a:gd name="T29" fmla="*/ 0 h 1267"/>
                <a:gd name="T30" fmla="*/ 0 w 2984"/>
                <a:gd name="T31" fmla="*/ 0 h 1267"/>
                <a:gd name="T32" fmla="*/ 0 w 2984"/>
                <a:gd name="T33" fmla="*/ 0 h 1267"/>
                <a:gd name="T34" fmla="*/ 0 w 2984"/>
                <a:gd name="T35" fmla="*/ 0 h 1267"/>
                <a:gd name="T36" fmla="*/ 0 w 2984"/>
                <a:gd name="T37" fmla="*/ 0 h 1267"/>
                <a:gd name="T38" fmla="*/ 0 w 2984"/>
                <a:gd name="T39" fmla="*/ 0 h 1267"/>
                <a:gd name="T40" fmla="*/ 0 w 2984"/>
                <a:gd name="T41" fmla="*/ 0 h 1267"/>
                <a:gd name="T42" fmla="*/ 0 w 2984"/>
                <a:gd name="T43" fmla="*/ 0 h 1267"/>
                <a:gd name="T44" fmla="*/ 0 w 2984"/>
                <a:gd name="T45" fmla="*/ 0 h 1267"/>
                <a:gd name="T46" fmla="*/ 0 w 2984"/>
                <a:gd name="T47" fmla="*/ 0 h 1267"/>
                <a:gd name="T48" fmla="*/ 0 w 2984"/>
                <a:gd name="T49" fmla="*/ 0 h 12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84"/>
                <a:gd name="T76" fmla="*/ 0 h 1267"/>
                <a:gd name="T77" fmla="*/ 2984 w 2984"/>
                <a:gd name="T78" fmla="*/ 1267 h 12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84" h="1267">
                  <a:moveTo>
                    <a:pt x="0" y="316"/>
                  </a:moveTo>
                  <a:lnTo>
                    <a:pt x="1490" y="0"/>
                  </a:lnTo>
                  <a:lnTo>
                    <a:pt x="2284" y="170"/>
                  </a:lnTo>
                  <a:lnTo>
                    <a:pt x="991" y="481"/>
                  </a:lnTo>
                  <a:lnTo>
                    <a:pt x="1291" y="586"/>
                  </a:lnTo>
                  <a:lnTo>
                    <a:pt x="2598" y="266"/>
                  </a:lnTo>
                  <a:lnTo>
                    <a:pt x="2731" y="213"/>
                  </a:lnTo>
                  <a:lnTo>
                    <a:pt x="2904" y="306"/>
                  </a:lnTo>
                  <a:lnTo>
                    <a:pt x="2979" y="421"/>
                  </a:lnTo>
                  <a:lnTo>
                    <a:pt x="2984" y="741"/>
                  </a:lnTo>
                  <a:lnTo>
                    <a:pt x="2824" y="957"/>
                  </a:lnTo>
                  <a:lnTo>
                    <a:pt x="2674" y="967"/>
                  </a:lnTo>
                  <a:lnTo>
                    <a:pt x="2649" y="1032"/>
                  </a:lnTo>
                  <a:lnTo>
                    <a:pt x="2514" y="1097"/>
                  </a:lnTo>
                  <a:lnTo>
                    <a:pt x="2349" y="1147"/>
                  </a:lnTo>
                  <a:lnTo>
                    <a:pt x="2119" y="1267"/>
                  </a:lnTo>
                  <a:lnTo>
                    <a:pt x="2135" y="1206"/>
                  </a:lnTo>
                  <a:lnTo>
                    <a:pt x="2209" y="1026"/>
                  </a:lnTo>
                  <a:lnTo>
                    <a:pt x="2759" y="806"/>
                  </a:lnTo>
                  <a:lnTo>
                    <a:pt x="2864" y="676"/>
                  </a:lnTo>
                  <a:lnTo>
                    <a:pt x="2835" y="446"/>
                  </a:lnTo>
                  <a:lnTo>
                    <a:pt x="2759" y="403"/>
                  </a:lnTo>
                  <a:lnTo>
                    <a:pt x="1375" y="787"/>
                  </a:lnTo>
                  <a:lnTo>
                    <a:pt x="0" y="316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3454" y="2593"/>
              <a:ext cx="511" cy="260"/>
            </a:xfrm>
            <a:custGeom>
              <a:avLst/>
              <a:gdLst>
                <a:gd name="T0" fmla="*/ 0 w 1534"/>
                <a:gd name="T1" fmla="*/ 0 h 781"/>
                <a:gd name="T2" fmla="*/ 0 w 1534"/>
                <a:gd name="T3" fmla="*/ 0 h 781"/>
                <a:gd name="T4" fmla="*/ 0 w 1534"/>
                <a:gd name="T5" fmla="*/ 0 h 781"/>
                <a:gd name="T6" fmla="*/ 0 w 1534"/>
                <a:gd name="T7" fmla="*/ 0 h 781"/>
                <a:gd name="T8" fmla="*/ 0 w 1534"/>
                <a:gd name="T9" fmla="*/ 0 h 781"/>
                <a:gd name="T10" fmla="*/ 0 w 1534"/>
                <a:gd name="T11" fmla="*/ 0 h 781"/>
                <a:gd name="T12" fmla="*/ 0 w 1534"/>
                <a:gd name="T13" fmla="*/ 0 h 781"/>
                <a:gd name="T14" fmla="*/ 0 w 1534"/>
                <a:gd name="T15" fmla="*/ 0 h 781"/>
                <a:gd name="T16" fmla="*/ 0 w 1534"/>
                <a:gd name="T17" fmla="*/ 0 h 781"/>
                <a:gd name="T18" fmla="*/ 0 w 1534"/>
                <a:gd name="T19" fmla="*/ 0 h 781"/>
                <a:gd name="T20" fmla="*/ 0 w 1534"/>
                <a:gd name="T21" fmla="*/ 0 h 781"/>
                <a:gd name="T22" fmla="*/ 0 w 1534"/>
                <a:gd name="T23" fmla="*/ 0 h 781"/>
                <a:gd name="T24" fmla="*/ 0 w 1534"/>
                <a:gd name="T25" fmla="*/ 0 h 781"/>
                <a:gd name="T26" fmla="*/ 0 w 1534"/>
                <a:gd name="T27" fmla="*/ 0 h 781"/>
                <a:gd name="T28" fmla="*/ 0 w 1534"/>
                <a:gd name="T29" fmla="*/ 0 h 781"/>
                <a:gd name="T30" fmla="*/ 0 w 1534"/>
                <a:gd name="T31" fmla="*/ 0 h 781"/>
                <a:gd name="T32" fmla="*/ 0 w 1534"/>
                <a:gd name="T33" fmla="*/ 0 h 7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34"/>
                <a:gd name="T52" fmla="*/ 0 h 781"/>
                <a:gd name="T53" fmla="*/ 1534 w 1534"/>
                <a:gd name="T54" fmla="*/ 781 h 7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34" h="781">
                  <a:moveTo>
                    <a:pt x="509" y="236"/>
                  </a:moveTo>
                  <a:lnTo>
                    <a:pt x="1419" y="0"/>
                  </a:lnTo>
                  <a:lnTo>
                    <a:pt x="1408" y="137"/>
                  </a:lnTo>
                  <a:lnTo>
                    <a:pt x="1423" y="251"/>
                  </a:lnTo>
                  <a:lnTo>
                    <a:pt x="1534" y="331"/>
                  </a:lnTo>
                  <a:lnTo>
                    <a:pt x="115" y="781"/>
                  </a:lnTo>
                  <a:lnTo>
                    <a:pt x="40" y="741"/>
                  </a:lnTo>
                  <a:lnTo>
                    <a:pt x="0" y="611"/>
                  </a:lnTo>
                  <a:lnTo>
                    <a:pt x="55" y="345"/>
                  </a:lnTo>
                  <a:lnTo>
                    <a:pt x="109" y="316"/>
                  </a:lnTo>
                  <a:lnTo>
                    <a:pt x="245" y="586"/>
                  </a:lnTo>
                  <a:lnTo>
                    <a:pt x="316" y="648"/>
                  </a:lnTo>
                  <a:lnTo>
                    <a:pt x="325" y="410"/>
                  </a:lnTo>
                  <a:lnTo>
                    <a:pt x="409" y="331"/>
                  </a:lnTo>
                  <a:lnTo>
                    <a:pt x="577" y="387"/>
                  </a:lnTo>
                  <a:lnTo>
                    <a:pt x="509" y="236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3367" y="2508"/>
              <a:ext cx="156" cy="88"/>
            </a:xfrm>
            <a:custGeom>
              <a:avLst/>
              <a:gdLst>
                <a:gd name="T0" fmla="*/ 0 w 468"/>
                <a:gd name="T1" fmla="*/ 0 h 264"/>
                <a:gd name="T2" fmla="*/ 0 w 468"/>
                <a:gd name="T3" fmla="*/ 0 h 264"/>
                <a:gd name="T4" fmla="*/ 0 w 468"/>
                <a:gd name="T5" fmla="*/ 0 h 264"/>
                <a:gd name="T6" fmla="*/ 0 w 468"/>
                <a:gd name="T7" fmla="*/ 0 h 264"/>
                <a:gd name="T8" fmla="*/ 0 w 468"/>
                <a:gd name="T9" fmla="*/ 0 h 264"/>
                <a:gd name="T10" fmla="*/ 0 w 468"/>
                <a:gd name="T11" fmla="*/ 0 h 264"/>
                <a:gd name="T12" fmla="*/ 0 w 468"/>
                <a:gd name="T13" fmla="*/ 0 h 2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264"/>
                <a:gd name="T23" fmla="*/ 468 w 468"/>
                <a:gd name="T24" fmla="*/ 264 h 2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264">
                  <a:moveTo>
                    <a:pt x="0" y="229"/>
                  </a:moveTo>
                  <a:lnTo>
                    <a:pt x="310" y="199"/>
                  </a:lnTo>
                  <a:lnTo>
                    <a:pt x="294" y="264"/>
                  </a:lnTo>
                  <a:lnTo>
                    <a:pt x="434" y="210"/>
                  </a:lnTo>
                  <a:lnTo>
                    <a:pt x="468" y="0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2880" y="2118"/>
              <a:ext cx="1023" cy="361"/>
            </a:xfrm>
            <a:custGeom>
              <a:avLst/>
              <a:gdLst>
                <a:gd name="T0" fmla="*/ 0 w 3069"/>
                <a:gd name="T1" fmla="*/ 0 h 1082"/>
                <a:gd name="T2" fmla="*/ 0 w 3069"/>
                <a:gd name="T3" fmla="*/ 0 h 1082"/>
                <a:gd name="T4" fmla="*/ 0 w 3069"/>
                <a:gd name="T5" fmla="*/ 0 h 1082"/>
                <a:gd name="T6" fmla="*/ 0 w 3069"/>
                <a:gd name="T7" fmla="*/ 0 h 1082"/>
                <a:gd name="T8" fmla="*/ 0 w 3069"/>
                <a:gd name="T9" fmla="*/ 0 h 1082"/>
                <a:gd name="T10" fmla="*/ 0 w 3069"/>
                <a:gd name="T11" fmla="*/ 0 h 1082"/>
                <a:gd name="T12" fmla="*/ 0 w 3069"/>
                <a:gd name="T13" fmla="*/ 0 h 1082"/>
                <a:gd name="T14" fmla="*/ 0 w 3069"/>
                <a:gd name="T15" fmla="*/ 0 h 1082"/>
                <a:gd name="T16" fmla="*/ 0 w 3069"/>
                <a:gd name="T17" fmla="*/ 0 h 1082"/>
                <a:gd name="T18" fmla="*/ 0 w 3069"/>
                <a:gd name="T19" fmla="*/ 0 h 1082"/>
                <a:gd name="T20" fmla="*/ 0 w 3069"/>
                <a:gd name="T21" fmla="*/ 0 h 1082"/>
                <a:gd name="T22" fmla="*/ 0 w 3069"/>
                <a:gd name="T23" fmla="*/ 0 h 1082"/>
                <a:gd name="T24" fmla="*/ 0 w 3069"/>
                <a:gd name="T25" fmla="*/ 0 h 1082"/>
                <a:gd name="T26" fmla="*/ 0 w 3069"/>
                <a:gd name="T27" fmla="*/ 0 h 1082"/>
                <a:gd name="T28" fmla="*/ 0 w 3069"/>
                <a:gd name="T29" fmla="*/ 0 h 1082"/>
                <a:gd name="T30" fmla="*/ 0 w 3069"/>
                <a:gd name="T31" fmla="*/ 0 h 1082"/>
                <a:gd name="T32" fmla="*/ 0 w 3069"/>
                <a:gd name="T33" fmla="*/ 0 h 1082"/>
                <a:gd name="T34" fmla="*/ 0 w 3069"/>
                <a:gd name="T35" fmla="*/ 0 h 1082"/>
                <a:gd name="T36" fmla="*/ 0 w 3069"/>
                <a:gd name="T37" fmla="*/ 0 h 1082"/>
                <a:gd name="T38" fmla="*/ 0 w 3069"/>
                <a:gd name="T39" fmla="*/ 0 h 1082"/>
                <a:gd name="T40" fmla="*/ 0 w 3069"/>
                <a:gd name="T41" fmla="*/ 0 h 1082"/>
                <a:gd name="T42" fmla="*/ 0 w 3069"/>
                <a:gd name="T43" fmla="*/ 0 h 1082"/>
                <a:gd name="T44" fmla="*/ 0 w 3069"/>
                <a:gd name="T45" fmla="*/ 0 h 1082"/>
                <a:gd name="T46" fmla="*/ 0 w 3069"/>
                <a:gd name="T47" fmla="*/ 0 h 1082"/>
                <a:gd name="T48" fmla="*/ 0 w 3069"/>
                <a:gd name="T49" fmla="*/ 0 h 1082"/>
                <a:gd name="T50" fmla="*/ 0 w 3069"/>
                <a:gd name="T51" fmla="*/ 0 h 1082"/>
                <a:gd name="T52" fmla="*/ 0 w 3069"/>
                <a:gd name="T53" fmla="*/ 0 h 1082"/>
                <a:gd name="T54" fmla="*/ 0 w 3069"/>
                <a:gd name="T55" fmla="*/ 0 h 1082"/>
                <a:gd name="T56" fmla="*/ 0 w 3069"/>
                <a:gd name="T57" fmla="*/ 0 h 1082"/>
                <a:gd name="T58" fmla="*/ 0 w 3069"/>
                <a:gd name="T59" fmla="*/ 0 h 1082"/>
                <a:gd name="T60" fmla="*/ 0 w 3069"/>
                <a:gd name="T61" fmla="*/ 0 h 1082"/>
                <a:gd name="T62" fmla="*/ 0 w 3069"/>
                <a:gd name="T63" fmla="*/ 0 h 1082"/>
                <a:gd name="T64" fmla="*/ 0 w 3069"/>
                <a:gd name="T65" fmla="*/ 0 h 1082"/>
                <a:gd name="T66" fmla="*/ 0 w 3069"/>
                <a:gd name="T67" fmla="*/ 0 h 108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69"/>
                <a:gd name="T103" fmla="*/ 0 h 1082"/>
                <a:gd name="T104" fmla="*/ 3069 w 3069"/>
                <a:gd name="T105" fmla="*/ 1082 h 108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69" h="1082">
                  <a:moveTo>
                    <a:pt x="25" y="281"/>
                  </a:moveTo>
                  <a:lnTo>
                    <a:pt x="0" y="384"/>
                  </a:lnTo>
                  <a:lnTo>
                    <a:pt x="272" y="520"/>
                  </a:lnTo>
                  <a:lnTo>
                    <a:pt x="306" y="647"/>
                  </a:lnTo>
                  <a:lnTo>
                    <a:pt x="313" y="757"/>
                  </a:lnTo>
                  <a:lnTo>
                    <a:pt x="279" y="886"/>
                  </a:lnTo>
                  <a:lnTo>
                    <a:pt x="365" y="775"/>
                  </a:lnTo>
                  <a:lnTo>
                    <a:pt x="407" y="647"/>
                  </a:lnTo>
                  <a:lnTo>
                    <a:pt x="399" y="554"/>
                  </a:lnTo>
                  <a:lnTo>
                    <a:pt x="1436" y="920"/>
                  </a:lnTo>
                  <a:lnTo>
                    <a:pt x="2915" y="425"/>
                  </a:lnTo>
                  <a:lnTo>
                    <a:pt x="2958" y="554"/>
                  </a:lnTo>
                  <a:lnTo>
                    <a:pt x="2958" y="698"/>
                  </a:lnTo>
                  <a:lnTo>
                    <a:pt x="2856" y="825"/>
                  </a:lnTo>
                  <a:lnTo>
                    <a:pt x="2371" y="1026"/>
                  </a:lnTo>
                  <a:lnTo>
                    <a:pt x="2345" y="1082"/>
                  </a:lnTo>
                  <a:lnTo>
                    <a:pt x="2908" y="868"/>
                  </a:lnTo>
                  <a:lnTo>
                    <a:pt x="3019" y="791"/>
                  </a:lnTo>
                  <a:lnTo>
                    <a:pt x="3069" y="664"/>
                  </a:lnTo>
                  <a:lnTo>
                    <a:pt x="3053" y="493"/>
                  </a:lnTo>
                  <a:lnTo>
                    <a:pt x="2976" y="400"/>
                  </a:lnTo>
                  <a:lnTo>
                    <a:pt x="2899" y="366"/>
                  </a:lnTo>
                  <a:lnTo>
                    <a:pt x="2695" y="459"/>
                  </a:lnTo>
                  <a:lnTo>
                    <a:pt x="1470" y="748"/>
                  </a:lnTo>
                  <a:lnTo>
                    <a:pt x="282" y="381"/>
                  </a:lnTo>
                  <a:lnTo>
                    <a:pt x="1402" y="809"/>
                  </a:lnTo>
                  <a:lnTo>
                    <a:pt x="1402" y="852"/>
                  </a:lnTo>
                  <a:lnTo>
                    <a:pt x="50" y="357"/>
                  </a:lnTo>
                  <a:lnTo>
                    <a:pt x="93" y="315"/>
                  </a:lnTo>
                  <a:lnTo>
                    <a:pt x="1597" y="43"/>
                  </a:lnTo>
                  <a:lnTo>
                    <a:pt x="2334" y="179"/>
                  </a:lnTo>
                  <a:lnTo>
                    <a:pt x="1556" y="0"/>
                  </a:lnTo>
                  <a:lnTo>
                    <a:pt x="25" y="2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2883" y="2359"/>
              <a:ext cx="632" cy="320"/>
            </a:xfrm>
            <a:custGeom>
              <a:avLst/>
              <a:gdLst>
                <a:gd name="T0" fmla="*/ 0 w 1894"/>
                <a:gd name="T1" fmla="*/ 0 h 960"/>
                <a:gd name="T2" fmla="*/ 0 w 1894"/>
                <a:gd name="T3" fmla="*/ 0 h 960"/>
                <a:gd name="T4" fmla="*/ 0 w 1894"/>
                <a:gd name="T5" fmla="*/ 0 h 960"/>
                <a:gd name="T6" fmla="*/ 0 w 1894"/>
                <a:gd name="T7" fmla="*/ 0 h 960"/>
                <a:gd name="T8" fmla="*/ 0 w 1894"/>
                <a:gd name="T9" fmla="*/ 0 h 960"/>
                <a:gd name="T10" fmla="*/ 0 w 1894"/>
                <a:gd name="T11" fmla="*/ 0 h 960"/>
                <a:gd name="T12" fmla="*/ 0 w 1894"/>
                <a:gd name="T13" fmla="*/ 0 h 960"/>
                <a:gd name="T14" fmla="*/ 0 w 1894"/>
                <a:gd name="T15" fmla="*/ 0 h 960"/>
                <a:gd name="T16" fmla="*/ 0 w 1894"/>
                <a:gd name="T17" fmla="*/ 0 h 960"/>
                <a:gd name="T18" fmla="*/ 0 w 1894"/>
                <a:gd name="T19" fmla="*/ 0 h 960"/>
                <a:gd name="T20" fmla="*/ 0 w 1894"/>
                <a:gd name="T21" fmla="*/ 0 h 960"/>
                <a:gd name="T22" fmla="*/ 0 w 1894"/>
                <a:gd name="T23" fmla="*/ 0 h 960"/>
                <a:gd name="T24" fmla="*/ 0 w 1894"/>
                <a:gd name="T25" fmla="*/ 0 h 960"/>
                <a:gd name="T26" fmla="*/ 0 w 1894"/>
                <a:gd name="T27" fmla="*/ 0 h 960"/>
                <a:gd name="T28" fmla="*/ 0 w 1894"/>
                <a:gd name="T29" fmla="*/ 0 h 9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94"/>
                <a:gd name="T46" fmla="*/ 0 h 960"/>
                <a:gd name="T47" fmla="*/ 1894 w 1894"/>
                <a:gd name="T48" fmla="*/ 960 h 9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94" h="960">
                  <a:moveTo>
                    <a:pt x="321" y="0"/>
                  </a:moveTo>
                  <a:lnTo>
                    <a:pt x="28" y="105"/>
                  </a:lnTo>
                  <a:lnTo>
                    <a:pt x="0" y="211"/>
                  </a:lnTo>
                  <a:lnTo>
                    <a:pt x="1441" y="960"/>
                  </a:lnTo>
                  <a:lnTo>
                    <a:pt x="1840" y="760"/>
                  </a:lnTo>
                  <a:lnTo>
                    <a:pt x="1894" y="626"/>
                  </a:lnTo>
                  <a:lnTo>
                    <a:pt x="1451" y="799"/>
                  </a:lnTo>
                  <a:lnTo>
                    <a:pt x="449" y="338"/>
                  </a:lnTo>
                  <a:lnTo>
                    <a:pt x="1401" y="831"/>
                  </a:lnTo>
                  <a:lnTo>
                    <a:pt x="1423" y="904"/>
                  </a:lnTo>
                  <a:lnTo>
                    <a:pt x="89" y="211"/>
                  </a:lnTo>
                  <a:lnTo>
                    <a:pt x="77" y="149"/>
                  </a:lnTo>
                  <a:lnTo>
                    <a:pt x="316" y="55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2995" y="2396"/>
              <a:ext cx="528" cy="195"/>
            </a:xfrm>
            <a:custGeom>
              <a:avLst/>
              <a:gdLst>
                <a:gd name="T0" fmla="*/ 0 w 1584"/>
                <a:gd name="T1" fmla="*/ 0 h 584"/>
                <a:gd name="T2" fmla="*/ 0 w 1584"/>
                <a:gd name="T3" fmla="*/ 0 h 584"/>
                <a:gd name="T4" fmla="*/ 0 w 1584"/>
                <a:gd name="T5" fmla="*/ 0 h 584"/>
                <a:gd name="T6" fmla="*/ 0 w 1584"/>
                <a:gd name="T7" fmla="*/ 0 h 584"/>
                <a:gd name="T8" fmla="*/ 0 w 1584"/>
                <a:gd name="T9" fmla="*/ 0 h 584"/>
                <a:gd name="T10" fmla="*/ 0 w 1584"/>
                <a:gd name="T11" fmla="*/ 0 h 584"/>
                <a:gd name="T12" fmla="*/ 0 w 1584"/>
                <a:gd name="T13" fmla="*/ 0 h 584"/>
                <a:gd name="T14" fmla="*/ 0 w 1584"/>
                <a:gd name="T15" fmla="*/ 0 h 584"/>
                <a:gd name="T16" fmla="*/ 0 w 1584"/>
                <a:gd name="T17" fmla="*/ 0 h 584"/>
                <a:gd name="T18" fmla="*/ 0 w 1584"/>
                <a:gd name="T19" fmla="*/ 0 h 584"/>
                <a:gd name="T20" fmla="*/ 0 w 1584"/>
                <a:gd name="T21" fmla="*/ 0 h 584"/>
                <a:gd name="T22" fmla="*/ 0 w 1584"/>
                <a:gd name="T23" fmla="*/ 0 h 584"/>
                <a:gd name="T24" fmla="*/ 0 w 1584"/>
                <a:gd name="T25" fmla="*/ 0 h 584"/>
                <a:gd name="T26" fmla="*/ 0 w 1584"/>
                <a:gd name="T27" fmla="*/ 0 h 584"/>
                <a:gd name="T28" fmla="*/ 0 w 1584"/>
                <a:gd name="T29" fmla="*/ 0 h 584"/>
                <a:gd name="T30" fmla="*/ 0 w 1584"/>
                <a:gd name="T31" fmla="*/ 0 h 584"/>
                <a:gd name="T32" fmla="*/ 0 w 1584"/>
                <a:gd name="T33" fmla="*/ 0 h 584"/>
                <a:gd name="T34" fmla="*/ 0 w 1584"/>
                <a:gd name="T35" fmla="*/ 0 h 584"/>
                <a:gd name="T36" fmla="*/ 0 w 1584"/>
                <a:gd name="T37" fmla="*/ 0 h 584"/>
                <a:gd name="T38" fmla="*/ 0 w 1584"/>
                <a:gd name="T39" fmla="*/ 0 h 584"/>
                <a:gd name="T40" fmla="*/ 0 w 1584"/>
                <a:gd name="T41" fmla="*/ 0 h 5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84"/>
                <a:gd name="T64" fmla="*/ 0 h 584"/>
                <a:gd name="T65" fmla="*/ 1584 w 1584"/>
                <a:gd name="T66" fmla="*/ 584 h 5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84" h="584">
                  <a:moveTo>
                    <a:pt x="0" y="83"/>
                  </a:moveTo>
                  <a:lnTo>
                    <a:pt x="1082" y="584"/>
                  </a:lnTo>
                  <a:lnTo>
                    <a:pt x="1584" y="378"/>
                  </a:lnTo>
                  <a:lnTo>
                    <a:pt x="1584" y="335"/>
                  </a:lnTo>
                  <a:lnTo>
                    <a:pt x="1200" y="483"/>
                  </a:lnTo>
                  <a:lnTo>
                    <a:pt x="1255" y="360"/>
                  </a:lnTo>
                  <a:lnTo>
                    <a:pt x="1448" y="282"/>
                  </a:lnTo>
                  <a:lnTo>
                    <a:pt x="1239" y="306"/>
                  </a:lnTo>
                  <a:lnTo>
                    <a:pt x="1227" y="171"/>
                  </a:lnTo>
                  <a:lnTo>
                    <a:pt x="1156" y="22"/>
                  </a:lnTo>
                  <a:lnTo>
                    <a:pt x="1106" y="56"/>
                  </a:lnTo>
                  <a:lnTo>
                    <a:pt x="1167" y="171"/>
                  </a:lnTo>
                  <a:lnTo>
                    <a:pt x="662" y="0"/>
                  </a:lnTo>
                  <a:lnTo>
                    <a:pt x="1167" y="249"/>
                  </a:lnTo>
                  <a:lnTo>
                    <a:pt x="1181" y="325"/>
                  </a:lnTo>
                  <a:lnTo>
                    <a:pt x="1141" y="418"/>
                  </a:lnTo>
                  <a:lnTo>
                    <a:pt x="358" y="111"/>
                  </a:lnTo>
                  <a:lnTo>
                    <a:pt x="1137" y="466"/>
                  </a:lnTo>
                  <a:lnTo>
                    <a:pt x="1082" y="540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3435" y="2322"/>
              <a:ext cx="370" cy="487"/>
            </a:xfrm>
            <a:custGeom>
              <a:avLst/>
              <a:gdLst>
                <a:gd name="T0" fmla="*/ 0 w 1109"/>
                <a:gd name="T1" fmla="*/ 0 h 1460"/>
                <a:gd name="T2" fmla="*/ 0 w 1109"/>
                <a:gd name="T3" fmla="*/ 0 h 1460"/>
                <a:gd name="T4" fmla="*/ 0 w 1109"/>
                <a:gd name="T5" fmla="*/ 0 h 1460"/>
                <a:gd name="T6" fmla="*/ 0 w 1109"/>
                <a:gd name="T7" fmla="*/ 0 h 1460"/>
                <a:gd name="T8" fmla="*/ 0 w 1109"/>
                <a:gd name="T9" fmla="*/ 0 h 1460"/>
                <a:gd name="T10" fmla="*/ 0 w 1109"/>
                <a:gd name="T11" fmla="*/ 0 h 1460"/>
                <a:gd name="T12" fmla="*/ 0 w 1109"/>
                <a:gd name="T13" fmla="*/ 0 h 1460"/>
                <a:gd name="T14" fmla="*/ 0 w 1109"/>
                <a:gd name="T15" fmla="*/ 0 h 1460"/>
                <a:gd name="T16" fmla="*/ 0 w 1109"/>
                <a:gd name="T17" fmla="*/ 0 h 1460"/>
                <a:gd name="T18" fmla="*/ 0 w 1109"/>
                <a:gd name="T19" fmla="*/ 0 h 1460"/>
                <a:gd name="T20" fmla="*/ 0 w 1109"/>
                <a:gd name="T21" fmla="*/ 0 h 1460"/>
                <a:gd name="T22" fmla="*/ 0 w 1109"/>
                <a:gd name="T23" fmla="*/ 0 h 1460"/>
                <a:gd name="T24" fmla="*/ 0 w 1109"/>
                <a:gd name="T25" fmla="*/ 0 h 1460"/>
                <a:gd name="T26" fmla="*/ 0 w 1109"/>
                <a:gd name="T27" fmla="*/ 0 h 1460"/>
                <a:gd name="T28" fmla="*/ 0 w 1109"/>
                <a:gd name="T29" fmla="*/ 0 h 1460"/>
                <a:gd name="T30" fmla="*/ 0 w 1109"/>
                <a:gd name="T31" fmla="*/ 0 h 1460"/>
                <a:gd name="T32" fmla="*/ 0 w 1109"/>
                <a:gd name="T33" fmla="*/ 0 h 1460"/>
                <a:gd name="T34" fmla="*/ 0 w 1109"/>
                <a:gd name="T35" fmla="*/ 0 h 1460"/>
                <a:gd name="T36" fmla="*/ 0 w 1109"/>
                <a:gd name="T37" fmla="*/ 0 h 1460"/>
                <a:gd name="T38" fmla="*/ 0 w 1109"/>
                <a:gd name="T39" fmla="*/ 0 h 1460"/>
                <a:gd name="T40" fmla="*/ 0 w 1109"/>
                <a:gd name="T41" fmla="*/ 0 h 1460"/>
                <a:gd name="T42" fmla="*/ 0 w 1109"/>
                <a:gd name="T43" fmla="*/ 0 h 1460"/>
                <a:gd name="T44" fmla="*/ 0 w 1109"/>
                <a:gd name="T45" fmla="*/ 0 h 1460"/>
                <a:gd name="T46" fmla="*/ 0 w 1109"/>
                <a:gd name="T47" fmla="*/ 0 h 1460"/>
                <a:gd name="T48" fmla="*/ 0 w 1109"/>
                <a:gd name="T49" fmla="*/ 0 h 1460"/>
                <a:gd name="T50" fmla="*/ 0 w 1109"/>
                <a:gd name="T51" fmla="*/ 0 h 1460"/>
                <a:gd name="T52" fmla="*/ 0 w 1109"/>
                <a:gd name="T53" fmla="*/ 0 h 1460"/>
                <a:gd name="T54" fmla="*/ 0 w 1109"/>
                <a:gd name="T55" fmla="*/ 0 h 1460"/>
                <a:gd name="T56" fmla="*/ 0 w 1109"/>
                <a:gd name="T57" fmla="*/ 0 h 1460"/>
                <a:gd name="T58" fmla="*/ 0 w 1109"/>
                <a:gd name="T59" fmla="*/ 0 h 1460"/>
                <a:gd name="T60" fmla="*/ 0 w 1109"/>
                <a:gd name="T61" fmla="*/ 0 h 146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109"/>
                <a:gd name="T94" fmla="*/ 0 h 1460"/>
                <a:gd name="T95" fmla="*/ 1109 w 1109"/>
                <a:gd name="T96" fmla="*/ 1460 h 146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109" h="1460">
                  <a:moveTo>
                    <a:pt x="0" y="378"/>
                  </a:moveTo>
                  <a:lnTo>
                    <a:pt x="411" y="256"/>
                  </a:lnTo>
                  <a:lnTo>
                    <a:pt x="1109" y="0"/>
                  </a:lnTo>
                  <a:lnTo>
                    <a:pt x="626" y="245"/>
                  </a:lnTo>
                  <a:lnTo>
                    <a:pt x="709" y="346"/>
                  </a:lnTo>
                  <a:lnTo>
                    <a:pt x="709" y="467"/>
                  </a:lnTo>
                  <a:lnTo>
                    <a:pt x="643" y="672"/>
                  </a:lnTo>
                  <a:lnTo>
                    <a:pt x="554" y="895"/>
                  </a:lnTo>
                  <a:lnTo>
                    <a:pt x="550" y="1016"/>
                  </a:lnTo>
                  <a:lnTo>
                    <a:pt x="632" y="1199"/>
                  </a:lnTo>
                  <a:lnTo>
                    <a:pt x="510" y="1055"/>
                  </a:lnTo>
                  <a:lnTo>
                    <a:pt x="494" y="899"/>
                  </a:lnTo>
                  <a:lnTo>
                    <a:pt x="588" y="639"/>
                  </a:lnTo>
                  <a:lnTo>
                    <a:pt x="660" y="450"/>
                  </a:lnTo>
                  <a:lnTo>
                    <a:pt x="550" y="251"/>
                  </a:lnTo>
                  <a:lnTo>
                    <a:pt x="244" y="368"/>
                  </a:lnTo>
                  <a:lnTo>
                    <a:pt x="272" y="428"/>
                  </a:lnTo>
                  <a:lnTo>
                    <a:pt x="294" y="583"/>
                  </a:lnTo>
                  <a:lnTo>
                    <a:pt x="266" y="760"/>
                  </a:lnTo>
                  <a:lnTo>
                    <a:pt x="222" y="933"/>
                  </a:lnTo>
                  <a:lnTo>
                    <a:pt x="206" y="1110"/>
                  </a:lnTo>
                  <a:lnTo>
                    <a:pt x="256" y="1283"/>
                  </a:lnTo>
                  <a:lnTo>
                    <a:pt x="371" y="1460"/>
                  </a:lnTo>
                  <a:lnTo>
                    <a:pt x="250" y="1387"/>
                  </a:lnTo>
                  <a:lnTo>
                    <a:pt x="167" y="1199"/>
                  </a:lnTo>
                  <a:lnTo>
                    <a:pt x="150" y="989"/>
                  </a:lnTo>
                  <a:lnTo>
                    <a:pt x="212" y="716"/>
                  </a:lnTo>
                  <a:lnTo>
                    <a:pt x="234" y="551"/>
                  </a:lnTo>
                  <a:lnTo>
                    <a:pt x="150" y="390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3550" y="2694"/>
              <a:ext cx="96" cy="115"/>
            </a:xfrm>
            <a:custGeom>
              <a:avLst/>
              <a:gdLst>
                <a:gd name="T0" fmla="*/ 0 w 288"/>
                <a:gd name="T1" fmla="*/ 0 h 344"/>
                <a:gd name="T2" fmla="*/ 0 w 288"/>
                <a:gd name="T3" fmla="*/ 0 h 344"/>
                <a:gd name="T4" fmla="*/ 0 w 288"/>
                <a:gd name="T5" fmla="*/ 0 h 344"/>
                <a:gd name="T6" fmla="*/ 0 w 288"/>
                <a:gd name="T7" fmla="*/ 0 h 344"/>
                <a:gd name="T8" fmla="*/ 0 w 288"/>
                <a:gd name="T9" fmla="*/ 0 h 344"/>
                <a:gd name="T10" fmla="*/ 0 w 288"/>
                <a:gd name="T11" fmla="*/ 0 h 344"/>
                <a:gd name="T12" fmla="*/ 0 w 288"/>
                <a:gd name="T13" fmla="*/ 0 h 344"/>
                <a:gd name="T14" fmla="*/ 0 w 288"/>
                <a:gd name="T15" fmla="*/ 0 h 344"/>
                <a:gd name="T16" fmla="*/ 0 w 288"/>
                <a:gd name="T17" fmla="*/ 0 h 3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8"/>
                <a:gd name="T28" fmla="*/ 0 h 344"/>
                <a:gd name="T29" fmla="*/ 288 w 288"/>
                <a:gd name="T30" fmla="*/ 344 h 3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8" h="344">
                  <a:moveTo>
                    <a:pt x="27" y="344"/>
                  </a:moveTo>
                  <a:lnTo>
                    <a:pt x="0" y="161"/>
                  </a:lnTo>
                  <a:lnTo>
                    <a:pt x="73" y="0"/>
                  </a:lnTo>
                  <a:lnTo>
                    <a:pt x="139" y="6"/>
                  </a:lnTo>
                  <a:lnTo>
                    <a:pt x="288" y="83"/>
                  </a:lnTo>
                  <a:lnTo>
                    <a:pt x="111" y="66"/>
                  </a:lnTo>
                  <a:lnTo>
                    <a:pt x="49" y="167"/>
                  </a:lnTo>
                  <a:lnTo>
                    <a:pt x="27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3631" y="2202"/>
              <a:ext cx="303" cy="361"/>
            </a:xfrm>
            <a:custGeom>
              <a:avLst/>
              <a:gdLst>
                <a:gd name="T0" fmla="*/ 0 w 908"/>
                <a:gd name="T1" fmla="*/ 0 h 1082"/>
                <a:gd name="T2" fmla="*/ 0 w 908"/>
                <a:gd name="T3" fmla="*/ 0 h 1082"/>
                <a:gd name="T4" fmla="*/ 0 w 908"/>
                <a:gd name="T5" fmla="*/ 0 h 1082"/>
                <a:gd name="T6" fmla="*/ 0 w 908"/>
                <a:gd name="T7" fmla="*/ 0 h 1082"/>
                <a:gd name="T8" fmla="*/ 0 w 908"/>
                <a:gd name="T9" fmla="*/ 0 h 1082"/>
                <a:gd name="T10" fmla="*/ 0 w 908"/>
                <a:gd name="T11" fmla="*/ 0 h 1082"/>
                <a:gd name="T12" fmla="*/ 0 w 908"/>
                <a:gd name="T13" fmla="*/ 0 h 1082"/>
                <a:gd name="T14" fmla="*/ 0 w 908"/>
                <a:gd name="T15" fmla="*/ 0 h 1082"/>
                <a:gd name="T16" fmla="*/ 0 w 908"/>
                <a:gd name="T17" fmla="*/ 0 h 1082"/>
                <a:gd name="T18" fmla="*/ 0 w 908"/>
                <a:gd name="T19" fmla="*/ 0 h 1082"/>
                <a:gd name="T20" fmla="*/ 0 w 908"/>
                <a:gd name="T21" fmla="*/ 0 h 1082"/>
                <a:gd name="T22" fmla="*/ 0 w 908"/>
                <a:gd name="T23" fmla="*/ 0 h 1082"/>
                <a:gd name="T24" fmla="*/ 0 w 908"/>
                <a:gd name="T25" fmla="*/ 0 h 1082"/>
                <a:gd name="T26" fmla="*/ 0 w 908"/>
                <a:gd name="T27" fmla="*/ 0 h 1082"/>
                <a:gd name="T28" fmla="*/ 0 w 908"/>
                <a:gd name="T29" fmla="*/ 0 h 1082"/>
                <a:gd name="T30" fmla="*/ 0 w 908"/>
                <a:gd name="T31" fmla="*/ 0 h 1082"/>
                <a:gd name="T32" fmla="*/ 0 w 908"/>
                <a:gd name="T33" fmla="*/ 0 h 1082"/>
                <a:gd name="T34" fmla="*/ 0 w 908"/>
                <a:gd name="T35" fmla="*/ 0 h 1082"/>
                <a:gd name="T36" fmla="*/ 0 w 908"/>
                <a:gd name="T37" fmla="*/ 0 h 108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08"/>
                <a:gd name="T58" fmla="*/ 0 h 1082"/>
                <a:gd name="T59" fmla="*/ 908 w 908"/>
                <a:gd name="T60" fmla="*/ 1082 h 108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08" h="1082">
                  <a:moveTo>
                    <a:pt x="66" y="949"/>
                  </a:moveTo>
                  <a:lnTo>
                    <a:pt x="576" y="716"/>
                  </a:lnTo>
                  <a:lnTo>
                    <a:pt x="695" y="703"/>
                  </a:lnTo>
                  <a:lnTo>
                    <a:pt x="781" y="621"/>
                  </a:lnTo>
                  <a:lnTo>
                    <a:pt x="859" y="428"/>
                  </a:lnTo>
                  <a:lnTo>
                    <a:pt x="825" y="161"/>
                  </a:lnTo>
                  <a:lnTo>
                    <a:pt x="700" y="52"/>
                  </a:lnTo>
                  <a:lnTo>
                    <a:pt x="478" y="124"/>
                  </a:lnTo>
                  <a:lnTo>
                    <a:pt x="661" y="0"/>
                  </a:lnTo>
                  <a:lnTo>
                    <a:pt x="781" y="40"/>
                  </a:lnTo>
                  <a:lnTo>
                    <a:pt x="881" y="151"/>
                  </a:lnTo>
                  <a:lnTo>
                    <a:pt x="908" y="372"/>
                  </a:lnTo>
                  <a:lnTo>
                    <a:pt x="897" y="527"/>
                  </a:lnTo>
                  <a:lnTo>
                    <a:pt x="794" y="723"/>
                  </a:lnTo>
                  <a:lnTo>
                    <a:pt x="726" y="765"/>
                  </a:lnTo>
                  <a:lnTo>
                    <a:pt x="604" y="760"/>
                  </a:lnTo>
                  <a:lnTo>
                    <a:pt x="0" y="1082"/>
                  </a:lnTo>
                  <a:lnTo>
                    <a:pt x="66" y="9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3002" y="2496"/>
              <a:ext cx="1085" cy="420"/>
            </a:xfrm>
            <a:custGeom>
              <a:avLst/>
              <a:gdLst>
                <a:gd name="T0" fmla="*/ 0 w 3257"/>
                <a:gd name="T1" fmla="*/ 0 h 1259"/>
                <a:gd name="T2" fmla="*/ 0 w 3257"/>
                <a:gd name="T3" fmla="*/ 0 h 1259"/>
                <a:gd name="T4" fmla="*/ 0 w 3257"/>
                <a:gd name="T5" fmla="*/ 0 h 1259"/>
                <a:gd name="T6" fmla="*/ 0 w 3257"/>
                <a:gd name="T7" fmla="*/ 0 h 1259"/>
                <a:gd name="T8" fmla="*/ 0 w 3257"/>
                <a:gd name="T9" fmla="*/ 0 h 1259"/>
                <a:gd name="T10" fmla="*/ 0 w 3257"/>
                <a:gd name="T11" fmla="*/ 0 h 1259"/>
                <a:gd name="T12" fmla="*/ 0 w 3257"/>
                <a:gd name="T13" fmla="*/ 0 h 1259"/>
                <a:gd name="T14" fmla="*/ 0 w 3257"/>
                <a:gd name="T15" fmla="*/ 0 h 1259"/>
                <a:gd name="T16" fmla="*/ 0 w 3257"/>
                <a:gd name="T17" fmla="*/ 0 h 1259"/>
                <a:gd name="T18" fmla="*/ 0 w 3257"/>
                <a:gd name="T19" fmla="*/ 0 h 1259"/>
                <a:gd name="T20" fmla="*/ 0 w 3257"/>
                <a:gd name="T21" fmla="*/ 0 h 1259"/>
                <a:gd name="T22" fmla="*/ 0 w 3257"/>
                <a:gd name="T23" fmla="*/ 0 h 1259"/>
                <a:gd name="T24" fmla="*/ 0 w 3257"/>
                <a:gd name="T25" fmla="*/ 0 h 1259"/>
                <a:gd name="T26" fmla="*/ 0 w 3257"/>
                <a:gd name="T27" fmla="*/ 0 h 1259"/>
                <a:gd name="T28" fmla="*/ 0 w 3257"/>
                <a:gd name="T29" fmla="*/ 0 h 1259"/>
                <a:gd name="T30" fmla="*/ 0 w 3257"/>
                <a:gd name="T31" fmla="*/ 0 h 1259"/>
                <a:gd name="T32" fmla="*/ 0 w 3257"/>
                <a:gd name="T33" fmla="*/ 0 h 1259"/>
                <a:gd name="T34" fmla="*/ 0 w 3257"/>
                <a:gd name="T35" fmla="*/ 0 h 1259"/>
                <a:gd name="T36" fmla="*/ 0 w 3257"/>
                <a:gd name="T37" fmla="*/ 0 h 1259"/>
                <a:gd name="T38" fmla="*/ 0 w 3257"/>
                <a:gd name="T39" fmla="*/ 0 h 1259"/>
                <a:gd name="T40" fmla="*/ 0 w 3257"/>
                <a:gd name="T41" fmla="*/ 0 h 1259"/>
                <a:gd name="T42" fmla="*/ 0 w 3257"/>
                <a:gd name="T43" fmla="*/ 0 h 1259"/>
                <a:gd name="T44" fmla="*/ 0 w 3257"/>
                <a:gd name="T45" fmla="*/ 0 h 1259"/>
                <a:gd name="T46" fmla="*/ 0 w 3257"/>
                <a:gd name="T47" fmla="*/ 0 h 1259"/>
                <a:gd name="T48" fmla="*/ 0 w 3257"/>
                <a:gd name="T49" fmla="*/ 0 h 1259"/>
                <a:gd name="T50" fmla="*/ 0 w 3257"/>
                <a:gd name="T51" fmla="*/ 0 h 1259"/>
                <a:gd name="T52" fmla="*/ 0 w 3257"/>
                <a:gd name="T53" fmla="*/ 0 h 1259"/>
                <a:gd name="T54" fmla="*/ 0 w 3257"/>
                <a:gd name="T55" fmla="*/ 0 h 1259"/>
                <a:gd name="T56" fmla="*/ 0 w 3257"/>
                <a:gd name="T57" fmla="*/ 0 h 1259"/>
                <a:gd name="T58" fmla="*/ 0 w 3257"/>
                <a:gd name="T59" fmla="*/ 0 h 1259"/>
                <a:gd name="T60" fmla="*/ 0 w 3257"/>
                <a:gd name="T61" fmla="*/ 0 h 1259"/>
                <a:gd name="T62" fmla="*/ 0 w 3257"/>
                <a:gd name="T63" fmla="*/ 0 h 1259"/>
                <a:gd name="T64" fmla="*/ 0 w 3257"/>
                <a:gd name="T65" fmla="*/ 0 h 1259"/>
                <a:gd name="T66" fmla="*/ 0 w 3257"/>
                <a:gd name="T67" fmla="*/ 0 h 1259"/>
                <a:gd name="T68" fmla="*/ 0 w 3257"/>
                <a:gd name="T69" fmla="*/ 0 h 1259"/>
                <a:gd name="T70" fmla="*/ 0 w 3257"/>
                <a:gd name="T71" fmla="*/ 0 h 1259"/>
                <a:gd name="T72" fmla="*/ 0 w 3257"/>
                <a:gd name="T73" fmla="*/ 0 h 1259"/>
                <a:gd name="T74" fmla="*/ 0 w 3257"/>
                <a:gd name="T75" fmla="*/ 0 h 1259"/>
                <a:gd name="T76" fmla="*/ 0 w 3257"/>
                <a:gd name="T77" fmla="*/ 0 h 1259"/>
                <a:gd name="T78" fmla="*/ 0 w 3257"/>
                <a:gd name="T79" fmla="*/ 0 h 1259"/>
                <a:gd name="T80" fmla="*/ 0 w 3257"/>
                <a:gd name="T81" fmla="*/ 0 h 1259"/>
                <a:gd name="T82" fmla="*/ 0 w 3257"/>
                <a:gd name="T83" fmla="*/ 0 h 1259"/>
                <a:gd name="T84" fmla="*/ 0 w 3257"/>
                <a:gd name="T85" fmla="*/ 0 h 1259"/>
                <a:gd name="T86" fmla="*/ 0 w 3257"/>
                <a:gd name="T87" fmla="*/ 0 h 1259"/>
                <a:gd name="T88" fmla="*/ 0 w 3257"/>
                <a:gd name="T89" fmla="*/ 0 h 1259"/>
                <a:gd name="T90" fmla="*/ 0 w 3257"/>
                <a:gd name="T91" fmla="*/ 0 h 1259"/>
                <a:gd name="T92" fmla="*/ 0 w 3257"/>
                <a:gd name="T93" fmla="*/ 0 h 125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257"/>
                <a:gd name="T142" fmla="*/ 0 h 1259"/>
                <a:gd name="T143" fmla="*/ 3257 w 3257"/>
                <a:gd name="T144" fmla="*/ 1259 h 125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257" h="1259">
                  <a:moveTo>
                    <a:pt x="44" y="0"/>
                  </a:moveTo>
                  <a:lnTo>
                    <a:pt x="0" y="99"/>
                  </a:lnTo>
                  <a:lnTo>
                    <a:pt x="5" y="321"/>
                  </a:lnTo>
                  <a:lnTo>
                    <a:pt x="66" y="448"/>
                  </a:lnTo>
                  <a:lnTo>
                    <a:pt x="166" y="482"/>
                  </a:lnTo>
                  <a:lnTo>
                    <a:pt x="338" y="625"/>
                  </a:lnTo>
                  <a:lnTo>
                    <a:pt x="758" y="915"/>
                  </a:lnTo>
                  <a:lnTo>
                    <a:pt x="853" y="931"/>
                  </a:lnTo>
                  <a:lnTo>
                    <a:pt x="974" y="997"/>
                  </a:lnTo>
                  <a:lnTo>
                    <a:pt x="1014" y="1076"/>
                  </a:lnTo>
                  <a:lnTo>
                    <a:pt x="1334" y="1242"/>
                  </a:lnTo>
                  <a:lnTo>
                    <a:pt x="1468" y="1259"/>
                  </a:lnTo>
                  <a:lnTo>
                    <a:pt x="3257" y="698"/>
                  </a:lnTo>
                  <a:lnTo>
                    <a:pt x="3241" y="577"/>
                  </a:lnTo>
                  <a:lnTo>
                    <a:pt x="2764" y="426"/>
                  </a:lnTo>
                  <a:lnTo>
                    <a:pt x="3207" y="621"/>
                  </a:lnTo>
                  <a:lnTo>
                    <a:pt x="1446" y="1174"/>
                  </a:lnTo>
                  <a:lnTo>
                    <a:pt x="1334" y="1076"/>
                  </a:lnTo>
                  <a:lnTo>
                    <a:pt x="1279" y="931"/>
                  </a:lnTo>
                  <a:lnTo>
                    <a:pt x="1324" y="648"/>
                  </a:lnTo>
                  <a:lnTo>
                    <a:pt x="1245" y="786"/>
                  </a:lnTo>
                  <a:lnTo>
                    <a:pt x="1229" y="931"/>
                  </a:lnTo>
                  <a:lnTo>
                    <a:pt x="1279" y="1114"/>
                  </a:lnTo>
                  <a:lnTo>
                    <a:pt x="1324" y="1174"/>
                  </a:lnTo>
                  <a:lnTo>
                    <a:pt x="1064" y="1048"/>
                  </a:lnTo>
                  <a:lnTo>
                    <a:pt x="1014" y="925"/>
                  </a:lnTo>
                  <a:lnTo>
                    <a:pt x="1002" y="742"/>
                  </a:lnTo>
                  <a:lnTo>
                    <a:pt x="1036" y="615"/>
                  </a:lnTo>
                  <a:lnTo>
                    <a:pt x="974" y="710"/>
                  </a:lnTo>
                  <a:lnTo>
                    <a:pt x="952" y="842"/>
                  </a:lnTo>
                  <a:lnTo>
                    <a:pt x="941" y="921"/>
                  </a:lnTo>
                  <a:lnTo>
                    <a:pt x="847" y="859"/>
                  </a:lnTo>
                  <a:lnTo>
                    <a:pt x="831" y="698"/>
                  </a:lnTo>
                  <a:lnTo>
                    <a:pt x="881" y="510"/>
                  </a:lnTo>
                  <a:lnTo>
                    <a:pt x="820" y="593"/>
                  </a:lnTo>
                  <a:lnTo>
                    <a:pt x="776" y="720"/>
                  </a:lnTo>
                  <a:lnTo>
                    <a:pt x="776" y="853"/>
                  </a:lnTo>
                  <a:lnTo>
                    <a:pt x="183" y="442"/>
                  </a:lnTo>
                  <a:lnTo>
                    <a:pt x="177" y="321"/>
                  </a:lnTo>
                  <a:lnTo>
                    <a:pt x="183" y="221"/>
                  </a:lnTo>
                  <a:lnTo>
                    <a:pt x="132" y="287"/>
                  </a:lnTo>
                  <a:lnTo>
                    <a:pt x="104" y="394"/>
                  </a:lnTo>
                  <a:lnTo>
                    <a:pt x="44" y="282"/>
                  </a:lnTo>
                  <a:lnTo>
                    <a:pt x="44" y="121"/>
                  </a:lnTo>
                  <a:lnTo>
                    <a:pt x="149" y="54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3446" y="2677"/>
              <a:ext cx="100" cy="152"/>
            </a:xfrm>
            <a:custGeom>
              <a:avLst/>
              <a:gdLst>
                <a:gd name="T0" fmla="*/ 0 w 300"/>
                <a:gd name="T1" fmla="*/ 0 h 454"/>
                <a:gd name="T2" fmla="*/ 0 w 300"/>
                <a:gd name="T3" fmla="*/ 0 h 454"/>
                <a:gd name="T4" fmla="*/ 0 w 300"/>
                <a:gd name="T5" fmla="*/ 0 h 454"/>
                <a:gd name="T6" fmla="*/ 0 w 300"/>
                <a:gd name="T7" fmla="*/ 0 h 454"/>
                <a:gd name="T8" fmla="*/ 0 w 300"/>
                <a:gd name="T9" fmla="*/ 0 h 454"/>
                <a:gd name="T10" fmla="*/ 0 w 300"/>
                <a:gd name="T11" fmla="*/ 0 h 454"/>
                <a:gd name="T12" fmla="*/ 0 w 300"/>
                <a:gd name="T13" fmla="*/ 0 h 454"/>
                <a:gd name="T14" fmla="*/ 0 w 300"/>
                <a:gd name="T15" fmla="*/ 0 h 454"/>
                <a:gd name="T16" fmla="*/ 0 w 300"/>
                <a:gd name="T17" fmla="*/ 0 h 454"/>
                <a:gd name="T18" fmla="*/ 0 w 300"/>
                <a:gd name="T19" fmla="*/ 0 h 454"/>
                <a:gd name="T20" fmla="*/ 0 w 300"/>
                <a:gd name="T21" fmla="*/ 0 h 454"/>
                <a:gd name="T22" fmla="*/ 0 w 300"/>
                <a:gd name="T23" fmla="*/ 0 h 4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0"/>
                <a:gd name="T37" fmla="*/ 0 h 454"/>
                <a:gd name="T38" fmla="*/ 300 w 300"/>
                <a:gd name="T39" fmla="*/ 454 h 45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0" h="454">
                  <a:moveTo>
                    <a:pt x="145" y="0"/>
                  </a:moveTo>
                  <a:lnTo>
                    <a:pt x="78" y="50"/>
                  </a:lnTo>
                  <a:lnTo>
                    <a:pt x="46" y="138"/>
                  </a:lnTo>
                  <a:lnTo>
                    <a:pt x="0" y="350"/>
                  </a:lnTo>
                  <a:lnTo>
                    <a:pt x="46" y="454"/>
                  </a:lnTo>
                  <a:lnTo>
                    <a:pt x="300" y="372"/>
                  </a:lnTo>
                  <a:lnTo>
                    <a:pt x="239" y="310"/>
                  </a:lnTo>
                  <a:lnTo>
                    <a:pt x="78" y="355"/>
                  </a:lnTo>
                  <a:lnTo>
                    <a:pt x="84" y="183"/>
                  </a:lnTo>
                  <a:lnTo>
                    <a:pt x="156" y="12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3558" y="2740"/>
              <a:ext cx="156" cy="54"/>
            </a:xfrm>
            <a:custGeom>
              <a:avLst/>
              <a:gdLst>
                <a:gd name="T0" fmla="*/ 0 w 470"/>
                <a:gd name="T1" fmla="*/ 0 h 161"/>
                <a:gd name="T2" fmla="*/ 0 w 470"/>
                <a:gd name="T3" fmla="*/ 0 h 161"/>
                <a:gd name="T4" fmla="*/ 0 w 470"/>
                <a:gd name="T5" fmla="*/ 0 h 161"/>
                <a:gd name="T6" fmla="*/ 0 w 470"/>
                <a:gd name="T7" fmla="*/ 0 h 161"/>
                <a:gd name="T8" fmla="*/ 0 w 470"/>
                <a:gd name="T9" fmla="*/ 0 h 1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161"/>
                <a:gd name="T17" fmla="*/ 470 w 470"/>
                <a:gd name="T18" fmla="*/ 161 h 1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161">
                  <a:moveTo>
                    <a:pt x="10" y="99"/>
                  </a:moveTo>
                  <a:lnTo>
                    <a:pt x="470" y="0"/>
                  </a:lnTo>
                  <a:lnTo>
                    <a:pt x="0" y="161"/>
                  </a:lnTo>
                  <a:lnTo>
                    <a:pt x="10" y="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2933" y="2554"/>
              <a:ext cx="1017" cy="494"/>
            </a:xfrm>
            <a:custGeom>
              <a:avLst/>
              <a:gdLst>
                <a:gd name="T0" fmla="*/ 0 w 3052"/>
                <a:gd name="T1" fmla="*/ 0 h 1482"/>
                <a:gd name="T2" fmla="*/ 0 w 3052"/>
                <a:gd name="T3" fmla="*/ 0 h 1482"/>
                <a:gd name="T4" fmla="*/ 0 w 3052"/>
                <a:gd name="T5" fmla="*/ 0 h 1482"/>
                <a:gd name="T6" fmla="*/ 0 w 3052"/>
                <a:gd name="T7" fmla="*/ 0 h 1482"/>
                <a:gd name="T8" fmla="*/ 0 w 3052"/>
                <a:gd name="T9" fmla="*/ 0 h 1482"/>
                <a:gd name="T10" fmla="*/ 0 w 3052"/>
                <a:gd name="T11" fmla="*/ 0 h 1482"/>
                <a:gd name="T12" fmla="*/ 0 w 3052"/>
                <a:gd name="T13" fmla="*/ 0 h 1482"/>
                <a:gd name="T14" fmla="*/ 0 w 3052"/>
                <a:gd name="T15" fmla="*/ 0 h 1482"/>
                <a:gd name="T16" fmla="*/ 0 w 3052"/>
                <a:gd name="T17" fmla="*/ 0 h 1482"/>
                <a:gd name="T18" fmla="*/ 0 w 3052"/>
                <a:gd name="T19" fmla="*/ 0 h 1482"/>
                <a:gd name="T20" fmla="*/ 0 w 3052"/>
                <a:gd name="T21" fmla="*/ 0 h 1482"/>
                <a:gd name="T22" fmla="*/ 0 w 3052"/>
                <a:gd name="T23" fmla="*/ 0 h 1482"/>
                <a:gd name="T24" fmla="*/ 0 w 3052"/>
                <a:gd name="T25" fmla="*/ 0 h 1482"/>
                <a:gd name="T26" fmla="*/ 0 w 3052"/>
                <a:gd name="T27" fmla="*/ 0 h 1482"/>
                <a:gd name="T28" fmla="*/ 0 w 3052"/>
                <a:gd name="T29" fmla="*/ 0 h 1482"/>
                <a:gd name="T30" fmla="*/ 0 w 3052"/>
                <a:gd name="T31" fmla="*/ 0 h 1482"/>
                <a:gd name="T32" fmla="*/ 0 w 3052"/>
                <a:gd name="T33" fmla="*/ 0 h 1482"/>
                <a:gd name="T34" fmla="*/ 0 w 3052"/>
                <a:gd name="T35" fmla="*/ 0 h 1482"/>
                <a:gd name="T36" fmla="*/ 0 w 3052"/>
                <a:gd name="T37" fmla="*/ 0 h 1482"/>
                <a:gd name="T38" fmla="*/ 0 w 3052"/>
                <a:gd name="T39" fmla="*/ 0 h 1482"/>
                <a:gd name="T40" fmla="*/ 0 w 3052"/>
                <a:gd name="T41" fmla="*/ 0 h 1482"/>
                <a:gd name="T42" fmla="*/ 0 w 3052"/>
                <a:gd name="T43" fmla="*/ 0 h 1482"/>
                <a:gd name="T44" fmla="*/ 0 w 3052"/>
                <a:gd name="T45" fmla="*/ 0 h 1482"/>
                <a:gd name="T46" fmla="*/ 0 w 3052"/>
                <a:gd name="T47" fmla="*/ 0 h 148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052"/>
                <a:gd name="T73" fmla="*/ 0 h 1482"/>
                <a:gd name="T74" fmla="*/ 3052 w 3052"/>
                <a:gd name="T75" fmla="*/ 1482 h 148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052" h="1482">
                  <a:moveTo>
                    <a:pt x="243" y="0"/>
                  </a:moveTo>
                  <a:lnTo>
                    <a:pt x="0" y="37"/>
                  </a:lnTo>
                  <a:lnTo>
                    <a:pt x="7" y="126"/>
                  </a:lnTo>
                  <a:lnTo>
                    <a:pt x="770" y="1337"/>
                  </a:lnTo>
                  <a:lnTo>
                    <a:pt x="2809" y="1107"/>
                  </a:lnTo>
                  <a:lnTo>
                    <a:pt x="2903" y="1151"/>
                  </a:lnTo>
                  <a:lnTo>
                    <a:pt x="2957" y="1237"/>
                  </a:lnTo>
                  <a:lnTo>
                    <a:pt x="2892" y="1419"/>
                  </a:lnTo>
                  <a:lnTo>
                    <a:pt x="2554" y="1482"/>
                  </a:lnTo>
                  <a:lnTo>
                    <a:pt x="2906" y="1482"/>
                  </a:lnTo>
                  <a:lnTo>
                    <a:pt x="3052" y="1259"/>
                  </a:lnTo>
                  <a:lnTo>
                    <a:pt x="3044" y="1078"/>
                  </a:lnTo>
                  <a:lnTo>
                    <a:pt x="2980" y="994"/>
                  </a:lnTo>
                  <a:lnTo>
                    <a:pt x="2626" y="1041"/>
                  </a:lnTo>
                  <a:lnTo>
                    <a:pt x="2561" y="1069"/>
                  </a:lnTo>
                  <a:lnTo>
                    <a:pt x="2484" y="1041"/>
                  </a:lnTo>
                  <a:lnTo>
                    <a:pt x="881" y="1230"/>
                  </a:lnTo>
                  <a:lnTo>
                    <a:pt x="384" y="532"/>
                  </a:lnTo>
                  <a:lnTo>
                    <a:pt x="827" y="1236"/>
                  </a:lnTo>
                  <a:lnTo>
                    <a:pt x="787" y="1295"/>
                  </a:lnTo>
                  <a:lnTo>
                    <a:pt x="31" y="70"/>
                  </a:lnTo>
                  <a:lnTo>
                    <a:pt x="224" y="37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2959" y="2664"/>
              <a:ext cx="183" cy="427"/>
            </a:xfrm>
            <a:custGeom>
              <a:avLst/>
              <a:gdLst>
                <a:gd name="T0" fmla="*/ 0 w 547"/>
                <a:gd name="T1" fmla="*/ 0 h 1281"/>
                <a:gd name="T2" fmla="*/ 0 w 547"/>
                <a:gd name="T3" fmla="*/ 0 h 1281"/>
                <a:gd name="T4" fmla="*/ 0 w 547"/>
                <a:gd name="T5" fmla="*/ 0 h 1281"/>
                <a:gd name="T6" fmla="*/ 0 w 547"/>
                <a:gd name="T7" fmla="*/ 0 h 1281"/>
                <a:gd name="T8" fmla="*/ 0 w 547"/>
                <a:gd name="T9" fmla="*/ 0 h 1281"/>
                <a:gd name="T10" fmla="*/ 0 w 547"/>
                <a:gd name="T11" fmla="*/ 0 h 1281"/>
                <a:gd name="T12" fmla="*/ 0 w 547"/>
                <a:gd name="T13" fmla="*/ 0 h 1281"/>
                <a:gd name="T14" fmla="*/ 0 w 547"/>
                <a:gd name="T15" fmla="*/ 0 h 1281"/>
                <a:gd name="T16" fmla="*/ 0 w 547"/>
                <a:gd name="T17" fmla="*/ 0 h 1281"/>
                <a:gd name="T18" fmla="*/ 0 w 547"/>
                <a:gd name="T19" fmla="*/ 0 h 1281"/>
                <a:gd name="T20" fmla="*/ 0 w 547"/>
                <a:gd name="T21" fmla="*/ 0 h 1281"/>
                <a:gd name="T22" fmla="*/ 0 w 547"/>
                <a:gd name="T23" fmla="*/ 0 h 1281"/>
                <a:gd name="T24" fmla="*/ 0 w 547"/>
                <a:gd name="T25" fmla="*/ 0 h 1281"/>
                <a:gd name="T26" fmla="*/ 0 w 547"/>
                <a:gd name="T27" fmla="*/ 0 h 128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7"/>
                <a:gd name="T43" fmla="*/ 0 h 1281"/>
                <a:gd name="T44" fmla="*/ 547 w 547"/>
                <a:gd name="T45" fmla="*/ 1281 h 128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7" h="1281">
                  <a:moveTo>
                    <a:pt x="71" y="0"/>
                  </a:moveTo>
                  <a:lnTo>
                    <a:pt x="82" y="95"/>
                  </a:lnTo>
                  <a:lnTo>
                    <a:pt x="66" y="175"/>
                  </a:lnTo>
                  <a:lnTo>
                    <a:pt x="38" y="228"/>
                  </a:lnTo>
                  <a:lnTo>
                    <a:pt x="0" y="256"/>
                  </a:lnTo>
                  <a:lnTo>
                    <a:pt x="143" y="527"/>
                  </a:lnTo>
                  <a:lnTo>
                    <a:pt x="547" y="1281"/>
                  </a:lnTo>
                  <a:lnTo>
                    <a:pt x="249" y="604"/>
                  </a:lnTo>
                  <a:lnTo>
                    <a:pt x="66" y="256"/>
                  </a:lnTo>
                  <a:lnTo>
                    <a:pt x="243" y="465"/>
                  </a:lnTo>
                  <a:lnTo>
                    <a:pt x="104" y="189"/>
                  </a:lnTo>
                  <a:lnTo>
                    <a:pt x="143" y="89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2904" y="2702"/>
              <a:ext cx="1092" cy="489"/>
            </a:xfrm>
            <a:custGeom>
              <a:avLst/>
              <a:gdLst>
                <a:gd name="T0" fmla="*/ 0 w 3277"/>
                <a:gd name="T1" fmla="*/ 0 h 1467"/>
                <a:gd name="T2" fmla="*/ 0 w 3277"/>
                <a:gd name="T3" fmla="*/ 0 h 1467"/>
                <a:gd name="T4" fmla="*/ 0 w 3277"/>
                <a:gd name="T5" fmla="*/ 0 h 1467"/>
                <a:gd name="T6" fmla="*/ 0 w 3277"/>
                <a:gd name="T7" fmla="*/ 0 h 1467"/>
                <a:gd name="T8" fmla="*/ 0 w 3277"/>
                <a:gd name="T9" fmla="*/ 0 h 1467"/>
                <a:gd name="T10" fmla="*/ 0 w 3277"/>
                <a:gd name="T11" fmla="*/ 0 h 1467"/>
                <a:gd name="T12" fmla="*/ 0 w 3277"/>
                <a:gd name="T13" fmla="*/ 0 h 1467"/>
                <a:gd name="T14" fmla="*/ 0 w 3277"/>
                <a:gd name="T15" fmla="*/ 0 h 1467"/>
                <a:gd name="T16" fmla="*/ 0 w 3277"/>
                <a:gd name="T17" fmla="*/ 0 h 1467"/>
                <a:gd name="T18" fmla="*/ 0 w 3277"/>
                <a:gd name="T19" fmla="*/ 0 h 1467"/>
                <a:gd name="T20" fmla="*/ 0 w 3277"/>
                <a:gd name="T21" fmla="*/ 0 h 1467"/>
                <a:gd name="T22" fmla="*/ 0 w 3277"/>
                <a:gd name="T23" fmla="*/ 0 h 1467"/>
                <a:gd name="T24" fmla="*/ 0 w 3277"/>
                <a:gd name="T25" fmla="*/ 0 h 1467"/>
                <a:gd name="T26" fmla="*/ 0 w 3277"/>
                <a:gd name="T27" fmla="*/ 0 h 1467"/>
                <a:gd name="T28" fmla="*/ 0 w 3277"/>
                <a:gd name="T29" fmla="*/ 0 h 1467"/>
                <a:gd name="T30" fmla="*/ 0 w 3277"/>
                <a:gd name="T31" fmla="*/ 0 h 1467"/>
                <a:gd name="T32" fmla="*/ 0 w 3277"/>
                <a:gd name="T33" fmla="*/ 0 h 1467"/>
                <a:gd name="T34" fmla="*/ 0 w 3277"/>
                <a:gd name="T35" fmla="*/ 0 h 1467"/>
                <a:gd name="T36" fmla="*/ 0 w 3277"/>
                <a:gd name="T37" fmla="*/ 0 h 1467"/>
                <a:gd name="T38" fmla="*/ 0 w 3277"/>
                <a:gd name="T39" fmla="*/ 0 h 1467"/>
                <a:gd name="T40" fmla="*/ 0 w 3277"/>
                <a:gd name="T41" fmla="*/ 0 h 1467"/>
                <a:gd name="T42" fmla="*/ 0 w 3277"/>
                <a:gd name="T43" fmla="*/ 0 h 1467"/>
                <a:gd name="T44" fmla="*/ 0 w 3277"/>
                <a:gd name="T45" fmla="*/ 0 h 1467"/>
                <a:gd name="T46" fmla="*/ 0 w 3277"/>
                <a:gd name="T47" fmla="*/ 0 h 1467"/>
                <a:gd name="T48" fmla="*/ 0 w 3277"/>
                <a:gd name="T49" fmla="*/ 0 h 1467"/>
                <a:gd name="T50" fmla="*/ 0 w 3277"/>
                <a:gd name="T51" fmla="*/ 0 h 1467"/>
                <a:gd name="T52" fmla="*/ 0 w 3277"/>
                <a:gd name="T53" fmla="*/ 0 h 1467"/>
                <a:gd name="T54" fmla="*/ 0 w 3277"/>
                <a:gd name="T55" fmla="*/ 0 h 1467"/>
                <a:gd name="T56" fmla="*/ 0 w 3277"/>
                <a:gd name="T57" fmla="*/ 0 h 146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277"/>
                <a:gd name="T88" fmla="*/ 0 h 1467"/>
                <a:gd name="T89" fmla="*/ 3277 w 3277"/>
                <a:gd name="T90" fmla="*/ 1467 h 146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277" h="1467">
                  <a:moveTo>
                    <a:pt x="256" y="0"/>
                  </a:moveTo>
                  <a:lnTo>
                    <a:pt x="120" y="62"/>
                  </a:lnTo>
                  <a:lnTo>
                    <a:pt x="12" y="85"/>
                  </a:lnTo>
                  <a:lnTo>
                    <a:pt x="0" y="157"/>
                  </a:lnTo>
                  <a:lnTo>
                    <a:pt x="445" y="993"/>
                  </a:lnTo>
                  <a:lnTo>
                    <a:pt x="635" y="1467"/>
                  </a:lnTo>
                  <a:lnTo>
                    <a:pt x="2530" y="1233"/>
                  </a:lnTo>
                  <a:lnTo>
                    <a:pt x="2601" y="1210"/>
                  </a:lnTo>
                  <a:lnTo>
                    <a:pt x="2702" y="1244"/>
                  </a:lnTo>
                  <a:lnTo>
                    <a:pt x="3045" y="1198"/>
                  </a:lnTo>
                  <a:lnTo>
                    <a:pt x="3199" y="1056"/>
                  </a:lnTo>
                  <a:lnTo>
                    <a:pt x="3277" y="706"/>
                  </a:lnTo>
                  <a:lnTo>
                    <a:pt x="3223" y="456"/>
                  </a:lnTo>
                  <a:lnTo>
                    <a:pt x="2982" y="245"/>
                  </a:lnTo>
                  <a:lnTo>
                    <a:pt x="2511" y="363"/>
                  </a:lnTo>
                  <a:lnTo>
                    <a:pt x="2933" y="371"/>
                  </a:lnTo>
                  <a:lnTo>
                    <a:pt x="3115" y="510"/>
                  </a:lnTo>
                  <a:lnTo>
                    <a:pt x="3196" y="631"/>
                  </a:lnTo>
                  <a:lnTo>
                    <a:pt x="3202" y="811"/>
                  </a:lnTo>
                  <a:lnTo>
                    <a:pt x="3134" y="1027"/>
                  </a:lnTo>
                  <a:lnTo>
                    <a:pt x="3047" y="1124"/>
                  </a:lnTo>
                  <a:lnTo>
                    <a:pt x="2769" y="1161"/>
                  </a:lnTo>
                  <a:lnTo>
                    <a:pt x="2645" y="1121"/>
                  </a:lnTo>
                  <a:lnTo>
                    <a:pt x="2477" y="1205"/>
                  </a:lnTo>
                  <a:lnTo>
                    <a:pt x="688" y="1360"/>
                  </a:lnTo>
                  <a:lnTo>
                    <a:pt x="53" y="107"/>
                  </a:lnTo>
                  <a:lnTo>
                    <a:pt x="270" y="41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3148" y="2941"/>
              <a:ext cx="552" cy="163"/>
            </a:xfrm>
            <a:custGeom>
              <a:avLst/>
              <a:gdLst>
                <a:gd name="T0" fmla="*/ 0 w 1656"/>
                <a:gd name="T1" fmla="*/ 0 h 489"/>
                <a:gd name="T2" fmla="*/ 0 w 1656"/>
                <a:gd name="T3" fmla="*/ 0 h 489"/>
                <a:gd name="T4" fmla="*/ 0 w 1656"/>
                <a:gd name="T5" fmla="*/ 0 h 489"/>
                <a:gd name="T6" fmla="*/ 0 w 1656"/>
                <a:gd name="T7" fmla="*/ 0 h 489"/>
                <a:gd name="T8" fmla="*/ 0 w 1656"/>
                <a:gd name="T9" fmla="*/ 0 h 489"/>
                <a:gd name="T10" fmla="*/ 0 w 1656"/>
                <a:gd name="T11" fmla="*/ 0 h 489"/>
                <a:gd name="T12" fmla="*/ 0 w 1656"/>
                <a:gd name="T13" fmla="*/ 0 h 489"/>
                <a:gd name="T14" fmla="*/ 0 w 1656"/>
                <a:gd name="T15" fmla="*/ 0 h 489"/>
                <a:gd name="T16" fmla="*/ 0 w 1656"/>
                <a:gd name="T17" fmla="*/ 0 h 489"/>
                <a:gd name="T18" fmla="*/ 0 w 1656"/>
                <a:gd name="T19" fmla="*/ 0 h 489"/>
                <a:gd name="T20" fmla="*/ 0 w 1656"/>
                <a:gd name="T21" fmla="*/ 0 h 489"/>
                <a:gd name="T22" fmla="*/ 0 w 1656"/>
                <a:gd name="T23" fmla="*/ 0 h 489"/>
                <a:gd name="T24" fmla="*/ 0 w 1656"/>
                <a:gd name="T25" fmla="*/ 0 h 489"/>
                <a:gd name="T26" fmla="*/ 0 w 1656"/>
                <a:gd name="T27" fmla="*/ 0 h 48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56"/>
                <a:gd name="T43" fmla="*/ 0 h 489"/>
                <a:gd name="T44" fmla="*/ 1656 w 1656"/>
                <a:gd name="T45" fmla="*/ 489 h 48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56" h="489">
                  <a:moveTo>
                    <a:pt x="0" y="489"/>
                  </a:moveTo>
                  <a:lnTo>
                    <a:pt x="133" y="366"/>
                  </a:lnTo>
                  <a:lnTo>
                    <a:pt x="193" y="256"/>
                  </a:lnTo>
                  <a:lnTo>
                    <a:pt x="177" y="123"/>
                  </a:lnTo>
                  <a:lnTo>
                    <a:pt x="1202" y="0"/>
                  </a:lnTo>
                  <a:lnTo>
                    <a:pt x="288" y="157"/>
                  </a:lnTo>
                  <a:lnTo>
                    <a:pt x="248" y="267"/>
                  </a:lnTo>
                  <a:lnTo>
                    <a:pt x="1030" y="223"/>
                  </a:lnTo>
                  <a:lnTo>
                    <a:pt x="232" y="340"/>
                  </a:lnTo>
                  <a:lnTo>
                    <a:pt x="187" y="384"/>
                  </a:lnTo>
                  <a:lnTo>
                    <a:pt x="143" y="411"/>
                  </a:lnTo>
                  <a:lnTo>
                    <a:pt x="1656" y="328"/>
                  </a:lnTo>
                  <a:lnTo>
                    <a:pt x="0" y="4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3149" y="2785"/>
              <a:ext cx="253" cy="111"/>
            </a:xfrm>
            <a:custGeom>
              <a:avLst/>
              <a:gdLst>
                <a:gd name="T0" fmla="*/ 0 w 759"/>
                <a:gd name="T1" fmla="*/ 0 h 332"/>
                <a:gd name="T2" fmla="*/ 0 w 759"/>
                <a:gd name="T3" fmla="*/ 0 h 332"/>
                <a:gd name="T4" fmla="*/ 0 w 759"/>
                <a:gd name="T5" fmla="*/ 0 h 332"/>
                <a:gd name="T6" fmla="*/ 0 w 759"/>
                <a:gd name="T7" fmla="*/ 0 h 332"/>
                <a:gd name="T8" fmla="*/ 0 w 759"/>
                <a:gd name="T9" fmla="*/ 0 h 332"/>
                <a:gd name="T10" fmla="*/ 0 w 759"/>
                <a:gd name="T11" fmla="*/ 0 h 332"/>
                <a:gd name="T12" fmla="*/ 0 w 759"/>
                <a:gd name="T13" fmla="*/ 0 h 332"/>
                <a:gd name="T14" fmla="*/ 0 w 759"/>
                <a:gd name="T15" fmla="*/ 0 h 332"/>
                <a:gd name="T16" fmla="*/ 0 w 759"/>
                <a:gd name="T17" fmla="*/ 0 h 332"/>
                <a:gd name="T18" fmla="*/ 0 w 759"/>
                <a:gd name="T19" fmla="*/ 0 h 3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9"/>
                <a:gd name="T31" fmla="*/ 0 h 332"/>
                <a:gd name="T32" fmla="*/ 759 w 759"/>
                <a:gd name="T33" fmla="*/ 332 h 3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9" h="332">
                  <a:moveTo>
                    <a:pt x="292" y="0"/>
                  </a:moveTo>
                  <a:lnTo>
                    <a:pt x="0" y="15"/>
                  </a:lnTo>
                  <a:lnTo>
                    <a:pt x="221" y="332"/>
                  </a:lnTo>
                  <a:lnTo>
                    <a:pt x="759" y="291"/>
                  </a:lnTo>
                  <a:lnTo>
                    <a:pt x="700" y="251"/>
                  </a:lnTo>
                  <a:lnTo>
                    <a:pt x="261" y="266"/>
                  </a:lnTo>
                  <a:lnTo>
                    <a:pt x="145" y="71"/>
                  </a:lnTo>
                  <a:lnTo>
                    <a:pt x="360" y="19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3582" y="2852"/>
              <a:ext cx="219" cy="28"/>
            </a:xfrm>
            <a:custGeom>
              <a:avLst/>
              <a:gdLst>
                <a:gd name="T0" fmla="*/ 0 w 657"/>
                <a:gd name="T1" fmla="*/ 0 h 84"/>
                <a:gd name="T2" fmla="*/ 0 w 657"/>
                <a:gd name="T3" fmla="*/ 0 h 84"/>
                <a:gd name="T4" fmla="*/ 0 w 657"/>
                <a:gd name="T5" fmla="*/ 0 h 84"/>
                <a:gd name="T6" fmla="*/ 0 w 657"/>
                <a:gd name="T7" fmla="*/ 0 h 84"/>
                <a:gd name="T8" fmla="*/ 0 w 657"/>
                <a:gd name="T9" fmla="*/ 0 h 84"/>
                <a:gd name="T10" fmla="*/ 0 w 657"/>
                <a:gd name="T11" fmla="*/ 0 h 84"/>
                <a:gd name="T12" fmla="*/ 0 w 657"/>
                <a:gd name="T13" fmla="*/ 0 h 84"/>
                <a:gd name="T14" fmla="*/ 0 w 657"/>
                <a:gd name="T15" fmla="*/ 0 h 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7"/>
                <a:gd name="T25" fmla="*/ 0 h 84"/>
                <a:gd name="T26" fmla="*/ 657 w 657"/>
                <a:gd name="T27" fmla="*/ 84 h 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7" h="84">
                  <a:moveTo>
                    <a:pt x="0" y="84"/>
                  </a:moveTo>
                  <a:lnTo>
                    <a:pt x="113" y="71"/>
                  </a:lnTo>
                  <a:lnTo>
                    <a:pt x="337" y="42"/>
                  </a:lnTo>
                  <a:lnTo>
                    <a:pt x="558" y="13"/>
                  </a:lnTo>
                  <a:lnTo>
                    <a:pt x="657" y="0"/>
                  </a:lnTo>
                  <a:lnTo>
                    <a:pt x="164" y="17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3203" y="2181"/>
              <a:ext cx="608" cy="150"/>
            </a:xfrm>
            <a:custGeom>
              <a:avLst/>
              <a:gdLst>
                <a:gd name="T0" fmla="*/ 0 w 1825"/>
                <a:gd name="T1" fmla="*/ 0 h 451"/>
                <a:gd name="T2" fmla="*/ 0 w 1825"/>
                <a:gd name="T3" fmla="*/ 0 h 451"/>
                <a:gd name="T4" fmla="*/ 0 w 1825"/>
                <a:gd name="T5" fmla="*/ 0 h 451"/>
                <a:gd name="T6" fmla="*/ 0 w 1825"/>
                <a:gd name="T7" fmla="*/ 0 h 451"/>
                <a:gd name="T8" fmla="*/ 0 w 1825"/>
                <a:gd name="T9" fmla="*/ 0 h 451"/>
                <a:gd name="T10" fmla="*/ 0 w 1825"/>
                <a:gd name="T11" fmla="*/ 0 h 451"/>
                <a:gd name="T12" fmla="*/ 0 w 1825"/>
                <a:gd name="T13" fmla="*/ 0 h 451"/>
                <a:gd name="T14" fmla="*/ 0 w 1825"/>
                <a:gd name="T15" fmla="*/ 0 h 451"/>
                <a:gd name="T16" fmla="*/ 0 w 1825"/>
                <a:gd name="T17" fmla="*/ 0 h 451"/>
                <a:gd name="T18" fmla="*/ 0 w 1825"/>
                <a:gd name="T19" fmla="*/ 0 h 451"/>
                <a:gd name="T20" fmla="*/ 0 w 1825"/>
                <a:gd name="T21" fmla="*/ 0 h 451"/>
                <a:gd name="T22" fmla="*/ 0 w 1825"/>
                <a:gd name="T23" fmla="*/ 0 h 451"/>
                <a:gd name="T24" fmla="*/ 0 w 1825"/>
                <a:gd name="T25" fmla="*/ 0 h 4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25"/>
                <a:gd name="T40" fmla="*/ 0 h 451"/>
                <a:gd name="T41" fmla="*/ 1825 w 1825"/>
                <a:gd name="T42" fmla="*/ 451 h 45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25" h="451">
                  <a:moveTo>
                    <a:pt x="1825" y="97"/>
                  </a:moveTo>
                  <a:lnTo>
                    <a:pt x="1527" y="47"/>
                  </a:lnTo>
                  <a:lnTo>
                    <a:pt x="1472" y="4"/>
                  </a:lnTo>
                  <a:lnTo>
                    <a:pt x="1391" y="0"/>
                  </a:lnTo>
                  <a:lnTo>
                    <a:pt x="0" y="308"/>
                  </a:lnTo>
                  <a:lnTo>
                    <a:pt x="451" y="451"/>
                  </a:lnTo>
                  <a:lnTo>
                    <a:pt x="1628" y="153"/>
                  </a:lnTo>
                  <a:lnTo>
                    <a:pt x="433" y="385"/>
                  </a:lnTo>
                  <a:lnTo>
                    <a:pt x="310" y="305"/>
                  </a:lnTo>
                  <a:lnTo>
                    <a:pt x="1400" y="42"/>
                  </a:lnTo>
                  <a:lnTo>
                    <a:pt x="1476" y="63"/>
                  </a:lnTo>
                  <a:lnTo>
                    <a:pt x="1825" y="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3653" y="2490"/>
              <a:ext cx="315" cy="128"/>
            </a:xfrm>
            <a:custGeom>
              <a:avLst/>
              <a:gdLst>
                <a:gd name="T0" fmla="*/ 0 w 945"/>
                <a:gd name="T1" fmla="*/ 0 h 382"/>
                <a:gd name="T2" fmla="*/ 0 w 945"/>
                <a:gd name="T3" fmla="*/ 0 h 382"/>
                <a:gd name="T4" fmla="*/ 0 w 945"/>
                <a:gd name="T5" fmla="*/ 0 h 382"/>
                <a:gd name="T6" fmla="*/ 0 w 945"/>
                <a:gd name="T7" fmla="*/ 0 h 382"/>
                <a:gd name="T8" fmla="*/ 0 w 945"/>
                <a:gd name="T9" fmla="*/ 0 h 382"/>
                <a:gd name="T10" fmla="*/ 0 w 945"/>
                <a:gd name="T11" fmla="*/ 0 h 3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45"/>
                <a:gd name="T19" fmla="*/ 0 h 382"/>
                <a:gd name="T20" fmla="*/ 945 w 945"/>
                <a:gd name="T21" fmla="*/ 382 h 3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45" h="382">
                  <a:moveTo>
                    <a:pt x="0" y="382"/>
                  </a:moveTo>
                  <a:lnTo>
                    <a:pt x="272" y="118"/>
                  </a:lnTo>
                  <a:lnTo>
                    <a:pt x="663" y="0"/>
                  </a:lnTo>
                  <a:lnTo>
                    <a:pt x="945" y="118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F7A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3499" y="2461"/>
              <a:ext cx="561" cy="391"/>
            </a:xfrm>
            <a:custGeom>
              <a:avLst/>
              <a:gdLst>
                <a:gd name="T0" fmla="*/ 0 w 1682"/>
                <a:gd name="T1" fmla="*/ 0 h 1174"/>
                <a:gd name="T2" fmla="*/ 0 w 1682"/>
                <a:gd name="T3" fmla="*/ 0 h 1174"/>
                <a:gd name="T4" fmla="*/ 0 w 1682"/>
                <a:gd name="T5" fmla="*/ 0 h 1174"/>
                <a:gd name="T6" fmla="*/ 0 w 1682"/>
                <a:gd name="T7" fmla="*/ 0 h 1174"/>
                <a:gd name="T8" fmla="*/ 0 w 1682"/>
                <a:gd name="T9" fmla="*/ 0 h 1174"/>
                <a:gd name="T10" fmla="*/ 0 w 1682"/>
                <a:gd name="T11" fmla="*/ 0 h 1174"/>
                <a:gd name="T12" fmla="*/ 0 w 1682"/>
                <a:gd name="T13" fmla="*/ 0 h 1174"/>
                <a:gd name="T14" fmla="*/ 0 w 1682"/>
                <a:gd name="T15" fmla="*/ 0 h 1174"/>
                <a:gd name="T16" fmla="*/ 0 w 1682"/>
                <a:gd name="T17" fmla="*/ 0 h 1174"/>
                <a:gd name="T18" fmla="*/ 0 w 1682"/>
                <a:gd name="T19" fmla="*/ 0 h 1174"/>
                <a:gd name="T20" fmla="*/ 0 w 1682"/>
                <a:gd name="T21" fmla="*/ 0 h 1174"/>
                <a:gd name="T22" fmla="*/ 0 w 1682"/>
                <a:gd name="T23" fmla="*/ 0 h 1174"/>
                <a:gd name="T24" fmla="*/ 0 w 1682"/>
                <a:gd name="T25" fmla="*/ 0 h 1174"/>
                <a:gd name="T26" fmla="*/ 0 w 1682"/>
                <a:gd name="T27" fmla="*/ 0 h 1174"/>
                <a:gd name="T28" fmla="*/ 0 w 1682"/>
                <a:gd name="T29" fmla="*/ 0 h 1174"/>
                <a:gd name="T30" fmla="*/ 0 w 1682"/>
                <a:gd name="T31" fmla="*/ 0 h 1174"/>
                <a:gd name="T32" fmla="*/ 0 w 1682"/>
                <a:gd name="T33" fmla="*/ 0 h 1174"/>
                <a:gd name="T34" fmla="*/ 0 w 1682"/>
                <a:gd name="T35" fmla="*/ 0 h 1174"/>
                <a:gd name="T36" fmla="*/ 0 w 1682"/>
                <a:gd name="T37" fmla="*/ 0 h 1174"/>
                <a:gd name="T38" fmla="*/ 0 w 1682"/>
                <a:gd name="T39" fmla="*/ 0 h 1174"/>
                <a:gd name="T40" fmla="*/ 0 w 1682"/>
                <a:gd name="T41" fmla="*/ 0 h 117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2"/>
                <a:gd name="T64" fmla="*/ 0 h 1174"/>
                <a:gd name="T65" fmla="*/ 1682 w 1682"/>
                <a:gd name="T66" fmla="*/ 1174 h 117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2" h="1174">
                  <a:moveTo>
                    <a:pt x="939" y="0"/>
                  </a:moveTo>
                  <a:lnTo>
                    <a:pt x="1648" y="189"/>
                  </a:lnTo>
                  <a:lnTo>
                    <a:pt x="1682" y="300"/>
                  </a:lnTo>
                  <a:lnTo>
                    <a:pt x="1338" y="417"/>
                  </a:lnTo>
                  <a:lnTo>
                    <a:pt x="1293" y="505"/>
                  </a:lnTo>
                  <a:lnTo>
                    <a:pt x="1316" y="605"/>
                  </a:lnTo>
                  <a:lnTo>
                    <a:pt x="1366" y="678"/>
                  </a:lnTo>
                  <a:lnTo>
                    <a:pt x="1465" y="732"/>
                  </a:lnTo>
                  <a:lnTo>
                    <a:pt x="0" y="1174"/>
                  </a:lnTo>
                  <a:lnTo>
                    <a:pt x="1348" y="716"/>
                  </a:lnTo>
                  <a:lnTo>
                    <a:pt x="1259" y="662"/>
                  </a:lnTo>
                  <a:lnTo>
                    <a:pt x="828" y="755"/>
                  </a:lnTo>
                  <a:lnTo>
                    <a:pt x="1237" y="600"/>
                  </a:lnTo>
                  <a:lnTo>
                    <a:pt x="1243" y="473"/>
                  </a:lnTo>
                  <a:lnTo>
                    <a:pt x="368" y="666"/>
                  </a:lnTo>
                  <a:lnTo>
                    <a:pt x="346" y="573"/>
                  </a:lnTo>
                  <a:lnTo>
                    <a:pt x="1642" y="226"/>
                  </a:lnTo>
                  <a:lnTo>
                    <a:pt x="982" y="68"/>
                  </a:lnTo>
                  <a:lnTo>
                    <a:pt x="474" y="235"/>
                  </a:lnTo>
                  <a:lnTo>
                    <a:pt x="9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3770" y="2810"/>
              <a:ext cx="99" cy="47"/>
            </a:xfrm>
            <a:custGeom>
              <a:avLst/>
              <a:gdLst>
                <a:gd name="T0" fmla="*/ 0 w 297"/>
                <a:gd name="T1" fmla="*/ 0 h 141"/>
                <a:gd name="T2" fmla="*/ 0 w 297"/>
                <a:gd name="T3" fmla="*/ 0 h 141"/>
                <a:gd name="T4" fmla="*/ 0 w 297"/>
                <a:gd name="T5" fmla="*/ 0 h 141"/>
                <a:gd name="T6" fmla="*/ 0 w 297"/>
                <a:gd name="T7" fmla="*/ 0 h 141"/>
                <a:gd name="T8" fmla="*/ 0 w 297"/>
                <a:gd name="T9" fmla="*/ 0 h 141"/>
                <a:gd name="T10" fmla="*/ 0 w 297"/>
                <a:gd name="T11" fmla="*/ 0 h 141"/>
                <a:gd name="T12" fmla="*/ 0 w 297"/>
                <a:gd name="T13" fmla="*/ 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7"/>
                <a:gd name="T22" fmla="*/ 0 h 141"/>
                <a:gd name="T23" fmla="*/ 297 w 297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7" h="141">
                  <a:moveTo>
                    <a:pt x="197" y="0"/>
                  </a:moveTo>
                  <a:lnTo>
                    <a:pt x="297" y="121"/>
                  </a:lnTo>
                  <a:lnTo>
                    <a:pt x="0" y="141"/>
                  </a:lnTo>
                  <a:lnTo>
                    <a:pt x="169" y="88"/>
                  </a:lnTo>
                  <a:lnTo>
                    <a:pt x="129" y="13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76672"/>
            <a:ext cx="7416824" cy="5616624"/>
          </a:xfrm>
        </p:spPr>
        <p:txBody>
          <a:bodyPr>
            <a:normAutofit/>
          </a:bodyPr>
          <a:lstStyle/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/>
          </a:p>
          <a:p>
            <a:r>
              <a:rPr lang="ru-RU" sz="2000" b="1" dirty="0" smtClean="0">
                <a:solidFill>
                  <a:schemeClr val="tx1"/>
                </a:solidFill>
              </a:rPr>
              <a:t>Содержательный</a:t>
            </a:r>
            <a:r>
              <a:rPr lang="ru-RU" sz="2000" b="1" dirty="0" smtClean="0">
                <a:solidFill>
                  <a:schemeClr val="tx1"/>
                </a:solidFill>
              </a:rPr>
              <a:t> </a:t>
            </a:r>
            <a:r>
              <a:rPr lang="ru-RU" sz="2000" dirty="0" smtClean="0">
                <a:solidFill>
                  <a:schemeClr val="tx1"/>
                </a:solidFill>
              </a:rPr>
              <a:t>раздел должен определять общее содержание основного общего образования и включать образовательные программы, ориентированные на достижение личностных, предметных и </a:t>
            </a:r>
            <a:r>
              <a:rPr lang="ru-RU" sz="2000" dirty="0" err="1" smtClean="0">
                <a:solidFill>
                  <a:schemeClr val="tx1"/>
                </a:solidFill>
              </a:rPr>
              <a:t>метапредметных</a:t>
            </a:r>
            <a:r>
              <a:rPr lang="ru-RU" sz="2000" dirty="0" smtClean="0">
                <a:solidFill>
                  <a:schemeClr val="tx1"/>
                </a:solidFill>
              </a:rPr>
              <a:t>   результатов</a:t>
            </a:r>
            <a:endParaRPr lang="ru-RU" sz="2000" dirty="0">
              <a:solidFill>
                <a:schemeClr val="tx1"/>
              </a:solidFill>
            </a:endParaRPr>
          </a:p>
        </p:txBody>
      </p:sp>
      <p:grpSp>
        <p:nvGrpSpPr>
          <p:cNvPr id="2" name="Group 7"/>
          <p:cNvGrpSpPr>
            <a:grpSpLocks noGrp="1"/>
          </p:cNvGrpSpPr>
          <p:nvPr>
            <p:ph type="ctrTitle"/>
          </p:nvPr>
        </p:nvGrpSpPr>
        <p:grpSpPr bwMode="auto">
          <a:xfrm>
            <a:off x="395536" y="332656"/>
            <a:ext cx="1581944" cy="1226567"/>
            <a:chOff x="2880" y="2118"/>
            <a:chExt cx="1207" cy="1073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2962" y="2240"/>
              <a:ext cx="856" cy="914"/>
            </a:xfrm>
            <a:custGeom>
              <a:avLst/>
              <a:gdLst>
                <a:gd name="T0" fmla="*/ 0 w 2566"/>
                <a:gd name="T1" fmla="*/ 0 h 2741"/>
                <a:gd name="T2" fmla="*/ 0 w 2566"/>
                <a:gd name="T3" fmla="*/ 0 h 2741"/>
                <a:gd name="T4" fmla="*/ 0 w 2566"/>
                <a:gd name="T5" fmla="*/ 0 h 2741"/>
                <a:gd name="T6" fmla="*/ 0 w 2566"/>
                <a:gd name="T7" fmla="*/ 0 h 2741"/>
                <a:gd name="T8" fmla="*/ 0 w 2566"/>
                <a:gd name="T9" fmla="*/ 0 h 2741"/>
                <a:gd name="T10" fmla="*/ 0 w 2566"/>
                <a:gd name="T11" fmla="*/ 0 h 2741"/>
                <a:gd name="T12" fmla="*/ 0 w 2566"/>
                <a:gd name="T13" fmla="*/ 0 h 2741"/>
                <a:gd name="T14" fmla="*/ 0 w 2566"/>
                <a:gd name="T15" fmla="*/ 0 h 2741"/>
                <a:gd name="T16" fmla="*/ 0 w 2566"/>
                <a:gd name="T17" fmla="*/ 0 h 2741"/>
                <a:gd name="T18" fmla="*/ 0 w 2566"/>
                <a:gd name="T19" fmla="*/ 0 h 2741"/>
                <a:gd name="T20" fmla="*/ 0 w 2566"/>
                <a:gd name="T21" fmla="*/ 0 h 27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66"/>
                <a:gd name="T34" fmla="*/ 0 h 2741"/>
                <a:gd name="T35" fmla="*/ 2566 w 2566"/>
                <a:gd name="T36" fmla="*/ 2741 h 274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66" h="2741">
                  <a:moveTo>
                    <a:pt x="92" y="0"/>
                  </a:moveTo>
                  <a:lnTo>
                    <a:pt x="94" y="307"/>
                  </a:lnTo>
                  <a:lnTo>
                    <a:pt x="10" y="530"/>
                  </a:lnTo>
                  <a:lnTo>
                    <a:pt x="364" y="818"/>
                  </a:lnTo>
                  <a:lnTo>
                    <a:pt x="0" y="1593"/>
                  </a:lnTo>
                  <a:lnTo>
                    <a:pt x="560" y="2741"/>
                  </a:lnTo>
                  <a:lnTo>
                    <a:pt x="1750" y="2587"/>
                  </a:lnTo>
                  <a:lnTo>
                    <a:pt x="2566" y="1882"/>
                  </a:lnTo>
                  <a:lnTo>
                    <a:pt x="1775" y="22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2933" y="2550"/>
              <a:ext cx="194" cy="326"/>
            </a:xfrm>
            <a:custGeom>
              <a:avLst/>
              <a:gdLst>
                <a:gd name="T0" fmla="*/ 0 w 582"/>
                <a:gd name="T1" fmla="*/ 0 h 978"/>
                <a:gd name="T2" fmla="*/ 0 w 582"/>
                <a:gd name="T3" fmla="*/ 0 h 978"/>
                <a:gd name="T4" fmla="*/ 0 w 582"/>
                <a:gd name="T5" fmla="*/ 0 h 978"/>
                <a:gd name="T6" fmla="*/ 0 w 582"/>
                <a:gd name="T7" fmla="*/ 0 h 978"/>
                <a:gd name="T8" fmla="*/ 0 w 582"/>
                <a:gd name="T9" fmla="*/ 0 h 978"/>
                <a:gd name="T10" fmla="*/ 0 w 582"/>
                <a:gd name="T11" fmla="*/ 0 h 978"/>
                <a:gd name="T12" fmla="*/ 0 w 582"/>
                <a:gd name="T13" fmla="*/ 0 h 9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2"/>
                <a:gd name="T22" fmla="*/ 0 h 978"/>
                <a:gd name="T23" fmla="*/ 582 w 582"/>
                <a:gd name="T24" fmla="*/ 978 h 9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2" h="978">
                  <a:moveTo>
                    <a:pt x="300" y="0"/>
                  </a:moveTo>
                  <a:lnTo>
                    <a:pt x="0" y="48"/>
                  </a:lnTo>
                  <a:lnTo>
                    <a:pt x="37" y="135"/>
                  </a:lnTo>
                  <a:lnTo>
                    <a:pt x="582" y="978"/>
                  </a:lnTo>
                  <a:lnTo>
                    <a:pt x="339" y="126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2908" y="2710"/>
              <a:ext cx="482" cy="458"/>
            </a:xfrm>
            <a:custGeom>
              <a:avLst/>
              <a:gdLst>
                <a:gd name="T0" fmla="*/ 0 w 1445"/>
                <a:gd name="T1" fmla="*/ 0 h 1374"/>
                <a:gd name="T2" fmla="*/ 0 w 1445"/>
                <a:gd name="T3" fmla="*/ 0 h 1374"/>
                <a:gd name="T4" fmla="*/ 0 w 1445"/>
                <a:gd name="T5" fmla="*/ 0 h 1374"/>
                <a:gd name="T6" fmla="*/ 0 w 1445"/>
                <a:gd name="T7" fmla="*/ 0 h 1374"/>
                <a:gd name="T8" fmla="*/ 0 w 1445"/>
                <a:gd name="T9" fmla="*/ 0 h 1374"/>
                <a:gd name="T10" fmla="*/ 0 w 1445"/>
                <a:gd name="T11" fmla="*/ 0 h 1374"/>
                <a:gd name="T12" fmla="*/ 0 w 1445"/>
                <a:gd name="T13" fmla="*/ 0 h 1374"/>
                <a:gd name="T14" fmla="*/ 0 w 1445"/>
                <a:gd name="T15" fmla="*/ 0 h 13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5"/>
                <a:gd name="T25" fmla="*/ 0 h 1374"/>
                <a:gd name="T26" fmla="*/ 1445 w 1445"/>
                <a:gd name="T27" fmla="*/ 1374 h 137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5" h="1374">
                  <a:moveTo>
                    <a:pt x="247" y="0"/>
                  </a:moveTo>
                  <a:lnTo>
                    <a:pt x="0" y="93"/>
                  </a:lnTo>
                  <a:lnTo>
                    <a:pt x="656" y="1374"/>
                  </a:lnTo>
                  <a:lnTo>
                    <a:pt x="1445" y="1331"/>
                  </a:lnTo>
                  <a:lnTo>
                    <a:pt x="719" y="1182"/>
                  </a:lnTo>
                  <a:lnTo>
                    <a:pt x="204" y="156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2891" y="2128"/>
              <a:ext cx="564" cy="285"/>
            </a:xfrm>
            <a:custGeom>
              <a:avLst/>
              <a:gdLst>
                <a:gd name="T0" fmla="*/ 0 w 1694"/>
                <a:gd name="T1" fmla="*/ 0 h 855"/>
                <a:gd name="T2" fmla="*/ 0 w 1694"/>
                <a:gd name="T3" fmla="*/ 0 h 855"/>
                <a:gd name="T4" fmla="*/ 0 w 1694"/>
                <a:gd name="T5" fmla="*/ 0 h 855"/>
                <a:gd name="T6" fmla="*/ 0 w 1694"/>
                <a:gd name="T7" fmla="*/ 0 h 855"/>
                <a:gd name="T8" fmla="*/ 0 w 1694"/>
                <a:gd name="T9" fmla="*/ 0 h 855"/>
                <a:gd name="T10" fmla="*/ 0 w 1694"/>
                <a:gd name="T11" fmla="*/ 0 h 855"/>
                <a:gd name="T12" fmla="*/ 0 w 1694"/>
                <a:gd name="T13" fmla="*/ 0 h 855"/>
                <a:gd name="T14" fmla="*/ 0 w 1694"/>
                <a:gd name="T15" fmla="*/ 0 h 855"/>
                <a:gd name="T16" fmla="*/ 0 w 1694"/>
                <a:gd name="T17" fmla="*/ 0 h 8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94"/>
                <a:gd name="T28" fmla="*/ 0 h 855"/>
                <a:gd name="T29" fmla="*/ 1694 w 1694"/>
                <a:gd name="T30" fmla="*/ 855 h 8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94" h="855">
                  <a:moveTo>
                    <a:pt x="1463" y="0"/>
                  </a:moveTo>
                  <a:lnTo>
                    <a:pt x="20" y="275"/>
                  </a:lnTo>
                  <a:lnTo>
                    <a:pt x="0" y="335"/>
                  </a:lnTo>
                  <a:lnTo>
                    <a:pt x="1389" y="855"/>
                  </a:lnTo>
                  <a:lnTo>
                    <a:pt x="1694" y="731"/>
                  </a:lnTo>
                  <a:lnTo>
                    <a:pt x="845" y="455"/>
                  </a:lnTo>
                  <a:lnTo>
                    <a:pt x="1509" y="75"/>
                  </a:lnTo>
                  <a:lnTo>
                    <a:pt x="1463" y="0"/>
                  </a:lnTo>
                  <a:close/>
                </a:path>
              </a:pathLst>
            </a:custGeom>
            <a:solidFill>
              <a:srgbClr val="F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2904" y="2371"/>
              <a:ext cx="602" cy="272"/>
            </a:xfrm>
            <a:custGeom>
              <a:avLst/>
              <a:gdLst>
                <a:gd name="T0" fmla="*/ 0 w 1806"/>
                <a:gd name="T1" fmla="*/ 0 h 816"/>
                <a:gd name="T2" fmla="*/ 0 w 1806"/>
                <a:gd name="T3" fmla="*/ 0 h 816"/>
                <a:gd name="T4" fmla="*/ 0 w 1806"/>
                <a:gd name="T5" fmla="*/ 0 h 816"/>
                <a:gd name="T6" fmla="*/ 0 w 1806"/>
                <a:gd name="T7" fmla="*/ 0 h 816"/>
                <a:gd name="T8" fmla="*/ 0 w 1806"/>
                <a:gd name="T9" fmla="*/ 0 h 816"/>
                <a:gd name="T10" fmla="*/ 0 w 1806"/>
                <a:gd name="T11" fmla="*/ 0 h 816"/>
                <a:gd name="T12" fmla="*/ 0 w 1806"/>
                <a:gd name="T13" fmla="*/ 0 h 816"/>
                <a:gd name="T14" fmla="*/ 0 w 1806"/>
                <a:gd name="T15" fmla="*/ 0 h 816"/>
                <a:gd name="T16" fmla="*/ 0 w 1806"/>
                <a:gd name="T17" fmla="*/ 0 h 816"/>
                <a:gd name="T18" fmla="*/ 0 w 1806"/>
                <a:gd name="T19" fmla="*/ 0 h 816"/>
                <a:gd name="T20" fmla="*/ 0 w 1806"/>
                <a:gd name="T21" fmla="*/ 0 h 8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06"/>
                <a:gd name="T34" fmla="*/ 0 h 816"/>
                <a:gd name="T35" fmla="*/ 1806 w 1806"/>
                <a:gd name="T36" fmla="*/ 816 h 8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06" h="816">
                  <a:moveTo>
                    <a:pt x="241" y="0"/>
                  </a:moveTo>
                  <a:lnTo>
                    <a:pt x="0" y="101"/>
                  </a:lnTo>
                  <a:lnTo>
                    <a:pt x="0" y="172"/>
                  </a:lnTo>
                  <a:lnTo>
                    <a:pt x="1349" y="816"/>
                  </a:lnTo>
                  <a:lnTo>
                    <a:pt x="1779" y="687"/>
                  </a:lnTo>
                  <a:lnTo>
                    <a:pt x="1806" y="570"/>
                  </a:lnTo>
                  <a:lnTo>
                    <a:pt x="1574" y="551"/>
                  </a:lnTo>
                  <a:lnTo>
                    <a:pt x="1344" y="636"/>
                  </a:lnTo>
                  <a:lnTo>
                    <a:pt x="207" y="129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F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3010" y="2500"/>
              <a:ext cx="454" cy="360"/>
            </a:xfrm>
            <a:custGeom>
              <a:avLst/>
              <a:gdLst>
                <a:gd name="T0" fmla="*/ 0 w 1360"/>
                <a:gd name="T1" fmla="*/ 0 h 1080"/>
                <a:gd name="T2" fmla="*/ 0 w 1360"/>
                <a:gd name="T3" fmla="*/ 0 h 1080"/>
                <a:gd name="T4" fmla="*/ 0 w 1360"/>
                <a:gd name="T5" fmla="*/ 0 h 1080"/>
                <a:gd name="T6" fmla="*/ 0 w 1360"/>
                <a:gd name="T7" fmla="*/ 0 h 1080"/>
                <a:gd name="T8" fmla="*/ 0 w 1360"/>
                <a:gd name="T9" fmla="*/ 0 h 1080"/>
                <a:gd name="T10" fmla="*/ 0 w 1360"/>
                <a:gd name="T11" fmla="*/ 0 h 1080"/>
                <a:gd name="T12" fmla="*/ 0 w 1360"/>
                <a:gd name="T13" fmla="*/ 0 h 1080"/>
                <a:gd name="T14" fmla="*/ 0 w 1360"/>
                <a:gd name="T15" fmla="*/ 0 h 1080"/>
                <a:gd name="T16" fmla="*/ 0 w 1360"/>
                <a:gd name="T17" fmla="*/ 0 h 1080"/>
                <a:gd name="T18" fmla="*/ 0 w 1360"/>
                <a:gd name="T19" fmla="*/ 0 h 1080"/>
                <a:gd name="T20" fmla="*/ 0 w 1360"/>
                <a:gd name="T21" fmla="*/ 0 h 1080"/>
                <a:gd name="T22" fmla="*/ 0 w 1360"/>
                <a:gd name="T23" fmla="*/ 0 h 1080"/>
                <a:gd name="T24" fmla="*/ 0 w 1360"/>
                <a:gd name="T25" fmla="*/ 0 h 1080"/>
                <a:gd name="T26" fmla="*/ 0 w 1360"/>
                <a:gd name="T27" fmla="*/ 0 h 10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60"/>
                <a:gd name="T43" fmla="*/ 0 h 1080"/>
                <a:gd name="T44" fmla="*/ 1360 w 1360"/>
                <a:gd name="T45" fmla="*/ 1080 h 10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60" h="1080">
                  <a:moveTo>
                    <a:pt x="6" y="59"/>
                  </a:moveTo>
                  <a:lnTo>
                    <a:pt x="0" y="180"/>
                  </a:lnTo>
                  <a:lnTo>
                    <a:pt x="10" y="314"/>
                  </a:lnTo>
                  <a:lnTo>
                    <a:pt x="78" y="384"/>
                  </a:lnTo>
                  <a:lnTo>
                    <a:pt x="226" y="419"/>
                  </a:lnTo>
                  <a:lnTo>
                    <a:pt x="805" y="844"/>
                  </a:lnTo>
                  <a:lnTo>
                    <a:pt x="1060" y="1040"/>
                  </a:lnTo>
                  <a:lnTo>
                    <a:pt x="1244" y="1080"/>
                  </a:lnTo>
                  <a:lnTo>
                    <a:pt x="1219" y="835"/>
                  </a:lnTo>
                  <a:lnTo>
                    <a:pt x="1360" y="465"/>
                  </a:lnTo>
                  <a:lnTo>
                    <a:pt x="1075" y="450"/>
                  </a:lnTo>
                  <a:lnTo>
                    <a:pt x="50" y="0"/>
                  </a:lnTo>
                  <a:lnTo>
                    <a:pt x="6" y="59"/>
                  </a:lnTo>
                  <a:close/>
                </a:path>
              </a:pathLst>
            </a:custGeom>
            <a:solidFill>
              <a:srgbClr val="F7A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3286" y="2193"/>
              <a:ext cx="549" cy="130"/>
            </a:xfrm>
            <a:custGeom>
              <a:avLst/>
              <a:gdLst>
                <a:gd name="T0" fmla="*/ 0 w 1646"/>
                <a:gd name="T1" fmla="*/ 0 h 390"/>
                <a:gd name="T2" fmla="*/ 0 w 1646"/>
                <a:gd name="T3" fmla="*/ 0 h 390"/>
                <a:gd name="T4" fmla="*/ 0 w 1646"/>
                <a:gd name="T5" fmla="*/ 0 h 390"/>
                <a:gd name="T6" fmla="*/ 0 w 1646"/>
                <a:gd name="T7" fmla="*/ 0 h 390"/>
                <a:gd name="T8" fmla="*/ 0 w 1646"/>
                <a:gd name="T9" fmla="*/ 0 h 390"/>
                <a:gd name="T10" fmla="*/ 0 w 1646"/>
                <a:gd name="T11" fmla="*/ 0 h 390"/>
                <a:gd name="T12" fmla="*/ 0 w 1646"/>
                <a:gd name="T13" fmla="*/ 0 h 390"/>
                <a:gd name="T14" fmla="*/ 0 w 1646"/>
                <a:gd name="T15" fmla="*/ 0 h 390"/>
                <a:gd name="T16" fmla="*/ 0 w 1646"/>
                <a:gd name="T17" fmla="*/ 0 h 390"/>
                <a:gd name="T18" fmla="*/ 0 w 1646"/>
                <a:gd name="T19" fmla="*/ 0 h 390"/>
                <a:gd name="T20" fmla="*/ 0 w 1646"/>
                <a:gd name="T21" fmla="*/ 0 h 390"/>
                <a:gd name="T22" fmla="*/ 0 w 1646"/>
                <a:gd name="T23" fmla="*/ 0 h 390"/>
                <a:gd name="T24" fmla="*/ 0 w 1646"/>
                <a:gd name="T25" fmla="*/ 0 h 390"/>
                <a:gd name="T26" fmla="*/ 0 w 1646"/>
                <a:gd name="T27" fmla="*/ 0 h 390"/>
                <a:gd name="T28" fmla="*/ 0 w 1646"/>
                <a:gd name="T29" fmla="*/ 0 h 390"/>
                <a:gd name="T30" fmla="*/ 0 w 1646"/>
                <a:gd name="T31" fmla="*/ 0 h 390"/>
                <a:gd name="T32" fmla="*/ 0 w 1646"/>
                <a:gd name="T33" fmla="*/ 0 h 39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46"/>
                <a:gd name="T52" fmla="*/ 0 h 390"/>
                <a:gd name="T53" fmla="*/ 1646 w 1646"/>
                <a:gd name="T54" fmla="*/ 390 h 39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46" h="390">
                  <a:moveTo>
                    <a:pt x="0" y="292"/>
                  </a:moveTo>
                  <a:lnTo>
                    <a:pt x="53" y="273"/>
                  </a:lnTo>
                  <a:lnTo>
                    <a:pt x="191" y="238"/>
                  </a:lnTo>
                  <a:lnTo>
                    <a:pt x="281" y="216"/>
                  </a:lnTo>
                  <a:lnTo>
                    <a:pt x="383" y="190"/>
                  </a:lnTo>
                  <a:lnTo>
                    <a:pt x="490" y="165"/>
                  </a:lnTo>
                  <a:lnTo>
                    <a:pt x="602" y="139"/>
                  </a:lnTo>
                  <a:lnTo>
                    <a:pt x="715" y="112"/>
                  </a:lnTo>
                  <a:lnTo>
                    <a:pt x="822" y="87"/>
                  </a:lnTo>
                  <a:lnTo>
                    <a:pt x="924" y="64"/>
                  </a:lnTo>
                  <a:lnTo>
                    <a:pt x="1014" y="43"/>
                  </a:lnTo>
                  <a:lnTo>
                    <a:pt x="1150" y="12"/>
                  </a:lnTo>
                  <a:lnTo>
                    <a:pt x="1202" y="0"/>
                  </a:lnTo>
                  <a:lnTo>
                    <a:pt x="1646" y="75"/>
                  </a:lnTo>
                  <a:lnTo>
                    <a:pt x="158" y="390"/>
                  </a:lnTo>
                  <a:lnTo>
                    <a:pt x="0" y="292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3279" y="2664"/>
              <a:ext cx="86" cy="139"/>
            </a:xfrm>
            <a:custGeom>
              <a:avLst/>
              <a:gdLst>
                <a:gd name="T0" fmla="*/ 0 w 259"/>
                <a:gd name="T1" fmla="*/ 0 h 417"/>
                <a:gd name="T2" fmla="*/ 0 w 259"/>
                <a:gd name="T3" fmla="*/ 0 h 417"/>
                <a:gd name="T4" fmla="*/ 0 w 259"/>
                <a:gd name="T5" fmla="*/ 0 h 417"/>
                <a:gd name="T6" fmla="*/ 0 w 259"/>
                <a:gd name="T7" fmla="*/ 0 h 417"/>
                <a:gd name="T8" fmla="*/ 0 w 259"/>
                <a:gd name="T9" fmla="*/ 0 h 417"/>
                <a:gd name="T10" fmla="*/ 0 w 259"/>
                <a:gd name="T11" fmla="*/ 0 h 417"/>
                <a:gd name="T12" fmla="*/ 0 w 259"/>
                <a:gd name="T13" fmla="*/ 0 h 417"/>
                <a:gd name="T14" fmla="*/ 0 w 259"/>
                <a:gd name="T15" fmla="*/ 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"/>
                <a:gd name="T25" fmla="*/ 0 h 417"/>
                <a:gd name="T26" fmla="*/ 259 w 259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" h="417">
                  <a:moveTo>
                    <a:pt x="75" y="0"/>
                  </a:moveTo>
                  <a:lnTo>
                    <a:pt x="259" y="21"/>
                  </a:lnTo>
                  <a:lnTo>
                    <a:pt x="135" y="241"/>
                  </a:lnTo>
                  <a:lnTo>
                    <a:pt x="110" y="417"/>
                  </a:lnTo>
                  <a:lnTo>
                    <a:pt x="0" y="350"/>
                  </a:lnTo>
                  <a:lnTo>
                    <a:pt x="25" y="8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3216" y="2803"/>
              <a:ext cx="141" cy="82"/>
            </a:xfrm>
            <a:custGeom>
              <a:avLst/>
              <a:gdLst>
                <a:gd name="T0" fmla="*/ 0 w 423"/>
                <a:gd name="T1" fmla="*/ 0 h 247"/>
                <a:gd name="T2" fmla="*/ 0 w 423"/>
                <a:gd name="T3" fmla="*/ 0 h 247"/>
                <a:gd name="T4" fmla="*/ 0 w 423"/>
                <a:gd name="T5" fmla="*/ 0 h 247"/>
                <a:gd name="T6" fmla="*/ 0 w 423"/>
                <a:gd name="T7" fmla="*/ 0 h 247"/>
                <a:gd name="T8" fmla="*/ 0 w 423"/>
                <a:gd name="T9" fmla="*/ 0 h 247"/>
                <a:gd name="T10" fmla="*/ 0 w 423"/>
                <a:gd name="T11" fmla="*/ 0 h 2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47"/>
                <a:gd name="T20" fmla="*/ 423 w 423"/>
                <a:gd name="T21" fmla="*/ 247 h 2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47">
                  <a:moveTo>
                    <a:pt x="0" y="16"/>
                  </a:moveTo>
                  <a:lnTo>
                    <a:pt x="174" y="0"/>
                  </a:lnTo>
                  <a:lnTo>
                    <a:pt x="423" y="201"/>
                  </a:lnTo>
                  <a:lnTo>
                    <a:pt x="44" y="247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3177" y="2893"/>
              <a:ext cx="793" cy="250"/>
            </a:xfrm>
            <a:custGeom>
              <a:avLst/>
              <a:gdLst>
                <a:gd name="T0" fmla="*/ 0 w 2378"/>
                <a:gd name="T1" fmla="*/ 0 h 751"/>
                <a:gd name="T2" fmla="*/ 0 w 2378"/>
                <a:gd name="T3" fmla="*/ 0 h 751"/>
                <a:gd name="T4" fmla="*/ 0 w 2378"/>
                <a:gd name="T5" fmla="*/ 0 h 751"/>
                <a:gd name="T6" fmla="*/ 0 w 2378"/>
                <a:gd name="T7" fmla="*/ 0 h 751"/>
                <a:gd name="T8" fmla="*/ 0 w 2378"/>
                <a:gd name="T9" fmla="*/ 0 h 751"/>
                <a:gd name="T10" fmla="*/ 0 w 2378"/>
                <a:gd name="T11" fmla="*/ 0 h 751"/>
                <a:gd name="T12" fmla="*/ 0 w 2378"/>
                <a:gd name="T13" fmla="*/ 0 h 751"/>
                <a:gd name="T14" fmla="*/ 0 w 2378"/>
                <a:gd name="T15" fmla="*/ 0 h 751"/>
                <a:gd name="T16" fmla="*/ 0 w 2378"/>
                <a:gd name="T17" fmla="*/ 0 h 751"/>
                <a:gd name="T18" fmla="*/ 0 w 2378"/>
                <a:gd name="T19" fmla="*/ 0 h 751"/>
                <a:gd name="T20" fmla="*/ 0 w 2378"/>
                <a:gd name="T21" fmla="*/ 0 h 751"/>
                <a:gd name="T22" fmla="*/ 0 w 2378"/>
                <a:gd name="T23" fmla="*/ 0 h 751"/>
                <a:gd name="T24" fmla="*/ 0 w 2378"/>
                <a:gd name="T25" fmla="*/ 0 h 751"/>
                <a:gd name="T26" fmla="*/ 0 w 2378"/>
                <a:gd name="T27" fmla="*/ 0 h 751"/>
                <a:gd name="T28" fmla="*/ 0 w 2378"/>
                <a:gd name="T29" fmla="*/ 0 h 751"/>
                <a:gd name="T30" fmla="*/ 0 w 2378"/>
                <a:gd name="T31" fmla="*/ 0 h 751"/>
                <a:gd name="T32" fmla="*/ 0 w 2378"/>
                <a:gd name="T33" fmla="*/ 0 h 751"/>
                <a:gd name="T34" fmla="*/ 0 w 2378"/>
                <a:gd name="T35" fmla="*/ 0 h 75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78"/>
                <a:gd name="T55" fmla="*/ 0 h 751"/>
                <a:gd name="T56" fmla="*/ 2378 w 2378"/>
                <a:gd name="T57" fmla="*/ 751 h 75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78" h="751">
                  <a:moveTo>
                    <a:pt x="155" y="301"/>
                  </a:moveTo>
                  <a:lnTo>
                    <a:pt x="129" y="450"/>
                  </a:lnTo>
                  <a:lnTo>
                    <a:pt x="0" y="601"/>
                  </a:lnTo>
                  <a:lnTo>
                    <a:pt x="563" y="751"/>
                  </a:lnTo>
                  <a:lnTo>
                    <a:pt x="1684" y="647"/>
                  </a:lnTo>
                  <a:lnTo>
                    <a:pt x="1763" y="616"/>
                  </a:lnTo>
                  <a:lnTo>
                    <a:pt x="1913" y="647"/>
                  </a:lnTo>
                  <a:lnTo>
                    <a:pt x="2042" y="630"/>
                  </a:lnTo>
                  <a:lnTo>
                    <a:pt x="2187" y="607"/>
                  </a:lnTo>
                  <a:lnTo>
                    <a:pt x="2221" y="580"/>
                  </a:lnTo>
                  <a:lnTo>
                    <a:pt x="2276" y="534"/>
                  </a:lnTo>
                  <a:lnTo>
                    <a:pt x="2326" y="490"/>
                  </a:lnTo>
                  <a:lnTo>
                    <a:pt x="2348" y="471"/>
                  </a:lnTo>
                  <a:lnTo>
                    <a:pt x="2378" y="186"/>
                  </a:lnTo>
                  <a:lnTo>
                    <a:pt x="2218" y="0"/>
                  </a:lnTo>
                  <a:lnTo>
                    <a:pt x="1439" y="140"/>
                  </a:lnTo>
                  <a:lnTo>
                    <a:pt x="155" y="301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2961" y="2573"/>
              <a:ext cx="1021" cy="577"/>
            </a:xfrm>
            <a:custGeom>
              <a:avLst/>
              <a:gdLst>
                <a:gd name="T0" fmla="*/ 0 w 3063"/>
                <a:gd name="T1" fmla="*/ 0 h 1730"/>
                <a:gd name="T2" fmla="*/ 0 w 3063"/>
                <a:gd name="T3" fmla="*/ 0 h 1730"/>
                <a:gd name="T4" fmla="*/ 0 w 3063"/>
                <a:gd name="T5" fmla="*/ 0 h 1730"/>
                <a:gd name="T6" fmla="*/ 0 w 3063"/>
                <a:gd name="T7" fmla="*/ 0 h 1730"/>
                <a:gd name="T8" fmla="*/ 0 w 3063"/>
                <a:gd name="T9" fmla="*/ 0 h 1730"/>
                <a:gd name="T10" fmla="*/ 0 w 3063"/>
                <a:gd name="T11" fmla="*/ 0 h 1730"/>
                <a:gd name="T12" fmla="*/ 0 w 3063"/>
                <a:gd name="T13" fmla="*/ 0 h 1730"/>
                <a:gd name="T14" fmla="*/ 0 w 3063"/>
                <a:gd name="T15" fmla="*/ 0 h 1730"/>
                <a:gd name="T16" fmla="*/ 0 w 3063"/>
                <a:gd name="T17" fmla="*/ 0 h 1730"/>
                <a:gd name="T18" fmla="*/ 0 w 3063"/>
                <a:gd name="T19" fmla="*/ 0 h 1730"/>
                <a:gd name="T20" fmla="*/ 0 w 3063"/>
                <a:gd name="T21" fmla="*/ 0 h 1730"/>
                <a:gd name="T22" fmla="*/ 0 w 3063"/>
                <a:gd name="T23" fmla="*/ 0 h 1730"/>
                <a:gd name="T24" fmla="*/ 0 w 3063"/>
                <a:gd name="T25" fmla="*/ 0 h 1730"/>
                <a:gd name="T26" fmla="*/ 0 w 3063"/>
                <a:gd name="T27" fmla="*/ 0 h 1730"/>
                <a:gd name="T28" fmla="*/ 0 w 3063"/>
                <a:gd name="T29" fmla="*/ 0 h 1730"/>
                <a:gd name="T30" fmla="*/ 0 w 3063"/>
                <a:gd name="T31" fmla="*/ 0 h 1730"/>
                <a:gd name="T32" fmla="*/ 0 w 3063"/>
                <a:gd name="T33" fmla="*/ 0 h 1730"/>
                <a:gd name="T34" fmla="*/ 0 w 3063"/>
                <a:gd name="T35" fmla="*/ 0 h 1730"/>
                <a:gd name="T36" fmla="*/ 0 w 3063"/>
                <a:gd name="T37" fmla="*/ 0 h 1730"/>
                <a:gd name="T38" fmla="*/ 0 w 3063"/>
                <a:gd name="T39" fmla="*/ 0 h 1730"/>
                <a:gd name="T40" fmla="*/ 0 w 3063"/>
                <a:gd name="T41" fmla="*/ 0 h 1730"/>
                <a:gd name="T42" fmla="*/ 0 w 3063"/>
                <a:gd name="T43" fmla="*/ 0 h 1730"/>
                <a:gd name="T44" fmla="*/ 0 w 3063"/>
                <a:gd name="T45" fmla="*/ 0 h 1730"/>
                <a:gd name="T46" fmla="*/ 0 w 3063"/>
                <a:gd name="T47" fmla="*/ 0 h 1730"/>
                <a:gd name="T48" fmla="*/ 0 w 3063"/>
                <a:gd name="T49" fmla="*/ 0 h 1730"/>
                <a:gd name="T50" fmla="*/ 0 w 3063"/>
                <a:gd name="T51" fmla="*/ 0 h 1730"/>
                <a:gd name="T52" fmla="*/ 0 w 3063"/>
                <a:gd name="T53" fmla="*/ 0 h 1730"/>
                <a:gd name="T54" fmla="*/ 0 w 3063"/>
                <a:gd name="T55" fmla="*/ 0 h 1730"/>
                <a:gd name="T56" fmla="*/ 0 w 3063"/>
                <a:gd name="T57" fmla="*/ 0 h 1730"/>
                <a:gd name="T58" fmla="*/ 0 w 3063"/>
                <a:gd name="T59" fmla="*/ 0 h 1730"/>
                <a:gd name="T60" fmla="*/ 0 w 3063"/>
                <a:gd name="T61" fmla="*/ 0 h 1730"/>
                <a:gd name="T62" fmla="*/ 0 w 3063"/>
                <a:gd name="T63" fmla="*/ 0 h 1730"/>
                <a:gd name="T64" fmla="*/ 0 w 3063"/>
                <a:gd name="T65" fmla="*/ 0 h 1730"/>
                <a:gd name="T66" fmla="*/ 0 w 3063"/>
                <a:gd name="T67" fmla="*/ 0 h 1730"/>
                <a:gd name="T68" fmla="*/ 0 w 3063"/>
                <a:gd name="T69" fmla="*/ 0 h 1730"/>
                <a:gd name="T70" fmla="*/ 0 w 3063"/>
                <a:gd name="T71" fmla="*/ 0 h 1730"/>
                <a:gd name="T72" fmla="*/ 0 w 3063"/>
                <a:gd name="T73" fmla="*/ 0 h 173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063"/>
                <a:gd name="T112" fmla="*/ 0 h 1730"/>
                <a:gd name="T113" fmla="*/ 3063 w 3063"/>
                <a:gd name="T114" fmla="*/ 1730 h 173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063" h="1730">
                  <a:moveTo>
                    <a:pt x="15" y="29"/>
                  </a:moveTo>
                  <a:lnTo>
                    <a:pt x="134" y="0"/>
                  </a:lnTo>
                  <a:lnTo>
                    <a:pt x="205" y="184"/>
                  </a:lnTo>
                  <a:lnTo>
                    <a:pt x="306" y="212"/>
                  </a:lnTo>
                  <a:lnTo>
                    <a:pt x="880" y="630"/>
                  </a:lnTo>
                  <a:lnTo>
                    <a:pt x="669" y="680"/>
                  </a:lnTo>
                  <a:lnTo>
                    <a:pt x="809" y="936"/>
                  </a:lnTo>
                  <a:lnTo>
                    <a:pt x="1284" y="885"/>
                  </a:lnTo>
                  <a:lnTo>
                    <a:pt x="1594" y="980"/>
                  </a:lnTo>
                  <a:lnTo>
                    <a:pt x="2453" y="705"/>
                  </a:lnTo>
                  <a:lnTo>
                    <a:pt x="2883" y="730"/>
                  </a:lnTo>
                  <a:lnTo>
                    <a:pt x="3063" y="970"/>
                  </a:lnTo>
                  <a:lnTo>
                    <a:pt x="3014" y="1427"/>
                  </a:lnTo>
                  <a:lnTo>
                    <a:pt x="2858" y="1555"/>
                  </a:lnTo>
                  <a:lnTo>
                    <a:pt x="2537" y="1614"/>
                  </a:lnTo>
                  <a:lnTo>
                    <a:pt x="2388" y="1581"/>
                  </a:lnTo>
                  <a:lnTo>
                    <a:pt x="2269" y="1620"/>
                  </a:lnTo>
                  <a:lnTo>
                    <a:pt x="1115" y="1730"/>
                  </a:lnTo>
                  <a:lnTo>
                    <a:pt x="561" y="1594"/>
                  </a:lnTo>
                  <a:lnTo>
                    <a:pt x="964" y="1535"/>
                  </a:lnTo>
                  <a:lnTo>
                    <a:pt x="2554" y="1409"/>
                  </a:lnTo>
                  <a:lnTo>
                    <a:pt x="2808" y="1395"/>
                  </a:lnTo>
                  <a:lnTo>
                    <a:pt x="2908" y="1160"/>
                  </a:lnTo>
                  <a:lnTo>
                    <a:pt x="2892" y="1133"/>
                  </a:lnTo>
                  <a:lnTo>
                    <a:pt x="2855" y="1074"/>
                  </a:lnTo>
                  <a:lnTo>
                    <a:pt x="2834" y="1042"/>
                  </a:lnTo>
                  <a:lnTo>
                    <a:pt x="2815" y="1012"/>
                  </a:lnTo>
                  <a:lnTo>
                    <a:pt x="2788" y="980"/>
                  </a:lnTo>
                  <a:lnTo>
                    <a:pt x="2536" y="1006"/>
                  </a:lnTo>
                  <a:lnTo>
                    <a:pt x="2372" y="1029"/>
                  </a:lnTo>
                  <a:lnTo>
                    <a:pt x="2298" y="1040"/>
                  </a:lnTo>
                  <a:lnTo>
                    <a:pt x="784" y="1215"/>
                  </a:lnTo>
                  <a:lnTo>
                    <a:pt x="703" y="1237"/>
                  </a:lnTo>
                  <a:lnTo>
                    <a:pt x="0" y="119"/>
                  </a:lnTo>
                  <a:lnTo>
                    <a:pt x="459" y="710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7A7A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3660" y="2798"/>
              <a:ext cx="198" cy="60"/>
            </a:xfrm>
            <a:custGeom>
              <a:avLst/>
              <a:gdLst>
                <a:gd name="T0" fmla="*/ 0 w 593"/>
                <a:gd name="T1" fmla="*/ 0 h 178"/>
                <a:gd name="T2" fmla="*/ 0 w 593"/>
                <a:gd name="T3" fmla="*/ 0 h 178"/>
                <a:gd name="T4" fmla="*/ 0 w 593"/>
                <a:gd name="T5" fmla="*/ 0 h 178"/>
                <a:gd name="T6" fmla="*/ 0 w 593"/>
                <a:gd name="T7" fmla="*/ 0 h 178"/>
                <a:gd name="T8" fmla="*/ 0 w 593"/>
                <a:gd name="T9" fmla="*/ 0 h 178"/>
                <a:gd name="T10" fmla="*/ 0 w 593"/>
                <a:gd name="T11" fmla="*/ 0 h 178"/>
                <a:gd name="T12" fmla="*/ 0 w 593"/>
                <a:gd name="T13" fmla="*/ 0 h 178"/>
                <a:gd name="T14" fmla="*/ 0 w 593"/>
                <a:gd name="T15" fmla="*/ 0 h 178"/>
                <a:gd name="T16" fmla="*/ 0 w 593"/>
                <a:gd name="T17" fmla="*/ 0 h 1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3"/>
                <a:gd name="T28" fmla="*/ 0 h 178"/>
                <a:gd name="T29" fmla="*/ 593 w 593"/>
                <a:gd name="T30" fmla="*/ 178 h 1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3" h="178">
                  <a:moveTo>
                    <a:pt x="0" y="178"/>
                  </a:moveTo>
                  <a:lnTo>
                    <a:pt x="423" y="161"/>
                  </a:lnTo>
                  <a:lnTo>
                    <a:pt x="593" y="142"/>
                  </a:lnTo>
                  <a:lnTo>
                    <a:pt x="519" y="68"/>
                  </a:lnTo>
                  <a:lnTo>
                    <a:pt x="546" y="0"/>
                  </a:lnTo>
                  <a:lnTo>
                    <a:pt x="380" y="29"/>
                  </a:lnTo>
                  <a:lnTo>
                    <a:pt x="155" y="124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948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3267" y="2644"/>
              <a:ext cx="88" cy="159"/>
            </a:xfrm>
            <a:custGeom>
              <a:avLst/>
              <a:gdLst>
                <a:gd name="T0" fmla="*/ 0 w 264"/>
                <a:gd name="T1" fmla="*/ 0 h 477"/>
                <a:gd name="T2" fmla="*/ 0 w 264"/>
                <a:gd name="T3" fmla="*/ 0 h 477"/>
                <a:gd name="T4" fmla="*/ 0 w 264"/>
                <a:gd name="T5" fmla="*/ 0 h 477"/>
                <a:gd name="T6" fmla="*/ 0 w 264"/>
                <a:gd name="T7" fmla="*/ 0 h 477"/>
                <a:gd name="T8" fmla="*/ 0 w 264"/>
                <a:gd name="T9" fmla="*/ 0 h 477"/>
                <a:gd name="T10" fmla="*/ 0 w 264"/>
                <a:gd name="T11" fmla="*/ 0 h 477"/>
                <a:gd name="T12" fmla="*/ 0 w 264"/>
                <a:gd name="T13" fmla="*/ 0 h 477"/>
                <a:gd name="T14" fmla="*/ 0 w 264"/>
                <a:gd name="T15" fmla="*/ 0 h 477"/>
                <a:gd name="T16" fmla="*/ 0 w 264"/>
                <a:gd name="T17" fmla="*/ 0 h 477"/>
                <a:gd name="T18" fmla="*/ 0 w 264"/>
                <a:gd name="T19" fmla="*/ 0 h 477"/>
                <a:gd name="T20" fmla="*/ 0 w 264"/>
                <a:gd name="T21" fmla="*/ 0 h 477"/>
                <a:gd name="T22" fmla="*/ 0 w 264"/>
                <a:gd name="T23" fmla="*/ 0 h 4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4"/>
                <a:gd name="T37" fmla="*/ 0 h 477"/>
                <a:gd name="T38" fmla="*/ 264 w 264"/>
                <a:gd name="T39" fmla="*/ 477 h 47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4" h="477">
                  <a:moveTo>
                    <a:pt x="9" y="420"/>
                  </a:moveTo>
                  <a:lnTo>
                    <a:pt x="0" y="266"/>
                  </a:lnTo>
                  <a:lnTo>
                    <a:pt x="59" y="96"/>
                  </a:lnTo>
                  <a:lnTo>
                    <a:pt x="109" y="0"/>
                  </a:lnTo>
                  <a:lnTo>
                    <a:pt x="264" y="81"/>
                  </a:lnTo>
                  <a:lnTo>
                    <a:pt x="214" y="106"/>
                  </a:lnTo>
                  <a:lnTo>
                    <a:pt x="119" y="131"/>
                  </a:lnTo>
                  <a:lnTo>
                    <a:pt x="73" y="245"/>
                  </a:lnTo>
                  <a:lnTo>
                    <a:pt x="73" y="366"/>
                  </a:lnTo>
                  <a:lnTo>
                    <a:pt x="144" y="477"/>
                  </a:lnTo>
                  <a:lnTo>
                    <a:pt x="9" y="420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3283" y="2186"/>
              <a:ext cx="462" cy="165"/>
            </a:xfrm>
            <a:custGeom>
              <a:avLst/>
              <a:gdLst>
                <a:gd name="T0" fmla="*/ 0 w 1385"/>
                <a:gd name="T1" fmla="*/ 0 h 496"/>
                <a:gd name="T2" fmla="*/ 0 w 1385"/>
                <a:gd name="T3" fmla="*/ 0 h 496"/>
                <a:gd name="T4" fmla="*/ 0 w 1385"/>
                <a:gd name="T5" fmla="*/ 0 h 496"/>
                <a:gd name="T6" fmla="*/ 0 w 1385"/>
                <a:gd name="T7" fmla="*/ 0 h 496"/>
                <a:gd name="T8" fmla="*/ 0 w 1385"/>
                <a:gd name="T9" fmla="*/ 0 h 496"/>
                <a:gd name="T10" fmla="*/ 0 w 1385"/>
                <a:gd name="T11" fmla="*/ 0 h 496"/>
                <a:gd name="T12" fmla="*/ 0 w 1385"/>
                <a:gd name="T13" fmla="*/ 0 h 496"/>
                <a:gd name="T14" fmla="*/ 0 w 1385"/>
                <a:gd name="T15" fmla="*/ 0 h 4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85"/>
                <a:gd name="T25" fmla="*/ 0 h 496"/>
                <a:gd name="T26" fmla="*/ 1385 w 1385"/>
                <a:gd name="T27" fmla="*/ 496 h 4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85" h="496">
                  <a:moveTo>
                    <a:pt x="0" y="297"/>
                  </a:moveTo>
                  <a:lnTo>
                    <a:pt x="1110" y="0"/>
                  </a:lnTo>
                  <a:lnTo>
                    <a:pt x="1255" y="31"/>
                  </a:lnTo>
                  <a:lnTo>
                    <a:pt x="269" y="309"/>
                  </a:lnTo>
                  <a:lnTo>
                    <a:pt x="1385" y="121"/>
                  </a:lnTo>
                  <a:lnTo>
                    <a:pt x="291" y="496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3184" y="2785"/>
              <a:ext cx="198" cy="100"/>
            </a:xfrm>
            <a:custGeom>
              <a:avLst/>
              <a:gdLst>
                <a:gd name="T0" fmla="*/ 0 w 595"/>
                <a:gd name="T1" fmla="*/ 0 h 300"/>
                <a:gd name="T2" fmla="*/ 0 w 595"/>
                <a:gd name="T3" fmla="*/ 0 h 300"/>
                <a:gd name="T4" fmla="*/ 0 w 595"/>
                <a:gd name="T5" fmla="*/ 0 h 300"/>
                <a:gd name="T6" fmla="*/ 0 w 595"/>
                <a:gd name="T7" fmla="*/ 0 h 300"/>
                <a:gd name="T8" fmla="*/ 0 w 595"/>
                <a:gd name="T9" fmla="*/ 0 h 300"/>
                <a:gd name="T10" fmla="*/ 0 w 595"/>
                <a:gd name="T11" fmla="*/ 0 h 300"/>
                <a:gd name="T12" fmla="*/ 0 w 595"/>
                <a:gd name="T13" fmla="*/ 0 h 300"/>
                <a:gd name="T14" fmla="*/ 0 w 595"/>
                <a:gd name="T15" fmla="*/ 0 h 300"/>
                <a:gd name="T16" fmla="*/ 0 w 595"/>
                <a:gd name="T17" fmla="*/ 0 h 300"/>
                <a:gd name="T18" fmla="*/ 0 w 595"/>
                <a:gd name="T19" fmla="*/ 0 h 300"/>
                <a:gd name="T20" fmla="*/ 0 w 595"/>
                <a:gd name="T21" fmla="*/ 0 h 3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95"/>
                <a:gd name="T34" fmla="*/ 0 h 300"/>
                <a:gd name="T35" fmla="*/ 595 w 595"/>
                <a:gd name="T36" fmla="*/ 300 h 3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95" h="300">
                  <a:moveTo>
                    <a:pt x="0" y="44"/>
                  </a:moveTo>
                  <a:lnTo>
                    <a:pt x="187" y="0"/>
                  </a:lnTo>
                  <a:lnTo>
                    <a:pt x="428" y="131"/>
                  </a:lnTo>
                  <a:lnTo>
                    <a:pt x="595" y="251"/>
                  </a:lnTo>
                  <a:lnTo>
                    <a:pt x="490" y="269"/>
                  </a:lnTo>
                  <a:lnTo>
                    <a:pt x="375" y="193"/>
                  </a:lnTo>
                  <a:lnTo>
                    <a:pt x="291" y="109"/>
                  </a:lnTo>
                  <a:lnTo>
                    <a:pt x="155" y="94"/>
                  </a:lnTo>
                  <a:lnTo>
                    <a:pt x="140" y="30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3493" y="2413"/>
              <a:ext cx="151" cy="403"/>
            </a:xfrm>
            <a:custGeom>
              <a:avLst/>
              <a:gdLst>
                <a:gd name="T0" fmla="*/ 0 w 452"/>
                <a:gd name="T1" fmla="*/ 0 h 1211"/>
                <a:gd name="T2" fmla="*/ 0 w 452"/>
                <a:gd name="T3" fmla="*/ 0 h 1211"/>
                <a:gd name="T4" fmla="*/ 0 w 452"/>
                <a:gd name="T5" fmla="*/ 0 h 1211"/>
                <a:gd name="T6" fmla="*/ 0 w 452"/>
                <a:gd name="T7" fmla="*/ 0 h 1211"/>
                <a:gd name="T8" fmla="*/ 0 w 452"/>
                <a:gd name="T9" fmla="*/ 0 h 1211"/>
                <a:gd name="T10" fmla="*/ 0 w 452"/>
                <a:gd name="T11" fmla="*/ 0 h 1211"/>
                <a:gd name="T12" fmla="*/ 0 w 452"/>
                <a:gd name="T13" fmla="*/ 0 h 1211"/>
                <a:gd name="T14" fmla="*/ 0 w 452"/>
                <a:gd name="T15" fmla="*/ 0 h 1211"/>
                <a:gd name="T16" fmla="*/ 0 w 452"/>
                <a:gd name="T17" fmla="*/ 0 h 1211"/>
                <a:gd name="T18" fmla="*/ 0 w 452"/>
                <a:gd name="T19" fmla="*/ 0 h 1211"/>
                <a:gd name="T20" fmla="*/ 0 w 452"/>
                <a:gd name="T21" fmla="*/ 0 h 1211"/>
                <a:gd name="T22" fmla="*/ 0 w 452"/>
                <a:gd name="T23" fmla="*/ 0 h 1211"/>
                <a:gd name="T24" fmla="*/ 0 w 452"/>
                <a:gd name="T25" fmla="*/ 0 h 1211"/>
                <a:gd name="T26" fmla="*/ 0 w 452"/>
                <a:gd name="T27" fmla="*/ 0 h 1211"/>
                <a:gd name="T28" fmla="*/ 0 w 452"/>
                <a:gd name="T29" fmla="*/ 0 h 1211"/>
                <a:gd name="T30" fmla="*/ 0 w 452"/>
                <a:gd name="T31" fmla="*/ 0 h 1211"/>
                <a:gd name="T32" fmla="*/ 0 w 452"/>
                <a:gd name="T33" fmla="*/ 0 h 1211"/>
                <a:gd name="T34" fmla="*/ 0 w 452"/>
                <a:gd name="T35" fmla="*/ 0 h 121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52"/>
                <a:gd name="T55" fmla="*/ 0 h 1211"/>
                <a:gd name="T56" fmla="*/ 452 w 452"/>
                <a:gd name="T57" fmla="*/ 1211 h 121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52" h="1211">
                  <a:moveTo>
                    <a:pt x="71" y="96"/>
                  </a:moveTo>
                  <a:lnTo>
                    <a:pt x="362" y="0"/>
                  </a:lnTo>
                  <a:lnTo>
                    <a:pt x="452" y="110"/>
                  </a:lnTo>
                  <a:lnTo>
                    <a:pt x="322" y="776"/>
                  </a:lnTo>
                  <a:lnTo>
                    <a:pt x="186" y="896"/>
                  </a:lnTo>
                  <a:lnTo>
                    <a:pt x="182" y="1211"/>
                  </a:lnTo>
                  <a:lnTo>
                    <a:pt x="71" y="1086"/>
                  </a:lnTo>
                  <a:lnTo>
                    <a:pt x="49" y="941"/>
                  </a:lnTo>
                  <a:lnTo>
                    <a:pt x="27" y="841"/>
                  </a:lnTo>
                  <a:lnTo>
                    <a:pt x="5" y="794"/>
                  </a:lnTo>
                  <a:lnTo>
                    <a:pt x="0" y="772"/>
                  </a:lnTo>
                  <a:lnTo>
                    <a:pt x="5" y="716"/>
                  </a:lnTo>
                  <a:lnTo>
                    <a:pt x="30" y="549"/>
                  </a:lnTo>
                  <a:lnTo>
                    <a:pt x="61" y="382"/>
                  </a:lnTo>
                  <a:lnTo>
                    <a:pt x="77" y="305"/>
                  </a:lnTo>
                  <a:lnTo>
                    <a:pt x="37" y="121"/>
                  </a:lnTo>
                  <a:lnTo>
                    <a:pt x="71" y="96"/>
                  </a:lnTo>
                  <a:close/>
                </a:path>
              </a:pathLst>
            </a:custGeom>
            <a:solidFill>
              <a:srgbClr val="FF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>
              <a:off x="3510" y="2396"/>
              <a:ext cx="158" cy="430"/>
            </a:xfrm>
            <a:custGeom>
              <a:avLst/>
              <a:gdLst>
                <a:gd name="T0" fmla="*/ 0 w 474"/>
                <a:gd name="T1" fmla="*/ 0 h 1290"/>
                <a:gd name="T2" fmla="*/ 0 w 474"/>
                <a:gd name="T3" fmla="*/ 0 h 1290"/>
                <a:gd name="T4" fmla="*/ 0 w 474"/>
                <a:gd name="T5" fmla="*/ 0 h 1290"/>
                <a:gd name="T6" fmla="*/ 0 w 474"/>
                <a:gd name="T7" fmla="*/ 0 h 1290"/>
                <a:gd name="T8" fmla="*/ 0 w 474"/>
                <a:gd name="T9" fmla="*/ 0 h 1290"/>
                <a:gd name="T10" fmla="*/ 0 w 474"/>
                <a:gd name="T11" fmla="*/ 0 h 1290"/>
                <a:gd name="T12" fmla="*/ 0 w 474"/>
                <a:gd name="T13" fmla="*/ 0 h 1290"/>
                <a:gd name="T14" fmla="*/ 0 w 474"/>
                <a:gd name="T15" fmla="*/ 0 h 1290"/>
                <a:gd name="T16" fmla="*/ 0 w 474"/>
                <a:gd name="T17" fmla="*/ 0 h 1290"/>
                <a:gd name="T18" fmla="*/ 0 w 474"/>
                <a:gd name="T19" fmla="*/ 0 h 1290"/>
                <a:gd name="T20" fmla="*/ 0 w 474"/>
                <a:gd name="T21" fmla="*/ 0 h 1290"/>
                <a:gd name="T22" fmla="*/ 0 w 474"/>
                <a:gd name="T23" fmla="*/ 0 h 1290"/>
                <a:gd name="T24" fmla="*/ 0 w 474"/>
                <a:gd name="T25" fmla="*/ 0 h 1290"/>
                <a:gd name="T26" fmla="*/ 0 w 474"/>
                <a:gd name="T27" fmla="*/ 0 h 1290"/>
                <a:gd name="T28" fmla="*/ 0 w 474"/>
                <a:gd name="T29" fmla="*/ 0 h 1290"/>
                <a:gd name="T30" fmla="*/ 0 w 474"/>
                <a:gd name="T31" fmla="*/ 0 h 1290"/>
                <a:gd name="T32" fmla="*/ 0 w 474"/>
                <a:gd name="T33" fmla="*/ 0 h 1290"/>
                <a:gd name="T34" fmla="*/ 0 w 474"/>
                <a:gd name="T35" fmla="*/ 0 h 1290"/>
                <a:gd name="T36" fmla="*/ 0 w 474"/>
                <a:gd name="T37" fmla="*/ 0 h 1290"/>
                <a:gd name="T38" fmla="*/ 0 w 474"/>
                <a:gd name="T39" fmla="*/ 0 h 1290"/>
                <a:gd name="T40" fmla="*/ 0 w 474"/>
                <a:gd name="T41" fmla="*/ 0 h 1290"/>
                <a:gd name="T42" fmla="*/ 0 w 474"/>
                <a:gd name="T43" fmla="*/ 0 h 1290"/>
                <a:gd name="T44" fmla="*/ 0 w 474"/>
                <a:gd name="T45" fmla="*/ 0 h 1290"/>
                <a:gd name="T46" fmla="*/ 0 w 474"/>
                <a:gd name="T47" fmla="*/ 0 h 1290"/>
                <a:gd name="T48" fmla="*/ 0 w 474"/>
                <a:gd name="T49" fmla="*/ 0 h 1290"/>
                <a:gd name="T50" fmla="*/ 0 w 474"/>
                <a:gd name="T51" fmla="*/ 0 h 1290"/>
                <a:gd name="T52" fmla="*/ 0 w 474"/>
                <a:gd name="T53" fmla="*/ 0 h 1290"/>
                <a:gd name="T54" fmla="*/ 0 w 474"/>
                <a:gd name="T55" fmla="*/ 0 h 1290"/>
                <a:gd name="T56" fmla="*/ 0 w 474"/>
                <a:gd name="T57" fmla="*/ 0 h 12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74"/>
                <a:gd name="T88" fmla="*/ 0 h 1290"/>
                <a:gd name="T89" fmla="*/ 474 w 474"/>
                <a:gd name="T90" fmla="*/ 1290 h 129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74" h="1290">
                  <a:moveTo>
                    <a:pt x="0" y="109"/>
                  </a:moveTo>
                  <a:lnTo>
                    <a:pt x="369" y="0"/>
                  </a:lnTo>
                  <a:lnTo>
                    <a:pt x="474" y="214"/>
                  </a:lnTo>
                  <a:lnTo>
                    <a:pt x="310" y="689"/>
                  </a:lnTo>
                  <a:lnTo>
                    <a:pt x="434" y="1005"/>
                  </a:lnTo>
                  <a:lnTo>
                    <a:pt x="230" y="959"/>
                  </a:lnTo>
                  <a:lnTo>
                    <a:pt x="140" y="1290"/>
                  </a:lnTo>
                  <a:lnTo>
                    <a:pt x="57" y="1026"/>
                  </a:lnTo>
                  <a:lnTo>
                    <a:pt x="15" y="779"/>
                  </a:lnTo>
                  <a:lnTo>
                    <a:pt x="90" y="509"/>
                  </a:lnTo>
                  <a:lnTo>
                    <a:pt x="34" y="304"/>
                  </a:lnTo>
                  <a:lnTo>
                    <a:pt x="124" y="214"/>
                  </a:lnTo>
                  <a:lnTo>
                    <a:pt x="230" y="244"/>
                  </a:lnTo>
                  <a:lnTo>
                    <a:pt x="190" y="339"/>
                  </a:lnTo>
                  <a:lnTo>
                    <a:pt x="264" y="390"/>
                  </a:lnTo>
                  <a:lnTo>
                    <a:pt x="115" y="689"/>
                  </a:lnTo>
                  <a:lnTo>
                    <a:pt x="190" y="675"/>
                  </a:lnTo>
                  <a:lnTo>
                    <a:pt x="115" y="900"/>
                  </a:lnTo>
                  <a:lnTo>
                    <a:pt x="214" y="785"/>
                  </a:lnTo>
                  <a:lnTo>
                    <a:pt x="260" y="555"/>
                  </a:lnTo>
                  <a:lnTo>
                    <a:pt x="260" y="484"/>
                  </a:lnTo>
                  <a:lnTo>
                    <a:pt x="339" y="314"/>
                  </a:lnTo>
                  <a:lnTo>
                    <a:pt x="285" y="300"/>
                  </a:lnTo>
                  <a:lnTo>
                    <a:pt x="304" y="170"/>
                  </a:lnTo>
                  <a:lnTo>
                    <a:pt x="180" y="149"/>
                  </a:lnTo>
                  <a:lnTo>
                    <a:pt x="199" y="99"/>
                  </a:lnTo>
                  <a:lnTo>
                    <a:pt x="25" y="195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FF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3022" y="2563"/>
              <a:ext cx="265" cy="228"/>
            </a:xfrm>
            <a:custGeom>
              <a:avLst/>
              <a:gdLst>
                <a:gd name="T0" fmla="*/ 0 w 794"/>
                <a:gd name="T1" fmla="*/ 0 h 686"/>
                <a:gd name="T2" fmla="*/ 0 w 794"/>
                <a:gd name="T3" fmla="*/ 0 h 686"/>
                <a:gd name="T4" fmla="*/ 0 w 794"/>
                <a:gd name="T5" fmla="*/ 0 h 686"/>
                <a:gd name="T6" fmla="*/ 0 w 794"/>
                <a:gd name="T7" fmla="*/ 0 h 686"/>
                <a:gd name="T8" fmla="*/ 0 w 794"/>
                <a:gd name="T9" fmla="*/ 0 h 686"/>
                <a:gd name="T10" fmla="*/ 0 w 794"/>
                <a:gd name="T11" fmla="*/ 0 h 686"/>
                <a:gd name="T12" fmla="*/ 0 w 794"/>
                <a:gd name="T13" fmla="*/ 0 h 686"/>
                <a:gd name="T14" fmla="*/ 0 w 794"/>
                <a:gd name="T15" fmla="*/ 0 h 686"/>
                <a:gd name="T16" fmla="*/ 0 w 794"/>
                <a:gd name="T17" fmla="*/ 0 h 686"/>
                <a:gd name="T18" fmla="*/ 0 w 794"/>
                <a:gd name="T19" fmla="*/ 0 h 686"/>
                <a:gd name="T20" fmla="*/ 0 w 794"/>
                <a:gd name="T21" fmla="*/ 0 h 686"/>
                <a:gd name="T22" fmla="*/ 0 w 794"/>
                <a:gd name="T23" fmla="*/ 0 h 68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94"/>
                <a:gd name="T37" fmla="*/ 0 h 686"/>
                <a:gd name="T38" fmla="*/ 794 w 794"/>
                <a:gd name="T39" fmla="*/ 686 h 68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94" h="686">
                  <a:moveTo>
                    <a:pt x="0" y="136"/>
                  </a:moveTo>
                  <a:lnTo>
                    <a:pt x="60" y="40"/>
                  </a:lnTo>
                  <a:lnTo>
                    <a:pt x="134" y="0"/>
                  </a:lnTo>
                  <a:lnTo>
                    <a:pt x="144" y="96"/>
                  </a:lnTo>
                  <a:lnTo>
                    <a:pt x="349" y="291"/>
                  </a:lnTo>
                  <a:lnTo>
                    <a:pt x="653" y="466"/>
                  </a:lnTo>
                  <a:lnTo>
                    <a:pt x="794" y="341"/>
                  </a:lnTo>
                  <a:lnTo>
                    <a:pt x="714" y="686"/>
                  </a:lnTo>
                  <a:lnTo>
                    <a:pt x="100" y="230"/>
                  </a:lnTo>
                  <a:lnTo>
                    <a:pt x="20" y="215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3016" y="2503"/>
              <a:ext cx="301" cy="173"/>
            </a:xfrm>
            <a:custGeom>
              <a:avLst/>
              <a:gdLst>
                <a:gd name="T0" fmla="*/ 0 w 902"/>
                <a:gd name="T1" fmla="*/ 0 h 521"/>
                <a:gd name="T2" fmla="*/ 0 w 902"/>
                <a:gd name="T3" fmla="*/ 0 h 521"/>
                <a:gd name="T4" fmla="*/ 0 w 902"/>
                <a:gd name="T5" fmla="*/ 0 h 521"/>
                <a:gd name="T6" fmla="*/ 0 w 902"/>
                <a:gd name="T7" fmla="*/ 0 h 521"/>
                <a:gd name="T8" fmla="*/ 0 w 902"/>
                <a:gd name="T9" fmla="*/ 0 h 521"/>
                <a:gd name="T10" fmla="*/ 0 w 902"/>
                <a:gd name="T11" fmla="*/ 0 h 521"/>
                <a:gd name="T12" fmla="*/ 0 w 902"/>
                <a:gd name="T13" fmla="*/ 0 h 521"/>
                <a:gd name="T14" fmla="*/ 0 w 902"/>
                <a:gd name="T15" fmla="*/ 0 h 521"/>
                <a:gd name="T16" fmla="*/ 0 w 902"/>
                <a:gd name="T17" fmla="*/ 0 h 5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2"/>
                <a:gd name="T28" fmla="*/ 0 h 521"/>
                <a:gd name="T29" fmla="*/ 902 w 902"/>
                <a:gd name="T30" fmla="*/ 521 h 5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2" h="521">
                  <a:moveTo>
                    <a:pt x="32" y="40"/>
                  </a:moveTo>
                  <a:lnTo>
                    <a:pt x="0" y="102"/>
                  </a:lnTo>
                  <a:lnTo>
                    <a:pt x="143" y="121"/>
                  </a:lnTo>
                  <a:lnTo>
                    <a:pt x="767" y="446"/>
                  </a:lnTo>
                  <a:lnTo>
                    <a:pt x="812" y="521"/>
                  </a:lnTo>
                  <a:lnTo>
                    <a:pt x="902" y="435"/>
                  </a:lnTo>
                  <a:lnTo>
                    <a:pt x="93" y="0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3327" y="2600"/>
              <a:ext cx="753" cy="300"/>
            </a:xfrm>
            <a:custGeom>
              <a:avLst/>
              <a:gdLst>
                <a:gd name="T0" fmla="*/ 0 w 2259"/>
                <a:gd name="T1" fmla="*/ 0 h 900"/>
                <a:gd name="T2" fmla="*/ 0 w 2259"/>
                <a:gd name="T3" fmla="*/ 0 h 900"/>
                <a:gd name="T4" fmla="*/ 0 w 2259"/>
                <a:gd name="T5" fmla="*/ 0 h 900"/>
                <a:gd name="T6" fmla="*/ 0 w 2259"/>
                <a:gd name="T7" fmla="*/ 0 h 900"/>
                <a:gd name="T8" fmla="*/ 0 w 2259"/>
                <a:gd name="T9" fmla="*/ 0 h 900"/>
                <a:gd name="T10" fmla="*/ 0 w 2259"/>
                <a:gd name="T11" fmla="*/ 0 h 900"/>
                <a:gd name="T12" fmla="*/ 0 w 2259"/>
                <a:gd name="T13" fmla="*/ 0 h 900"/>
                <a:gd name="T14" fmla="*/ 0 w 2259"/>
                <a:gd name="T15" fmla="*/ 0 h 900"/>
                <a:gd name="T16" fmla="*/ 0 w 2259"/>
                <a:gd name="T17" fmla="*/ 0 h 900"/>
                <a:gd name="T18" fmla="*/ 0 w 2259"/>
                <a:gd name="T19" fmla="*/ 0 h 900"/>
                <a:gd name="T20" fmla="*/ 0 w 2259"/>
                <a:gd name="T21" fmla="*/ 0 h 900"/>
                <a:gd name="T22" fmla="*/ 0 w 2259"/>
                <a:gd name="T23" fmla="*/ 0 h 900"/>
                <a:gd name="T24" fmla="*/ 0 w 2259"/>
                <a:gd name="T25" fmla="*/ 0 h 900"/>
                <a:gd name="T26" fmla="*/ 0 w 2259"/>
                <a:gd name="T27" fmla="*/ 0 h 900"/>
                <a:gd name="T28" fmla="*/ 0 w 2259"/>
                <a:gd name="T29" fmla="*/ 0 h 900"/>
                <a:gd name="T30" fmla="*/ 0 w 2259"/>
                <a:gd name="T31" fmla="*/ 0 h 900"/>
                <a:gd name="T32" fmla="*/ 0 w 2259"/>
                <a:gd name="T33" fmla="*/ 0 h 900"/>
                <a:gd name="T34" fmla="*/ 0 w 2259"/>
                <a:gd name="T35" fmla="*/ 0 h 900"/>
                <a:gd name="T36" fmla="*/ 0 w 2259"/>
                <a:gd name="T37" fmla="*/ 0 h 900"/>
                <a:gd name="T38" fmla="*/ 0 w 2259"/>
                <a:gd name="T39" fmla="*/ 0 h 900"/>
                <a:gd name="T40" fmla="*/ 0 w 2259"/>
                <a:gd name="T41" fmla="*/ 0 h 900"/>
                <a:gd name="T42" fmla="*/ 0 w 2259"/>
                <a:gd name="T43" fmla="*/ 0 h 900"/>
                <a:gd name="T44" fmla="*/ 0 w 2259"/>
                <a:gd name="T45" fmla="*/ 0 h 900"/>
                <a:gd name="T46" fmla="*/ 0 w 2259"/>
                <a:gd name="T47" fmla="*/ 0 h 9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59"/>
                <a:gd name="T73" fmla="*/ 0 h 900"/>
                <a:gd name="T74" fmla="*/ 2259 w 2259"/>
                <a:gd name="T75" fmla="*/ 900 h 9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59" h="900">
                  <a:moveTo>
                    <a:pt x="11" y="515"/>
                  </a:moveTo>
                  <a:lnTo>
                    <a:pt x="90" y="655"/>
                  </a:lnTo>
                  <a:lnTo>
                    <a:pt x="226" y="709"/>
                  </a:lnTo>
                  <a:lnTo>
                    <a:pt x="231" y="510"/>
                  </a:lnTo>
                  <a:lnTo>
                    <a:pt x="321" y="284"/>
                  </a:lnTo>
                  <a:lnTo>
                    <a:pt x="201" y="345"/>
                  </a:lnTo>
                  <a:lnTo>
                    <a:pt x="155" y="379"/>
                  </a:lnTo>
                  <a:lnTo>
                    <a:pt x="141" y="315"/>
                  </a:lnTo>
                  <a:lnTo>
                    <a:pt x="146" y="184"/>
                  </a:lnTo>
                  <a:lnTo>
                    <a:pt x="511" y="0"/>
                  </a:lnTo>
                  <a:lnTo>
                    <a:pt x="504" y="233"/>
                  </a:lnTo>
                  <a:lnTo>
                    <a:pt x="437" y="283"/>
                  </a:lnTo>
                  <a:lnTo>
                    <a:pt x="390" y="540"/>
                  </a:lnTo>
                  <a:lnTo>
                    <a:pt x="481" y="730"/>
                  </a:lnTo>
                  <a:lnTo>
                    <a:pt x="1885" y="305"/>
                  </a:lnTo>
                  <a:lnTo>
                    <a:pt x="1780" y="100"/>
                  </a:lnTo>
                  <a:lnTo>
                    <a:pt x="2259" y="299"/>
                  </a:lnTo>
                  <a:lnTo>
                    <a:pt x="2179" y="355"/>
                  </a:lnTo>
                  <a:lnTo>
                    <a:pt x="496" y="900"/>
                  </a:lnTo>
                  <a:lnTo>
                    <a:pt x="349" y="864"/>
                  </a:lnTo>
                  <a:lnTo>
                    <a:pt x="46" y="740"/>
                  </a:lnTo>
                  <a:lnTo>
                    <a:pt x="0" y="600"/>
                  </a:lnTo>
                  <a:lnTo>
                    <a:pt x="11" y="515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8"/>
            <p:cNvSpPr>
              <a:spLocks/>
            </p:cNvSpPr>
            <p:nvPr/>
          </p:nvSpPr>
          <p:spPr bwMode="auto">
            <a:xfrm>
              <a:off x="3610" y="2471"/>
              <a:ext cx="447" cy="195"/>
            </a:xfrm>
            <a:custGeom>
              <a:avLst/>
              <a:gdLst>
                <a:gd name="T0" fmla="*/ 0 w 1340"/>
                <a:gd name="T1" fmla="*/ 0 h 586"/>
                <a:gd name="T2" fmla="*/ 0 w 1340"/>
                <a:gd name="T3" fmla="*/ 0 h 586"/>
                <a:gd name="T4" fmla="*/ 0 w 1340"/>
                <a:gd name="T5" fmla="*/ 0 h 586"/>
                <a:gd name="T6" fmla="*/ 0 w 1340"/>
                <a:gd name="T7" fmla="*/ 0 h 586"/>
                <a:gd name="T8" fmla="*/ 0 w 1340"/>
                <a:gd name="T9" fmla="*/ 0 h 586"/>
                <a:gd name="T10" fmla="*/ 0 w 1340"/>
                <a:gd name="T11" fmla="*/ 0 h 586"/>
                <a:gd name="T12" fmla="*/ 0 w 1340"/>
                <a:gd name="T13" fmla="*/ 0 h 586"/>
                <a:gd name="T14" fmla="*/ 0 w 1340"/>
                <a:gd name="T15" fmla="*/ 0 h 5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40"/>
                <a:gd name="T25" fmla="*/ 0 h 586"/>
                <a:gd name="T26" fmla="*/ 1340 w 1340"/>
                <a:gd name="T27" fmla="*/ 586 h 5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40" h="586">
                  <a:moveTo>
                    <a:pt x="100" y="210"/>
                  </a:moveTo>
                  <a:lnTo>
                    <a:pt x="634" y="0"/>
                  </a:lnTo>
                  <a:lnTo>
                    <a:pt x="1340" y="170"/>
                  </a:lnTo>
                  <a:lnTo>
                    <a:pt x="1208" y="256"/>
                  </a:lnTo>
                  <a:lnTo>
                    <a:pt x="14" y="586"/>
                  </a:lnTo>
                  <a:lnTo>
                    <a:pt x="0" y="436"/>
                  </a:lnTo>
                  <a:lnTo>
                    <a:pt x="100" y="210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2913" y="2415"/>
              <a:ext cx="462" cy="256"/>
            </a:xfrm>
            <a:custGeom>
              <a:avLst/>
              <a:gdLst>
                <a:gd name="T0" fmla="*/ 0 w 1387"/>
                <a:gd name="T1" fmla="*/ 0 h 770"/>
                <a:gd name="T2" fmla="*/ 0 w 1387"/>
                <a:gd name="T3" fmla="*/ 0 h 770"/>
                <a:gd name="T4" fmla="*/ 0 w 1387"/>
                <a:gd name="T5" fmla="*/ 0 h 770"/>
                <a:gd name="T6" fmla="*/ 0 w 1387"/>
                <a:gd name="T7" fmla="*/ 0 h 770"/>
                <a:gd name="T8" fmla="*/ 0 w 1387"/>
                <a:gd name="T9" fmla="*/ 0 h 770"/>
                <a:gd name="T10" fmla="*/ 0 w 1387"/>
                <a:gd name="T11" fmla="*/ 0 h 7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7"/>
                <a:gd name="T19" fmla="*/ 0 h 770"/>
                <a:gd name="T20" fmla="*/ 1387 w 1387"/>
                <a:gd name="T21" fmla="*/ 770 h 7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7" h="770">
                  <a:moveTo>
                    <a:pt x="0" y="45"/>
                  </a:moveTo>
                  <a:lnTo>
                    <a:pt x="24" y="0"/>
                  </a:lnTo>
                  <a:lnTo>
                    <a:pt x="1387" y="659"/>
                  </a:lnTo>
                  <a:lnTo>
                    <a:pt x="1356" y="77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2991" y="2249"/>
              <a:ext cx="931" cy="316"/>
            </a:xfrm>
            <a:custGeom>
              <a:avLst/>
              <a:gdLst>
                <a:gd name="T0" fmla="*/ 0 w 2793"/>
                <a:gd name="T1" fmla="*/ 0 h 946"/>
                <a:gd name="T2" fmla="*/ 0 w 2793"/>
                <a:gd name="T3" fmla="*/ 0 h 946"/>
                <a:gd name="T4" fmla="*/ 0 w 2793"/>
                <a:gd name="T5" fmla="*/ 0 h 946"/>
                <a:gd name="T6" fmla="*/ 0 w 2793"/>
                <a:gd name="T7" fmla="*/ 0 h 946"/>
                <a:gd name="T8" fmla="*/ 0 w 2793"/>
                <a:gd name="T9" fmla="*/ 0 h 946"/>
                <a:gd name="T10" fmla="*/ 0 w 2793"/>
                <a:gd name="T11" fmla="*/ 0 h 946"/>
                <a:gd name="T12" fmla="*/ 0 w 2793"/>
                <a:gd name="T13" fmla="*/ 0 h 946"/>
                <a:gd name="T14" fmla="*/ 0 w 2793"/>
                <a:gd name="T15" fmla="*/ 0 h 946"/>
                <a:gd name="T16" fmla="*/ 0 w 2793"/>
                <a:gd name="T17" fmla="*/ 0 h 946"/>
                <a:gd name="T18" fmla="*/ 0 w 2793"/>
                <a:gd name="T19" fmla="*/ 0 h 946"/>
                <a:gd name="T20" fmla="*/ 0 w 2793"/>
                <a:gd name="T21" fmla="*/ 0 h 946"/>
                <a:gd name="T22" fmla="*/ 0 w 2793"/>
                <a:gd name="T23" fmla="*/ 0 h 946"/>
                <a:gd name="T24" fmla="*/ 0 w 2793"/>
                <a:gd name="T25" fmla="*/ 0 h 946"/>
                <a:gd name="T26" fmla="*/ 0 w 2793"/>
                <a:gd name="T27" fmla="*/ 0 h 946"/>
                <a:gd name="T28" fmla="*/ 0 w 2793"/>
                <a:gd name="T29" fmla="*/ 0 h 946"/>
                <a:gd name="T30" fmla="*/ 0 w 2793"/>
                <a:gd name="T31" fmla="*/ 0 h 946"/>
                <a:gd name="T32" fmla="*/ 0 w 2793"/>
                <a:gd name="T33" fmla="*/ 0 h 946"/>
                <a:gd name="T34" fmla="*/ 0 w 2793"/>
                <a:gd name="T35" fmla="*/ 0 h 946"/>
                <a:gd name="T36" fmla="*/ 0 w 2793"/>
                <a:gd name="T37" fmla="*/ 0 h 9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93"/>
                <a:gd name="T58" fmla="*/ 0 h 946"/>
                <a:gd name="T59" fmla="*/ 2793 w 2793"/>
                <a:gd name="T60" fmla="*/ 946 h 9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93" h="946">
                  <a:moveTo>
                    <a:pt x="9" y="280"/>
                  </a:moveTo>
                  <a:lnTo>
                    <a:pt x="1219" y="716"/>
                  </a:lnTo>
                  <a:lnTo>
                    <a:pt x="1169" y="946"/>
                  </a:lnTo>
                  <a:lnTo>
                    <a:pt x="1433" y="856"/>
                  </a:lnTo>
                  <a:lnTo>
                    <a:pt x="1584" y="795"/>
                  </a:lnTo>
                  <a:lnTo>
                    <a:pt x="1544" y="590"/>
                  </a:lnTo>
                  <a:lnTo>
                    <a:pt x="1928" y="441"/>
                  </a:lnTo>
                  <a:lnTo>
                    <a:pt x="2003" y="586"/>
                  </a:lnTo>
                  <a:lnTo>
                    <a:pt x="1959" y="835"/>
                  </a:lnTo>
                  <a:lnTo>
                    <a:pt x="2498" y="574"/>
                  </a:lnTo>
                  <a:lnTo>
                    <a:pt x="2648" y="586"/>
                  </a:lnTo>
                  <a:lnTo>
                    <a:pt x="2793" y="310"/>
                  </a:lnTo>
                  <a:lnTo>
                    <a:pt x="2778" y="106"/>
                  </a:lnTo>
                  <a:lnTo>
                    <a:pt x="2588" y="0"/>
                  </a:lnTo>
                  <a:lnTo>
                    <a:pt x="1194" y="435"/>
                  </a:lnTo>
                  <a:lnTo>
                    <a:pt x="1089" y="490"/>
                  </a:lnTo>
                  <a:lnTo>
                    <a:pt x="0" y="115"/>
                  </a:lnTo>
                  <a:lnTo>
                    <a:pt x="9" y="280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2932" y="2126"/>
              <a:ext cx="995" cy="422"/>
            </a:xfrm>
            <a:custGeom>
              <a:avLst/>
              <a:gdLst>
                <a:gd name="T0" fmla="*/ 0 w 2984"/>
                <a:gd name="T1" fmla="*/ 0 h 1267"/>
                <a:gd name="T2" fmla="*/ 0 w 2984"/>
                <a:gd name="T3" fmla="*/ 0 h 1267"/>
                <a:gd name="T4" fmla="*/ 0 w 2984"/>
                <a:gd name="T5" fmla="*/ 0 h 1267"/>
                <a:gd name="T6" fmla="*/ 0 w 2984"/>
                <a:gd name="T7" fmla="*/ 0 h 1267"/>
                <a:gd name="T8" fmla="*/ 0 w 2984"/>
                <a:gd name="T9" fmla="*/ 0 h 1267"/>
                <a:gd name="T10" fmla="*/ 0 w 2984"/>
                <a:gd name="T11" fmla="*/ 0 h 1267"/>
                <a:gd name="T12" fmla="*/ 0 w 2984"/>
                <a:gd name="T13" fmla="*/ 0 h 1267"/>
                <a:gd name="T14" fmla="*/ 0 w 2984"/>
                <a:gd name="T15" fmla="*/ 0 h 1267"/>
                <a:gd name="T16" fmla="*/ 0 w 2984"/>
                <a:gd name="T17" fmla="*/ 0 h 1267"/>
                <a:gd name="T18" fmla="*/ 0 w 2984"/>
                <a:gd name="T19" fmla="*/ 0 h 1267"/>
                <a:gd name="T20" fmla="*/ 0 w 2984"/>
                <a:gd name="T21" fmla="*/ 0 h 1267"/>
                <a:gd name="T22" fmla="*/ 0 w 2984"/>
                <a:gd name="T23" fmla="*/ 0 h 1267"/>
                <a:gd name="T24" fmla="*/ 0 w 2984"/>
                <a:gd name="T25" fmla="*/ 0 h 1267"/>
                <a:gd name="T26" fmla="*/ 0 w 2984"/>
                <a:gd name="T27" fmla="*/ 0 h 1267"/>
                <a:gd name="T28" fmla="*/ 0 w 2984"/>
                <a:gd name="T29" fmla="*/ 0 h 1267"/>
                <a:gd name="T30" fmla="*/ 0 w 2984"/>
                <a:gd name="T31" fmla="*/ 0 h 1267"/>
                <a:gd name="T32" fmla="*/ 0 w 2984"/>
                <a:gd name="T33" fmla="*/ 0 h 1267"/>
                <a:gd name="T34" fmla="*/ 0 w 2984"/>
                <a:gd name="T35" fmla="*/ 0 h 1267"/>
                <a:gd name="T36" fmla="*/ 0 w 2984"/>
                <a:gd name="T37" fmla="*/ 0 h 1267"/>
                <a:gd name="T38" fmla="*/ 0 w 2984"/>
                <a:gd name="T39" fmla="*/ 0 h 1267"/>
                <a:gd name="T40" fmla="*/ 0 w 2984"/>
                <a:gd name="T41" fmla="*/ 0 h 1267"/>
                <a:gd name="T42" fmla="*/ 0 w 2984"/>
                <a:gd name="T43" fmla="*/ 0 h 1267"/>
                <a:gd name="T44" fmla="*/ 0 w 2984"/>
                <a:gd name="T45" fmla="*/ 0 h 1267"/>
                <a:gd name="T46" fmla="*/ 0 w 2984"/>
                <a:gd name="T47" fmla="*/ 0 h 1267"/>
                <a:gd name="T48" fmla="*/ 0 w 2984"/>
                <a:gd name="T49" fmla="*/ 0 h 12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84"/>
                <a:gd name="T76" fmla="*/ 0 h 1267"/>
                <a:gd name="T77" fmla="*/ 2984 w 2984"/>
                <a:gd name="T78" fmla="*/ 1267 h 12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84" h="1267">
                  <a:moveTo>
                    <a:pt x="0" y="316"/>
                  </a:moveTo>
                  <a:lnTo>
                    <a:pt x="1490" y="0"/>
                  </a:lnTo>
                  <a:lnTo>
                    <a:pt x="2284" y="170"/>
                  </a:lnTo>
                  <a:lnTo>
                    <a:pt x="991" y="481"/>
                  </a:lnTo>
                  <a:lnTo>
                    <a:pt x="1291" y="586"/>
                  </a:lnTo>
                  <a:lnTo>
                    <a:pt x="2598" y="266"/>
                  </a:lnTo>
                  <a:lnTo>
                    <a:pt x="2731" y="213"/>
                  </a:lnTo>
                  <a:lnTo>
                    <a:pt x="2904" y="306"/>
                  </a:lnTo>
                  <a:lnTo>
                    <a:pt x="2979" y="421"/>
                  </a:lnTo>
                  <a:lnTo>
                    <a:pt x="2984" y="741"/>
                  </a:lnTo>
                  <a:lnTo>
                    <a:pt x="2824" y="957"/>
                  </a:lnTo>
                  <a:lnTo>
                    <a:pt x="2674" y="967"/>
                  </a:lnTo>
                  <a:lnTo>
                    <a:pt x="2649" y="1032"/>
                  </a:lnTo>
                  <a:lnTo>
                    <a:pt x="2514" y="1097"/>
                  </a:lnTo>
                  <a:lnTo>
                    <a:pt x="2349" y="1147"/>
                  </a:lnTo>
                  <a:lnTo>
                    <a:pt x="2119" y="1267"/>
                  </a:lnTo>
                  <a:lnTo>
                    <a:pt x="2135" y="1206"/>
                  </a:lnTo>
                  <a:lnTo>
                    <a:pt x="2209" y="1026"/>
                  </a:lnTo>
                  <a:lnTo>
                    <a:pt x="2759" y="806"/>
                  </a:lnTo>
                  <a:lnTo>
                    <a:pt x="2864" y="676"/>
                  </a:lnTo>
                  <a:lnTo>
                    <a:pt x="2835" y="446"/>
                  </a:lnTo>
                  <a:lnTo>
                    <a:pt x="2759" y="403"/>
                  </a:lnTo>
                  <a:lnTo>
                    <a:pt x="1375" y="787"/>
                  </a:lnTo>
                  <a:lnTo>
                    <a:pt x="0" y="316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3454" y="2593"/>
              <a:ext cx="511" cy="260"/>
            </a:xfrm>
            <a:custGeom>
              <a:avLst/>
              <a:gdLst>
                <a:gd name="T0" fmla="*/ 0 w 1534"/>
                <a:gd name="T1" fmla="*/ 0 h 781"/>
                <a:gd name="T2" fmla="*/ 0 w 1534"/>
                <a:gd name="T3" fmla="*/ 0 h 781"/>
                <a:gd name="T4" fmla="*/ 0 w 1534"/>
                <a:gd name="T5" fmla="*/ 0 h 781"/>
                <a:gd name="T6" fmla="*/ 0 w 1534"/>
                <a:gd name="T7" fmla="*/ 0 h 781"/>
                <a:gd name="T8" fmla="*/ 0 w 1534"/>
                <a:gd name="T9" fmla="*/ 0 h 781"/>
                <a:gd name="T10" fmla="*/ 0 w 1534"/>
                <a:gd name="T11" fmla="*/ 0 h 781"/>
                <a:gd name="T12" fmla="*/ 0 w 1534"/>
                <a:gd name="T13" fmla="*/ 0 h 781"/>
                <a:gd name="T14" fmla="*/ 0 w 1534"/>
                <a:gd name="T15" fmla="*/ 0 h 781"/>
                <a:gd name="T16" fmla="*/ 0 w 1534"/>
                <a:gd name="T17" fmla="*/ 0 h 781"/>
                <a:gd name="T18" fmla="*/ 0 w 1534"/>
                <a:gd name="T19" fmla="*/ 0 h 781"/>
                <a:gd name="T20" fmla="*/ 0 w 1534"/>
                <a:gd name="T21" fmla="*/ 0 h 781"/>
                <a:gd name="T22" fmla="*/ 0 w 1534"/>
                <a:gd name="T23" fmla="*/ 0 h 781"/>
                <a:gd name="T24" fmla="*/ 0 w 1534"/>
                <a:gd name="T25" fmla="*/ 0 h 781"/>
                <a:gd name="T26" fmla="*/ 0 w 1534"/>
                <a:gd name="T27" fmla="*/ 0 h 781"/>
                <a:gd name="T28" fmla="*/ 0 w 1534"/>
                <a:gd name="T29" fmla="*/ 0 h 781"/>
                <a:gd name="T30" fmla="*/ 0 w 1534"/>
                <a:gd name="T31" fmla="*/ 0 h 781"/>
                <a:gd name="T32" fmla="*/ 0 w 1534"/>
                <a:gd name="T33" fmla="*/ 0 h 7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34"/>
                <a:gd name="T52" fmla="*/ 0 h 781"/>
                <a:gd name="T53" fmla="*/ 1534 w 1534"/>
                <a:gd name="T54" fmla="*/ 781 h 7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34" h="781">
                  <a:moveTo>
                    <a:pt x="509" y="236"/>
                  </a:moveTo>
                  <a:lnTo>
                    <a:pt x="1419" y="0"/>
                  </a:lnTo>
                  <a:lnTo>
                    <a:pt x="1408" y="137"/>
                  </a:lnTo>
                  <a:lnTo>
                    <a:pt x="1423" y="251"/>
                  </a:lnTo>
                  <a:lnTo>
                    <a:pt x="1534" y="331"/>
                  </a:lnTo>
                  <a:lnTo>
                    <a:pt x="115" y="781"/>
                  </a:lnTo>
                  <a:lnTo>
                    <a:pt x="40" y="741"/>
                  </a:lnTo>
                  <a:lnTo>
                    <a:pt x="0" y="611"/>
                  </a:lnTo>
                  <a:lnTo>
                    <a:pt x="55" y="345"/>
                  </a:lnTo>
                  <a:lnTo>
                    <a:pt x="109" y="316"/>
                  </a:lnTo>
                  <a:lnTo>
                    <a:pt x="245" y="586"/>
                  </a:lnTo>
                  <a:lnTo>
                    <a:pt x="316" y="648"/>
                  </a:lnTo>
                  <a:lnTo>
                    <a:pt x="325" y="410"/>
                  </a:lnTo>
                  <a:lnTo>
                    <a:pt x="409" y="331"/>
                  </a:lnTo>
                  <a:lnTo>
                    <a:pt x="577" y="387"/>
                  </a:lnTo>
                  <a:lnTo>
                    <a:pt x="509" y="236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3367" y="2508"/>
              <a:ext cx="156" cy="88"/>
            </a:xfrm>
            <a:custGeom>
              <a:avLst/>
              <a:gdLst>
                <a:gd name="T0" fmla="*/ 0 w 468"/>
                <a:gd name="T1" fmla="*/ 0 h 264"/>
                <a:gd name="T2" fmla="*/ 0 w 468"/>
                <a:gd name="T3" fmla="*/ 0 h 264"/>
                <a:gd name="T4" fmla="*/ 0 w 468"/>
                <a:gd name="T5" fmla="*/ 0 h 264"/>
                <a:gd name="T6" fmla="*/ 0 w 468"/>
                <a:gd name="T7" fmla="*/ 0 h 264"/>
                <a:gd name="T8" fmla="*/ 0 w 468"/>
                <a:gd name="T9" fmla="*/ 0 h 264"/>
                <a:gd name="T10" fmla="*/ 0 w 468"/>
                <a:gd name="T11" fmla="*/ 0 h 264"/>
                <a:gd name="T12" fmla="*/ 0 w 468"/>
                <a:gd name="T13" fmla="*/ 0 h 2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264"/>
                <a:gd name="T23" fmla="*/ 468 w 468"/>
                <a:gd name="T24" fmla="*/ 264 h 2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264">
                  <a:moveTo>
                    <a:pt x="0" y="229"/>
                  </a:moveTo>
                  <a:lnTo>
                    <a:pt x="310" y="199"/>
                  </a:lnTo>
                  <a:lnTo>
                    <a:pt x="294" y="264"/>
                  </a:lnTo>
                  <a:lnTo>
                    <a:pt x="434" y="210"/>
                  </a:lnTo>
                  <a:lnTo>
                    <a:pt x="468" y="0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2880" y="2118"/>
              <a:ext cx="1023" cy="361"/>
            </a:xfrm>
            <a:custGeom>
              <a:avLst/>
              <a:gdLst>
                <a:gd name="T0" fmla="*/ 0 w 3069"/>
                <a:gd name="T1" fmla="*/ 0 h 1082"/>
                <a:gd name="T2" fmla="*/ 0 w 3069"/>
                <a:gd name="T3" fmla="*/ 0 h 1082"/>
                <a:gd name="T4" fmla="*/ 0 w 3069"/>
                <a:gd name="T5" fmla="*/ 0 h 1082"/>
                <a:gd name="T6" fmla="*/ 0 w 3069"/>
                <a:gd name="T7" fmla="*/ 0 h 1082"/>
                <a:gd name="T8" fmla="*/ 0 w 3069"/>
                <a:gd name="T9" fmla="*/ 0 h 1082"/>
                <a:gd name="T10" fmla="*/ 0 w 3069"/>
                <a:gd name="T11" fmla="*/ 0 h 1082"/>
                <a:gd name="T12" fmla="*/ 0 w 3069"/>
                <a:gd name="T13" fmla="*/ 0 h 1082"/>
                <a:gd name="T14" fmla="*/ 0 w 3069"/>
                <a:gd name="T15" fmla="*/ 0 h 1082"/>
                <a:gd name="T16" fmla="*/ 0 w 3069"/>
                <a:gd name="T17" fmla="*/ 0 h 1082"/>
                <a:gd name="T18" fmla="*/ 0 w 3069"/>
                <a:gd name="T19" fmla="*/ 0 h 1082"/>
                <a:gd name="T20" fmla="*/ 0 w 3069"/>
                <a:gd name="T21" fmla="*/ 0 h 1082"/>
                <a:gd name="T22" fmla="*/ 0 w 3069"/>
                <a:gd name="T23" fmla="*/ 0 h 1082"/>
                <a:gd name="T24" fmla="*/ 0 w 3069"/>
                <a:gd name="T25" fmla="*/ 0 h 1082"/>
                <a:gd name="T26" fmla="*/ 0 w 3069"/>
                <a:gd name="T27" fmla="*/ 0 h 1082"/>
                <a:gd name="T28" fmla="*/ 0 w 3069"/>
                <a:gd name="T29" fmla="*/ 0 h 1082"/>
                <a:gd name="T30" fmla="*/ 0 w 3069"/>
                <a:gd name="T31" fmla="*/ 0 h 1082"/>
                <a:gd name="T32" fmla="*/ 0 w 3069"/>
                <a:gd name="T33" fmla="*/ 0 h 1082"/>
                <a:gd name="T34" fmla="*/ 0 w 3069"/>
                <a:gd name="T35" fmla="*/ 0 h 1082"/>
                <a:gd name="T36" fmla="*/ 0 w 3069"/>
                <a:gd name="T37" fmla="*/ 0 h 1082"/>
                <a:gd name="T38" fmla="*/ 0 w 3069"/>
                <a:gd name="T39" fmla="*/ 0 h 1082"/>
                <a:gd name="T40" fmla="*/ 0 w 3069"/>
                <a:gd name="T41" fmla="*/ 0 h 1082"/>
                <a:gd name="T42" fmla="*/ 0 w 3069"/>
                <a:gd name="T43" fmla="*/ 0 h 1082"/>
                <a:gd name="T44" fmla="*/ 0 w 3069"/>
                <a:gd name="T45" fmla="*/ 0 h 1082"/>
                <a:gd name="T46" fmla="*/ 0 w 3069"/>
                <a:gd name="T47" fmla="*/ 0 h 1082"/>
                <a:gd name="T48" fmla="*/ 0 w 3069"/>
                <a:gd name="T49" fmla="*/ 0 h 1082"/>
                <a:gd name="T50" fmla="*/ 0 w 3069"/>
                <a:gd name="T51" fmla="*/ 0 h 1082"/>
                <a:gd name="T52" fmla="*/ 0 w 3069"/>
                <a:gd name="T53" fmla="*/ 0 h 1082"/>
                <a:gd name="T54" fmla="*/ 0 w 3069"/>
                <a:gd name="T55" fmla="*/ 0 h 1082"/>
                <a:gd name="T56" fmla="*/ 0 w 3069"/>
                <a:gd name="T57" fmla="*/ 0 h 1082"/>
                <a:gd name="T58" fmla="*/ 0 w 3069"/>
                <a:gd name="T59" fmla="*/ 0 h 1082"/>
                <a:gd name="T60" fmla="*/ 0 w 3069"/>
                <a:gd name="T61" fmla="*/ 0 h 1082"/>
                <a:gd name="T62" fmla="*/ 0 w 3069"/>
                <a:gd name="T63" fmla="*/ 0 h 1082"/>
                <a:gd name="T64" fmla="*/ 0 w 3069"/>
                <a:gd name="T65" fmla="*/ 0 h 1082"/>
                <a:gd name="T66" fmla="*/ 0 w 3069"/>
                <a:gd name="T67" fmla="*/ 0 h 108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69"/>
                <a:gd name="T103" fmla="*/ 0 h 1082"/>
                <a:gd name="T104" fmla="*/ 3069 w 3069"/>
                <a:gd name="T105" fmla="*/ 1082 h 108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69" h="1082">
                  <a:moveTo>
                    <a:pt x="25" y="281"/>
                  </a:moveTo>
                  <a:lnTo>
                    <a:pt x="0" y="384"/>
                  </a:lnTo>
                  <a:lnTo>
                    <a:pt x="272" y="520"/>
                  </a:lnTo>
                  <a:lnTo>
                    <a:pt x="306" y="647"/>
                  </a:lnTo>
                  <a:lnTo>
                    <a:pt x="313" y="757"/>
                  </a:lnTo>
                  <a:lnTo>
                    <a:pt x="279" y="886"/>
                  </a:lnTo>
                  <a:lnTo>
                    <a:pt x="365" y="775"/>
                  </a:lnTo>
                  <a:lnTo>
                    <a:pt x="407" y="647"/>
                  </a:lnTo>
                  <a:lnTo>
                    <a:pt x="399" y="554"/>
                  </a:lnTo>
                  <a:lnTo>
                    <a:pt x="1436" y="920"/>
                  </a:lnTo>
                  <a:lnTo>
                    <a:pt x="2915" y="425"/>
                  </a:lnTo>
                  <a:lnTo>
                    <a:pt x="2958" y="554"/>
                  </a:lnTo>
                  <a:lnTo>
                    <a:pt x="2958" y="698"/>
                  </a:lnTo>
                  <a:lnTo>
                    <a:pt x="2856" y="825"/>
                  </a:lnTo>
                  <a:lnTo>
                    <a:pt x="2371" y="1026"/>
                  </a:lnTo>
                  <a:lnTo>
                    <a:pt x="2345" y="1082"/>
                  </a:lnTo>
                  <a:lnTo>
                    <a:pt x="2908" y="868"/>
                  </a:lnTo>
                  <a:lnTo>
                    <a:pt x="3019" y="791"/>
                  </a:lnTo>
                  <a:lnTo>
                    <a:pt x="3069" y="664"/>
                  </a:lnTo>
                  <a:lnTo>
                    <a:pt x="3053" y="493"/>
                  </a:lnTo>
                  <a:lnTo>
                    <a:pt x="2976" y="400"/>
                  </a:lnTo>
                  <a:lnTo>
                    <a:pt x="2899" y="366"/>
                  </a:lnTo>
                  <a:lnTo>
                    <a:pt x="2695" y="459"/>
                  </a:lnTo>
                  <a:lnTo>
                    <a:pt x="1470" y="748"/>
                  </a:lnTo>
                  <a:lnTo>
                    <a:pt x="282" y="381"/>
                  </a:lnTo>
                  <a:lnTo>
                    <a:pt x="1402" y="809"/>
                  </a:lnTo>
                  <a:lnTo>
                    <a:pt x="1402" y="852"/>
                  </a:lnTo>
                  <a:lnTo>
                    <a:pt x="50" y="357"/>
                  </a:lnTo>
                  <a:lnTo>
                    <a:pt x="93" y="315"/>
                  </a:lnTo>
                  <a:lnTo>
                    <a:pt x="1597" y="43"/>
                  </a:lnTo>
                  <a:lnTo>
                    <a:pt x="2334" y="179"/>
                  </a:lnTo>
                  <a:lnTo>
                    <a:pt x="1556" y="0"/>
                  </a:lnTo>
                  <a:lnTo>
                    <a:pt x="25" y="2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2883" y="2359"/>
              <a:ext cx="632" cy="320"/>
            </a:xfrm>
            <a:custGeom>
              <a:avLst/>
              <a:gdLst>
                <a:gd name="T0" fmla="*/ 0 w 1894"/>
                <a:gd name="T1" fmla="*/ 0 h 960"/>
                <a:gd name="T2" fmla="*/ 0 w 1894"/>
                <a:gd name="T3" fmla="*/ 0 h 960"/>
                <a:gd name="T4" fmla="*/ 0 w 1894"/>
                <a:gd name="T5" fmla="*/ 0 h 960"/>
                <a:gd name="T6" fmla="*/ 0 w 1894"/>
                <a:gd name="T7" fmla="*/ 0 h 960"/>
                <a:gd name="T8" fmla="*/ 0 w 1894"/>
                <a:gd name="T9" fmla="*/ 0 h 960"/>
                <a:gd name="T10" fmla="*/ 0 w 1894"/>
                <a:gd name="T11" fmla="*/ 0 h 960"/>
                <a:gd name="T12" fmla="*/ 0 w 1894"/>
                <a:gd name="T13" fmla="*/ 0 h 960"/>
                <a:gd name="T14" fmla="*/ 0 w 1894"/>
                <a:gd name="T15" fmla="*/ 0 h 960"/>
                <a:gd name="T16" fmla="*/ 0 w 1894"/>
                <a:gd name="T17" fmla="*/ 0 h 960"/>
                <a:gd name="T18" fmla="*/ 0 w 1894"/>
                <a:gd name="T19" fmla="*/ 0 h 960"/>
                <a:gd name="T20" fmla="*/ 0 w 1894"/>
                <a:gd name="T21" fmla="*/ 0 h 960"/>
                <a:gd name="T22" fmla="*/ 0 w 1894"/>
                <a:gd name="T23" fmla="*/ 0 h 960"/>
                <a:gd name="T24" fmla="*/ 0 w 1894"/>
                <a:gd name="T25" fmla="*/ 0 h 960"/>
                <a:gd name="T26" fmla="*/ 0 w 1894"/>
                <a:gd name="T27" fmla="*/ 0 h 960"/>
                <a:gd name="T28" fmla="*/ 0 w 1894"/>
                <a:gd name="T29" fmla="*/ 0 h 9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94"/>
                <a:gd name="T46" fmla="*/ 0 h 960"/>
                <a:gd name="T47" fmla="*/ 1894 w 1894"/>
                <a:gd name="T48" fmla="*/ 960 h 9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94" h="960">
                  <a:moveTo>
                    <a:pt x="321" y="0"/>
                  </a:moveTo>
                  <a:lnTo>
                    <a:pt x="28" y="105"/>
                  </a:lnTo>
                  <a:lnTo>
                    <a:pt x="0" y="211"/>
                  </a:lnTo>
                  <a:lnTo>
                    <a:pt x="1441" y="960"/>
                  </a:lnTo>
                  <a:lnTo>
                    <a:pt x="1840" y="760"/>
                  </a:lnTo>
                  <a:lnTo>
                    <a:pt x="1894" y="626"/>
                  </a:lnTo>
                  <a:lnTo>
                    <a:pt x="1451" y="799"/>
                  </a:lnTo>
                  <a:lnTo>
                    <a:pt x="449" y="338"/>
                  </a:lnTo>
                  <a:lnTo>
                    <a:pt x="1401" y="831"/>
                  </a:lnTo>
                  <a:lnTo>
                    <a:pt x="1423" y="904"/>
                  </a:lnTo>
                  <a:lnTo>
                    <a:pt x="89" y="211"/>
                  </a:lnTo>
                  <a:lnTo>
                    <a:pt x="77" y="149"/>
                  </a:lnTo>
                  <a:lnTo>
                    <a:pt x="316" y="55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2995" y="2396"/>
              <a:ext cx="528" cy="195"/>
            </a:xfrm>
            <a:custGeom>
              <a:avLst/>
              <a:gdLst>
                <a:gd name="T0" fmla="*/ 0 w 1584"/>
                <a:gd name="T1" fmla="*/ 0 h 584"/>
                <a:gd name="T2" fmla="*/ 0 w 1584"/>
                <a:gd name="T3" fmla="*/ 0 h 584"/>
                <a:gd name="T4" fmla="*/ 0 w 1584"/>
                <a:gd name="T5" fmla="*/ 0 h 584"/>
                <a:gd name="T6" fmla="*/ 0 w 1584"/>
                <a:gd name="T7" fmla="*/ 0 h 584"/>
                <a:gd name="T8" fmla="*/ 0 w 1584"/>
                <a:gd name="T9" fmla="*/ 0 h 584"/>
                <a:gd name="T10" fmla="*/ 0 w 1584"/>
                <a:gd name="T11" fmla="*/ 0 h 584"/>
                <a:gd name="T12" fmla="*/ 0 w 1584"/>
                <a:gd name="T13" fmla="*/ 0 h 584"/>
                <a:gd name="T14" fmla="*/ 0 w 1584"/>
                <a:gd name="T15" fmla="*/ 0 h 584"/>
                <a:gd name="T16" fmla="*/ 0 w 1584"/>
                <a:gd name="T17" fmla="*/ 0 h 584"/>
                <a:gd name="T18" fmla="*/ 0 w 1584"/>
                <a:gd name="T19" fmla="*/ 0 h 584"/>
                <a:gd name="T20" fmla="*/ 0 w 1584"/>
                <a:gd name="T21" fmla="*/ 0 h 584"/>
                <a:gd name="T22" fmla="*/ 0 w 1584"/>
                <a:gd name="T23" fmla="*/ 0 h 584"/>
                <a:gd name="T24" fmla="*/ 0 w 1584"/>
                <a:gd name="T25" fmla="*/ 0 h 584"/>
                <a:gd name="T26" fmla="*/ 0 w 1584"/>
                <a:gd name="T27" fmla="*/ 0 h 584"/>
                <a:gd name="T28" fmla="*/ 0 w 1584"/>
                <a:gd name="T29" fmla="*/ 0 h 584"/>
                <a:gd name="T30" fmla="*/ 0 w 1584"/>
                <a:gd name="T31" fmla="*/ 0 h 584"/>
                <a:gd name="T32" fmla="*/ 0 w 1584"/>
                <a:gd name="T33" fmla="*/ 0 h 584"/>
                <a:gd name="T34" fmla="*/ 0 w 1584"/>
                <a:gd name="T35" fmla="*/ 0 h 584"/>
                <a:gd name="T36" fmla="*/ 0 w 1584"/>
                <a:gd name="T37" fmla="*/ 0 h 584"/>
                <a:gd name="T38" fmla="*/ 0 w 1584"/>
                <a:gd name="T39" fmla="*/ 0 h 584"/>
                <a:gd name="T40" fmla="*/ 0 w 1584"/>
                <a:gd name="T41" fmla="*/ 0 h 5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84"/>
                <a:gd name="T64" fmla="*/ 0 h 584"/>
                <a:gd name="T65" fmla="*/ 1584 w 1584"/>
                <a:gd name="T66" fmla="*/ 584 h 5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84" h="584">
                  <a:moveTo>
                    <a:pt x="0" y="83"/>
                  </a:moveTo>
                  <a:lnTo>
                    <a:pt x="1082" y="584"/>
                  </a:lnTo>
                  <a:lnTo>
                    <a:pt x="1584" y="378"/>
                  </a:lnTo>
                  <a:lnTo>
                    <a:pt x="1584" y="335"/>
                  </a:lnTo>
                  <a:lnTo>
                    <a:pt x="1200" y="483"/>
                  </a:lnTo>
                  <a:lnTo>
                    <a:pt x="1255" y="360"/>
                  </a:lnTo>
                  <a:lnTo>
                    <a:pt x="1448" y="282"/>
                  </a:lnTo>
                  <a:lnTo>
                    <a:pt x="1239" y="306"/>
                  </a:lnTo>
                  <a:lnTo>
                    <a:pt x="1227" y="171"/>
                  </a:lnTo>
                  <a:lnTo>
                    <a:pt x="1156" y="22"/>
                  </a:lnTo>
                  <a:lnTo>
                    <a:pt x="1106" y="56"/>
                  </a:lnTo>
                  <a:lnTo>
                    <a:pt x="1167" y="171"/>
                  </a:lnTo>
                  <a:lnTo>
                    <a:pt x="662" y="0"/>
                  </a:lnTo>
                  <a:lnTo>
                    <a:pt x="1167" y="249"/>
                  </a:lnTo>
                  <a:lnTo>
                    <a:pt x="1181" y="325"/>
                  </a:lnTo>
                  <a:lnTo>
                    <a:pt x="1141" y="418"/>
                  </a:lnTo>
                  <a:lnTo>
                    <a:pt x="358" y="111"/>
                  </a:lnTo>
                  <a:lnTo>
                    <a:pt x="1137" y="466"/>
                  </a:lnTo>
                  <a:lnTo>
                    <a:pt x="1082" y="540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3435" y="2322"/>
              <a:ext cx="370" cy="487"/>
            </a:xfrm>
            <a:custGeom>
              <a:avLst/>
              <a:gdLst>
                <a:gd name="T0" fmla="*/ 0 w 1109"/>
                <a:gd name="T1" fmla="*/ 0 h 1460"/>
                <a:gd name="T2" fmla="*/ 0 w 1109"/>
                <a:gd name="T3" fmla="*/ 0 h 1460"/>
                <a:gd name="T4" fmla="*/ 0 w 1109"/>
                <a:gd name="T5" fmla="*/ 0 h 1460"/>
                <a:gd name="T6" fmla="*/ 0 w 1109"/>
                <a:gd name="T7" fmla="*/ 0 h 1460"/>
                <a:gd name="T8" fmla="*/ 0 w 1109"/>
                <a:gd name="T9" fmla="*/ 0 h 1460"/>
                <a:gd name="T10" fmla="*/ 0 w 1109"/>
                <a:gd name="T11" fmla="*/ 0 h 1460"/>
                <a:gd name="T12" fmla="*/ 0 w 1109"/>
                <a:gd name="T13" fmla="*/ 0 h 1460"/>
                <a:gd name="T14" fmla="*/ 0 w 1109"/>
                <a:gd name="T15" fmla="*/ 0 h 1460"/>
                <a:gd name="T16" fmla="*/ 0 w 1109"/>
                <a:gd name="T17" fmla="*/ 0 h 1460"/>
                <a:gd name="T18" fmla="*/ 0 w 1109"/>
                <a:gd name="T19" fmla="*/ 0 h 1460"/>
                <a:gd name="T20" fmla="*/ 0 w 1109"/>
                <a:gd name="T21" fmla="*/ 0 h 1460"/>
                <a:gd name="T22" fmla="*/ 0 w 1109"/>
                <a:gd name="T23" fmla="*/ 0 h 1460"/>
                <a:gd name="T24" fmla="*/ 0 w 1109"/>
                <a:gd name="T25" fmla="*/ 0 h 1460"/>
                <a:gd name="T26" fmla="*/ 0 w 1109"/>
                <a:gd name="T27" fmla="*/ 0 h 1460"/>
                <a:gd name="T28" fmla="*/ 0 w 1109"/>
                <a:gd name="T29" fmla="*/ 0 h 1460"/>
                <a:gd name="T30" fmla="*/ 0 w 1109"/>
                <a:gd name="T31" fmla="*/ 0 h 1460"/>
                <a:gd name="T32" fmla="*/ 0 w 1109"/>
                <a:gd name="T33" fmla="*/ 0 h 1460"/>
                <a:gd name="T34" fmla="*/ 0 w 1109"/>
                <a:gd name="T35" fmla="*/ 0 h 1460"/>
                <a:gd name="T36" fmla="*/ 0 w 1109"/>
                <a:gd name="T37" fmla="*/ 0 h 1460"/>
                <a:gd name="T38" fmla="*/ 0 w 1109"/>
                <a:gd name="T39" fmla="*/ 0 h 1460"/>
                <a:gd name="T40" fmla="*/ 0 w 1109"/>
                <a:gd name="T41" fmla="*/ 0 h 1460"/>
                <a:gd name="T42" fmla="*/ 0 w 1109"/>
                <a:gd name="T43" fmla="*/ 0 h 1460"/>
                <a:gd name="T44" fmla="*/ 0 w 1109"/>
                <a:gd name="T45" fmla="*/ 0 h 1460"/>
                <a:gd name="T46" fmla="*/ 0 w 1109"/>
                <a:gd name="T47" fmla="*/ 0 h 1460"/>
                <a:gd name="T48" fmla="*/ 0 w 1109"/>
                <a:gd name="T49" fmla="*/ 0 h 1460"/>
                <a:gd name="T50" fmla="*/ 0 w 1109"/>
                <a:gd name="T51" fmla="*/ 0 h 1460"/>
                <a:gd name="T52" fmla="*/ 0 w 1109"/>
                <a:gd name="T53" fmla="*/ 0 h 1460"/>
                <a:gd name="T54" fmla="*/ 0 w 1109"/>
                <a:gd name="T55" fmla="*/ 0 h 1460"/>
                <a:gd name="T56" fmla="*/ 0 w 1109"/>
                <a:gd name="T57" fmla="*/ 0 h 1460"/>
                <a:gd name="T58" fmla="*/ 0 w 1109"/>
                <a:gd name="T59" fmla="*/ 0 h 1460"/>
                <a:gd name="T60" fmla="*/ 0 w 1109"/>
                <a:gd name="T61" fmla="*/ 0 h 146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109"/>
                <a:gd name="T94" fmla="*/ 0 h 1460"/>
                <a:gd name="T95" fmla="*/ 1109 w 1109"/>
                <a:gd name="T96" fmla="*/ 1460 h 146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109" h="1460">
                  <a:moveTo>
                    <a:pt x="0" y="378"/>
                  </a:moveTo>
                  <a:lnTo>
                    <a:pt x="411" y="256"/>
                  </a:lnTo>
                  <a:lnTo>
                    <a:pt x="1109" y="0"/>
                  </a:lnTo>
                  <a:lnTo>
                    <a:pt x="626" y="245"/>
                  </a:lnTo>
                  <a:lnTo>
                    <a:pt x="709" y="346"/>
                  </a:lnTo>
                  <a:lnTo>
                    <a:pt x="709" y="467"/>
                  </a:lnTo>
                  <a:lnTo>
                    <a:pt x="643" y="672"/>
                  </a:lnTo>
                  <a:lnTo>
                    <a:pt x="554" y="895"/>
                  </a:lnTo>
                  <a:lnTo>
                    <a:pt x="550" y="1016"/>
                  </a:lnTo>
                  <a:lnTo>
                    <a:pt x="632" y="1199"/>
                  </a:lnTo>
                  <a:lnTo>
                    <a:pt x="510" y="1055"/>
                  </a:lnTo>
                  <a:lnTo>
                    <a:pt x="494" y="899"/>
                  </a:lnTo>
                  <a:lnTo>
                    <a:pt x="588" y="639"/>
                  </a:lnTo>
                  <a:lnTo>
                    <a:pt x="660" y="450"/>
                  </a:lnTo>
                  <a:lnTo>
                    <a:pt x="550" y="251"/>
                  </a:lnTo>
                  <a:lnTo>
                    <a:pt x="244" y="368"/>
                  </a:lnTo>
                  <a:lnTo>
                    <a:pt x="272" y="428"/>
                  </a:lnTo>
                  <a:lnTo>
                    <a:pt x="294" y="583"/>
                  </a:lnTo>
                  <a:lnTo>
                    <a:pt x="266" y="760"/>
                  </a:lnTo>
                  <a:lnTo>
                    <a:pt x="222" y="933"/>
                  </a:lnTo>
                  <a:lnTo>
                    <a:pt x="206" y="1110"/>
                  </a:lnTo>
                  <a:lnTo>
                    <a:pt x="256" y="1283"/>
                  </a:lnTo>
                  <a:lnTo>
                    <a:pt x="371" y="1460"/>
                  </a:lnTo>
                  <a:lnTo>
                    <a:pt x="250" y="1387"/>
                  </a:lnTo>
                  <a:lnTo>
                    <a:pt x="167" y="1199"/>
                  </a:lnTo>
                  <a:lnTo>
                    <a:pt x="150" y="989"/>
                  </a:lnTo>
                  <a:lnTo>
                    <a:pt x="212" y="716"/>
                  </a:lnTo>
                  <a:lnTo>
                    <a:pt x="234" y="551"/>
                  </a:lnTo>
                  <a:lnTo>
                    <a:pt x="150" y="390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3550" y="2694"/>
              <a:ext cx="96" cy="115"/>
            </a:xfrm>
            <a:custGeom>
              <a:avLst/>
              <a:gdLst>
                <a:gd name="T0" fmla="*/ 0 w 288"/>
                <a:gd name="T1" fmla="*/ 0 h 344"/>
                <a:gd name="T2" fmla="*/ 0 w 288"/>
                <a:gd name="T3" fmla="*/ 0 h 344"/>
                <a:gd name="T4" fmla="*/ 0 w 288"/>
                <a:gd name="T5" fmla="*/ 0 h 344"/>
                <a:gd name="T6" fmla="*/ 0 w 288"/>
                <a:gd name="T7" fmla="*/ 0 h 344"/>
                <a:gd name="T8" fmla="*/ 0 w 288"/>
                <a:gd name="T9" fmla="*/ 0 h 344"/>
                <a:gd name="T10" fmla="*/ 0 w 288"/>
                <a:gd name="T11" fmla="*/ 0 h 344"/>
                <a:gd name="T12" fmla="*/ 0 w 288"/>
                <a:gd name="T13" fmla="*/ 0 h 344"/>
                <a:gd name="T14" fmla="*/ 0 w 288"/>
                <a:gd name="T15" fmla="*/ 0 h 344"/>
                <a:gd name="T16" fmla="*/ 0 w 288"/>
                <a:gd name="T17" fmla="*/ 0 h 3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8"/>
                <a:gd name="T28" fmla="*/ 0 h 344"/>
                <a:gd name="T29" fmla="*/ 288 w 288"/>
                <a:gd name="T30" fmla="*/ 344 h 3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8" h="344">
                  <a:moveTo>
                    <a:pt x="27" y="344"/>
                  </a:moveTo>
                  <a:lnTo>
                    <a:pt x="0" y="161"/>
                  </a:lnTo>
                  <a:lnTo>
                    <a:pt x="73" y="0"/>
                  </a:lnTo>
                  <a:lnTo>
                    <a:pt x="139" y="6"/>
                  </a:lnTo>
                  <a:lnTo>
                    <a:pt x="288" y="83"/>
                  </a:lnTo>
                  <a:lnTo>
                    <a:pt x="111" y="66"/>
                  </a:lnTo>
                  <a:lnTo>
                    <a:pt x="49" y="167"/>
                  </a:lnTo>
                  <a:lnTo>
                    <a:pt x="27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3631" y="2202"/>
              <a:ext cx="303" cy="361"/>
            </a:xfrm>
            <a:custGeom>
              <a:avLst/>
              <a:gdLst>
                <a:gd name="T0" fmla="*/ 0 w 908"/>
                <a:gd name="T1" fmla="*/ 0 h 1082"/>
                <a:gd name="T2" fmla="*/ 0 w 908"/>
                <a:gd name="T3" fmla="*/ 0 h 1082"/>
                <a:gd name="T4" fmla="*/ 0 w 908"/>
                <a:gd name="T5" fmla="*/ 0 h 1082"/>
                <a:gd name="T6" fmla="*/ 0 w 908"/>
                <a:gd name="T7" fmla="*/ 0 h 1082"/>
                <a:gd name="T8" fmla="*/ 0 w 908"/>
                <a:gd name="T9" fmla="*/ 0 h 1082"/>
                <a:gd name="T10" fmla="*/ 0 w 908"/>
                <a:gd name="T11" fmla="*/ 0 h 1082"/>
                <a:gd name="T12" fmla="*/ 0 w 908"/>
                <a:gd name="T13" fmla="*/ 0 h 1082"/>
                <a:gd name="T14" fmla="*/ 0 w 908"/>
                <a:gd name="T15" fmla="*/ 0 h 1082"/>
                <a:gd name="T16" fmla="*/ 0 w 908"/>
                <a:gd name="T17" fmla="*/ 0 h 1082"/>
                <a:gd name="T18" fmla="*/ 0 w 908"/>
                <a:gd name="T19" fmla="*/ 0 h 1082"/>
                <a:gd name="T20" fmla="*/ 0 w 908"/>
                <a:gd name="T21" fmla="*/ 0 h 1082"/>
                <a:gd name="T22" fmla="*/ 0 w 908"/>
                <a:gd name="T23" fmla="*/ 0 h 1082"/>
                <a:gd name="T24" fmla="*/ 0 w 908"/>
                <a:gd name="T25" fmla="*/ 0 h 1082"/>
                <a:gd name="T26" fmla="*/ 0 w 908"/>
                <a:gd name="T27" fmla="*/ 0 h 1082"/>
                <a:gd name="T28" fmla="*/ 0 w 908"/>
                <a:gd name="T29" fmla="*/ 0 h 1082"/>
                <a:gd name="T30" fmla="*/ 0 w 908"/>
                <a:gd name="T31" fmla="*/ 0 h 1082"/>
                <a:gd name="T32" fmla="*/ 0 w 908"/>
                <a:gd name="T33" fmla="*/ 0 h 1082"/>
                <a:gd name="T34" fmla="*/ 0 w 908"/>
                <a:gd name="T35" fmla="*/ 0 h 1082"/>
                <a:gd name="T36" fmla="*/ 0 w 908"/>
                <a:gd name="T37" fmla="*/ 0 h 108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08"/>
                <a:gd name="T58" fmla="*/ 0 h 1082"/>
                <a:gd name="T59" fmla="*/ 908 w 908"/>
                <a:gd name="T60" fmla="*/ 1082 h 108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08" h="1082">
                  <a:moveTo>
                    <a:pt x="66" y="949"/>
                  </a:moveTo>
                  <a:lnTo>
                    <a:pt x="576" y="716"/>
                  </a:lnTo>
                  <a:lnTo>
                    <a:pt x="695" y="703"/>
                  </a:lnTo>
                  <a:lnTo>
                    <a:pt x="781" y="621"/>
                  </a:lnTo>
                  <a:lnTo>
                    <a:pt x="859" y="428"/>
                  </a:lnTo>
                  <a:lnTo>
                    <a:pt x="825" y="161"/>
                  </a:lnTo>
                  <a:lnTo>
                    <a:pt x="700" y="52"/>
                  </a:lnTo>
                  <a:lnTo>
                    <a:pt x="478" y="124"/>
                  </a:lnTo>
                  <a:lnTo>
                    <a:pt x="661" y="0"/>
                  </a:lnTo>
                  <a:lnTo>
                    <a:pt x="781" y="40"/>
                  </a:lnTo>
                  <a:lnTo>
                    <a:pt x="881" y="151"/>
                  </a:lnTo>
                  <a:lnTo>
                    <a:pt x="908" y="372"/>
                  </a:lnTo>
                  <a:lnTo>
                    <a:pt x="897" y="527"/>
                  </a:lnTo>
                  <a:lnTo>
                    <a:pt x="794" y="723"/>
                  </a:lnTo>
                  <a:lnTo>
                    <a:pt x="726" y="765"/>
                  </a:lnTo>
                  <a:lnTo>
                    <a:pt x="604" y="760"/>
                  </a:lnTo>
                  <a:lnTo>
                    <a:pt x="0" y="1082"/>
                  </a:lnTo>
                  <a:lnTo>
                    <a:pt x="66" y="9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3002" y="2496"/>
              <a:ext cx="1085" cy="420"/>
            </a:xfrm>
            <a:custGeom>
              <a:avLst/>
              <a:gdLst>
                <a:gd name="T0" fmla="*/ 0 w 3257"/>
                <a:gd name="T1" fmla="*/ 0 h 1259"/>
                <a:gd name="T2" fmla="*/ 0 w 3257"/>
                <a:gd name="T3" fmla="*/ 0 h 1259"/>
                <a:gd name="T4" fmla="*/ 0 w 3257"/>
                <a:gd name="T5" fmla="*/ 0 h 1259"/>
                <a:gd name="T6" fmla="*/ 0 w 3257"/>
                <a:gd name="T7" fmla="*/ 0 h 1259"/>
                <a:gd name="T8" fmla="*/ 0 w 3257"/>
                <a:gd name="T9" fmla="*/ 0 h 1259"/>
                <a:gd name="T10" fmla="*/ 0 w 3257"/>
                <a:gd name="T11" fmla="*/ 0 h 1259"/>
                <a:gd name="T12" fmla="*/ 0 w 3257"/>
                <a:gd name="T13" fmla="*/ 0 h 1259"/>
                <a:gd name="T14" fmla="*/ 0 w 3257"/>
                <a:gd name="T15" fmla="*/ 0 h 1259"/>
                <a:gd name="T16" fmla="*/ 0 w 3257"/>
                <a:gd name="T17" fmla="*/ 0 h 1259"/>
                <a:gd name="T18" fmla="*/ 0 w 3257"/>
                <a:gd name="T19" fmla="*/ 0 h 1259"/>
                <a:gd name="T20" fmla="*/ 0 w 3257"/>
                <a:gd name="T21" fmla="*/ 0 h 1259"/>
                <a:gd name="T22" fmla="*/ 0 w 3257"/>
                <a:gd name="T23" fmla="*/ 0 h 1259"/>
                <a:gd name="T24" fmla="*/ 0 w 3257"/>
                <a:gd name="T25" fmla="*/ 0 h 1259"/>
                <a:gd name="T26" fmla="*/ 0 w 3257"/>
                <a:gd name="T27" fmla="*/ 0 h 1259"/>
                <a:gd name="T28" fmla="*/ 0 w 3257"/>
                <a:gd name="T29" fmla="*/ 0 h 1259"/>
                <a:gd name="T30" fmla="*/ 0 w 3257"/>
                <a:gd name="T31" fmla="*/ 0 h 1259"/>
                <a:gd name="T32" fmla="*/ 0 w 3257"/>
                <a:gd name="T33" fmla="*/ 0 h 1259"/>
                <a:gd name="T34" fmla="*/ 0 w 3257"/>
                <a:gd name="T35" fmla="*/ 0 h 1259"/>
                <a:gd name="T36" fmla="*/ 0 w 3257"/>
                <a:gd name="T37" fmla="*/ 0 h 1259"/>
                <a:gd name="T38" fmla="*/ 0 w 3257"/>
                <a:gd name="T39" fmla="*/ 0 h 1259"/>
                <a:gd name="T40" fmla="*/ 0 w 3257"/>
                <a:gd name="T41" fmla="*/ 0 h 1259"/>
                <a:gd name="T42" fmla="*/ 0 w 3257"/>
                <a:gd name="T43" fmla="*/ 0 h 1259"/>
                <a:gd name="T44" fmla="*/ 0 w 3257"/>
                <a:gd name="T45" fmla="*/ 0 h 1259"/>
                <a:gd name="T46" fmla="*/ 0 w 3257"/>
                <a:gd name="T47" fmla="*/ 0 h 1259"/>
                <a:gd name="T48" fmla="*/ 0 w 3257"/>
                <a:gd name="T49" fmla="*/ 0 h 1259"/>
                <a:gd name="T50" fmla="*/ 0 w 3257"/>
                <a:gd name="T51" fmla="*/ 0 h 1259"/>
                <a:gd name="T52" fmla="*/ 0 w 3257"/>
                <a:gd name="T53" fmla="*/ 0 h 1259"/>
                <a:gd name="T54" fmla="*/ 0 w 3257"/>
                <a:gd name="T55" fmla="*/ 0 h 1259"/>
                <a:gd name="T56" fmla="*/ 0 w 3257"/>
                <a:gd name="T57" fmla="*/ 0 h 1259"/>
                <a:gd name="T58" fmla="*/ 0 w 3257"/>
                <a:gd name="T59" fmla="*/ 0 h 1259"/>
                <a:gd name="T60" fmla="*/ 0 w 3257"/>
                <a:gd name="T61" fmla="*/ 0 h 1259"/>
                <a:gd name="T62" fmla="*/ 0 w 3257"/>
                <a:gd name="T63" fmla="*/ 0 h 1259"/>
                <a:gd name="T64" fmla="*/ 0 w 3257"/>
                <a:gd name="T65" fmla="*/ 0 h 1259"/>
                <a:gd name="T66" fmla="*/ 0 w 3257"/>
                <a:gd name="T67" fmla="*/ 0 h 1259"/>
                <a:gd name="T68" fmla="*/ 0 w 3257"/>
                <a:gd name="T69" fmla="*/ 0 h 1259"/>
                <a:gd name="T70" fmla="*/ 0 w 3257"/>
                <a:gd name="T71" fmla="*/ 0 h 1259"/>
                <a:gd name="T72" fmla="*/ 0 w 3257"/>
                <a:gd name="T73" fmla="*/ 0 h 1259"/>
                <a:gd name="T74" fmla="*/ 0 w 3257"/>
                <a:gd name="T75" fmla="*/ 0 h 1259"/>
                <a:gd name="T76" fmla="*/ 0 w 3257"/>
                <a:gd name="T77" fmla="*/ 0 h 1259"/>
                <a:gd name="T78" fmla="*/ 0 w 3257"/>
                <a:gd name="T79" fmla="*/ 0 h 1259"/>
                <a:gd name="T80" fmla="*/ 0 w 3257"/>
                <a:gd name="T81" fmla="*/ 0 h 1259"/>
                <a:gd name="T82" fmla="*/ 0 w 3257"/>
                <a:gd name="T83" fmla="*/ 0 h 1259"/>
                <a:gd name="T84" fmla="*/ 0 w 3257"/>
                <a:gd name="T85" fmla="*/ 0 h 1259"/>
                <a:gd name="T86" fmla="*/ 0 w 3257"/>
                <a:gd name="T87" fmla="*/ 0 h 1259"/>
                <a:gd name="T88" fmla="*/ 0 w 3257"/>
                <a:gd name="T89" fmla="*/ 0 h 1259"/>
                <a:gd name="T90" fmla="*/ 0 w 3257"/>
                <a:gd name="T91" fmla="*/ 0 h 1259"/>
                <a:gd name="T92" fmla="*/ 0 w 3257"/>
                <a:gd name="T93" fmla="*/ 0 h 125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257"/>
                <a:gd name="T142" fmla="*/ 0 h 1259"/>
                <a:gd name="T143" fmla="*/ 3257 w 3257"/>
                <a:gd name="T144" fmla="*/ 1259 h 125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257" h="1259">
                  <a:moveTo>
                    <a:pt x="44" y="0"/>
                  </a:moveTo>
                  <a:lnTo>
                    <a:pt x="0" y="99"/>
                  </a:lnTo>
                  <a:lnTo>
                    <a:pt x="5" y="321"/>
                  </a:lnTo>
                  <a:lnTo>
                    <a:pt x="66" y="448"/>
                  </a:lnTo>
                  <a:lnTo>
                    <a:pt x="166" y="482"/>
                  </a:lnTo>
                  <a:lnTo>
                    <a:pt x="338" y="625"/>
                  </a:lnTo>
                  <a:lnTo>
                    <a:pt x="758" y="915"/>
                  </a:lnTo>
                  <a:lnTo>
                    <a:pt x="853" y="931"/>
                  </a:lnTo>
                  <a:lnTo>
                    <a:pt x="974" y="997"/>
                  </a:lnTo>
                  <a:lnTo>
                    <a:pt x="1014" y="1076"/>
                  </a:lnTo>
                  <a:lnTo>
                    <a:pt x="1334" y="1242"/>
                  </a:lnTo>
                  <a:lnTo>
                    <a:pt x="1468" y="1259"/>
                  </a:lnTo>
                  <a:lnTo>
                    <a:pt x="3257" y="698"/>
                  </a:lnTo>
                  <a:lnTo>
                    <a:pt x="3241" y="577"/>
                  </a:lnTo>
                  <a:lnTo>
                    <a:pt x="2764" y="426"/>
                  </a:lnTo>
                  <a:lnTo>
                    <a:pt x="3207" y="621"/>
                  </a:lnTo>
                  <a:lnTo>
                    <a:pt x="1446" y="1174"/>
                  </a:lnTo>
                  <a:lnTo>
                    <a:pt x="1334" y="1076"/>
                  </a:lnTo>
                  <a:lnTo>
                    <a:pt x="1279" y="931"/>
                  </a:lnTo>
                  <a:lnTo>
                    <a:pt x="1324" y="648"/>
                  </a:lnTo>
                  <a:lnTo>
                    <a:pt x="1245" y="786"/>
                  </a:lnTo>
                  <a:lnTo>
                    <a:pt x="1229" y="931"/>
                  </a:lnTo>
                  <a:lnTo>
                    <a:pt x="1279" y="1114"/>
                  </a:lnTo>
                  <a:lnTo>
                    <a:pt x="1324" y="1174"/>
                  </a:lnTo>
                  <a:lnTo>
                    <a:pt x="1064" y="1048"/>
                  </a:lnTo>
                  <a:lnTo>
                    <a:pt x="1014" y="925"/>
                  </a:lnTo>
                  <a:lnTo>
                    <a:pt x="1002" y="742"/>
                  </a:lnTo>
                  <a:lnTo>
                    <a:pt x="1036" y="615"/>
                  </a:lnTo>
                  <a:lnTo>
                    <a:pt x="974" y="710"/>
                  </a:lnTo>
                  <a:lnTo>
                    <a:pt x="952" y="842"/>
                  </a:lnTo>
                  <a:lnTo>
                    <a:pt x="941" y="921"/>
                  </a:lnTo>
                  <a:lnTo>
                    <a:pt x="847" y="859"/>
                  </a:lnTo>
                  <a:lnTo>
                    <a:pt x="831" y="698"/>
                  </a:lnTo>
                  <a:lnTo>
                    <a:pt x="881" y="510"/>
                  </a:lnTo>
                  <a:lnTo>
                    <a:pt x="820" y="593"/>
                  </a:lnTo>
                  <a:lnTo>
                    <a:pt x="776" y="720"/>
                  </a:lnTo>
                  <a:lnTo>
                    <a:pt x="776" y="853"/>
                  </a:lnTo>
                  <a:lnTo>
                    <a:pt x="183" y="442"/>
                  </a:lnTo>
                  <a:lnTo>
                    <a:pt x="177" y="321"/>
                  </a:lnTo>
                  <a:lnTo>
                    <a:pt x="183" y="221"/>
                  </a:lnTo>
                  <a:lnTo>
                    <a:pt x="132" y="287"/>
                  </a:lnTo>
                  <a:lnTo>
                    <a:pt x="104" y="394"/>
                  </a:lnTo>
                  <a:lnTo>
                    <a:pt x="44" y="282"/>
                  </a:lnTo>
                  <a:lnTo>
                    <a:pt x="44" y="121"/>
                  </a:lnTo>
                  <a:lnTo>
                    <a:pt x="149" y="54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3446" y="2677"/>
              <a:ext cx="100" cy="152"/>
            </a:xfrm>
            <a:custGeom>
              <a:avLst/>
              <a:gdLst>
                <a:gd name="T0" fmla="*/ 0 w 300"/>
                <a:gd name="T1" fmla="*/ 0 h 454"/>
                <a:gd name="T2" fmla="*/ 0 w 300"/>
                <a:gd name="T3" fmla="*/ 0 h 454"/>
                <a:gd name="T4" fmla="*/ 0 w 300"/>
                <a:gd name="T5" fmla="*/ 0 h 454"/>
                <a:gd name="T6" fmla="*/ 0 w 300"/>
                <a:gd name="T7" fmla="*/ 0 h 454"/>
                <a:gd name="T8" fmla="*/ 0 w 300"/>
                <a:gd name="T9" fmla="*/ 0 h 454"/>
                <a:gd name="T10" fmla="*/ 0 w 300"/>
                <a:gd name="T11" fmla="*/ 0 h 454"/>
                <a:gd name="T12" fmla="*/ 0 w 300"/>
                <a:gd name="T13" fmla="*/ 0 h 454"/>
                <a:gd name="T14" fmla="*/ 0 w 300"/>
                <a:gd name="T15" fmla="*/ 0 h 454"/>
                <a:gd name="T16" fmla="*/ 0 w 300"/>
                <a:gd name="T17" fmla="*/ 0 h 454"/>
                <a:gd name="T18" fmla="*/ 0 w 300"/>
                <a:gd name="T19" fmla="*/ 0 h 454"/>
                <a:gd name="T20" fmla="*/ 0 w 300"/>
                <a:gd name="T21" fmla="*/ 0 h 454"/>
                <a:gd name="T22" fmla="*/ 0 w 300"/>
                <a:gd name="T23" fmla="*/ 0 h 4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0"/>
                <a:gd name="T37" fmla="*/ 0 h 454"/>
                <a:gd name="T38" fmla="*/ 300 w 300"/>
                <a:gd name="T39" fmla="*/ 454 h 45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0" h="454">
                  <a:moveTo>
                    <a:pt x="145" y="0"/>
                  </a:moveTo>
                  <a:lnTo>
                    <a:pt x="78" y="50"/>
                  </a:lnTo>
                  <a:lnTo>
                    <a:pt x="46" y="138"/>
                  </a:lnTo>
                  <a:lnTo>
                    <a:pt x="0" y="350"/>
                  </a:lnTo>
                  <a:lnTo>
                    <a:pt x="46" y="454"/>
                  </a:lnTo>
                  <a:lnTo>
                    <a:pt x="300" y="372"/>
                  </a:lnTo>
                  <a:lnTo>
                    <a:pt x="239" y="310"/>
                  </a:lnTo>
                  <a:lnTo>
                    <a:pt x="78" y="355"/>
                  </a:lnTo>
                  <a:lnTo>
                    <a:pt x="84" y="183"/>
                  </a:lnTo>
                  <a:lnTo>
                    <a:pt x="156" y="12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3558" y="2740"/>
              <a:ext cx="156" cy="54"/>
            </a:xfrm>
            <a:custGeom>
              <a:avLst/>
              <a:gdLst>
                <a:gd name="T0" fmla="*/ 0 w 470"/>
                <a:gd name="T1" fmla="*/ 0 h 161"/>
                <a:gd name="T2" fmla="*/ 0 w 470"/>
                <a:gd name="T3" fmla="*/ 0 h 161"/>
                <a:gd name="T4" fmla="*/ 0 w 470"/>
                <a:gd name="T5" fmla="*/ 0 h 161"/>
                <a:gd name="T6" fmla="*/ 0 w 470"/>
                <a:gd name="T7" fmla="*/ 0 h 161"/>
                <a:gd name="T8" fmla="*/ 0 w 470"/>
                <a:gd name="T9" fmla="*/ 0 h 1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161"/>
                <a:gd name="T17" fmla="*/ 470 w 470"/>
                <a:gd name="T18" fmla="*/ 161 h 1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161">
                  <a:moveTo>
                    <a:pt x="10" y="99"/>
                  </a:moveTo>
                  <a:lnTo>
                    <a:pt x="470" y="0"/>
                  </a:lnTo>
                  <a:lnTo>
                    <a:pt x="0" y="161"/>
                  </a:lnTo>
                  <a:lnTo>
                    <a:pt x="10" y="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2933" y="2554"/>
              <a:ext cx="1017" cy="494"/>
            </a:xfrm>
            <a:custGeom>
              <a:avLst/>
              <a:gdLst>
                <a:gd name="T0" fmla="*/ 0 w 3052"/>
                <a:gd name="T1" fmla="*/ 0 h 1482"/>
                <a:gd name="T2" fmla="*/ 0 w 3052"/>
                <a:gd name="T3" fmla="*/ 0 h 1482"/>
                <a:gd name="T4" fmla="*/ 0 w 3052"/>
                <a:gd name="T5" fmla="*/ 0 h 1482"/>
                <a:gd name="T6" fmla="*/ 0 w 3052"/>
                <a:gd name="T7" fmla="*/ 0 h 1482"/>
                <a:gd name="T8" fmla="*/ 0 w 3052"/>
                <a:gd name="T9" fmla="*/ 0 h 1482"/>
                <a:gd name="T10" fmla="*/ 0 w 3052"/>
                <a:gd name="T11" fmla="*/ 0 h 1482"/>
                <a:gd name="T12" fmla="*/ 0 w 3052"/>
                <a:gd name="T13" fmla="*/ 0 h 1482"/>
                <a:gd name="T14" fmla="*/ 0 w 3052"/>
                <a:gd name="T15" fmla="*/ 0 h 1482"/>
                <a:gd name="T16" fmla="*/ 0 w 3052"/>
                <a:gd name="T17" fmla="*/ 0 h 1482"/>
                <a:gd name="T18" fmla="*/ 0 w 3052"/>
                <a:gd name="T19" fmla="*/ 0 h 1482"/>
                <a:gd name="T20" fmla="*/ 0 w 3052"/>
                <a:gd name="T21" fmla="*/ 0 h 1482"/>
                <a:gd name="T22" fmla="*/ 0 w 3052"/>
                <a:gd name="T23" fmla="*/ 0 h 1482"/>
                <a:gd name="T24" fmla="*/ 0 w 3052"/>
                <a:gd name="T25" fmla="*/ 0 h 1482"/>
                <a:gd name="T26" fmla="*/ 0 w 3052"/>
                <a:gd name="T27" fmla="*/ 0 h 1482"/>
                <a:gd name="T28" fmla="*/ 0 w 3052"/>
                <a:gd name="T29" fmla="*/ 0 h 1482"/>
                <a:gd name="T30" fmla="*/ 0 w 3052"/>
                <a:gd name="T31" fmla="*/ 0 h 1482"/>
                <a:gd name="T32" fmla="*/ 0 w 3052"/>
                <a:gd name="T33" fmla="*/ 0 h 1482"/>
                <a:gd name="T34" fmla="*/ 0 w 3052"/>
                <a:gd name="T35" fmla="*/ 0 h 1482"/>
                <a:gd name="T36" fmla="*/ 0 w 3052"/>
                <a:gd name="T37" fmla="*/ 0 h 1482"/>
                <a:gd name="T38" fmla="*/ 0 w 3052"/>
                <a:gd name="T39" fmla="*/ 0 h 1482"/>
                <a:gd name="T40" fmla="*/ 0 w 3052"/>
                <a:gd name="T41" fmla="*/ 0 h 1482"/>
                <a:gd name="T42" fmla="*/ 0 w 3052"/>
                <a:gd name="T43" fmla="*/ 0 h 1482"/>
                <a:gd name="T44" fmla="*/ 0 w 3052"/>
                <a:gd name="T45" fmla="*/ 0 h 1482"/>
                <a:gd name="T46" fmla="*/ 0 w 3052"/>
                <a:gd name="T47" fmla="*/ 0 h 148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052"/>
                <a:gd name="T73" fmla="*/ 0 h 1482"/>
                <a:gd name="T74" fmla="*/ 3052 w 3052"/>
                <a:gd name="T75" fmla="*/ 1482 h 148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052" h="1482">
                  <a:moveTo>
                    <a:pt x="243" y="0"/>
                  </a:moveTo>
                  <a:lnTo>
                    <a:pt x="0" y="37"/>
                  </a:lnTo>
                  <a:lnTo>
                    <a:pt x="7" y="126"/>
                  </a:lnTo>
                  <a:lnTo>
                    <a:pt x="770" y="1337"/>
                  </a:lnTo>
                  <a:lnTo>
                    <a:pt x="2809" y="1107"/>
                  </a:lnTo>
                  <a:lnTo>
                    <a:pt x="2903" y="1151"/>
                  </a:lnTo>
                  <a:lnTo>
                    <a:pt x="2957" y="1237"/>
                  </a:lnTo>
                  <a:lnTo>
                    <a:pt x="2892" y="1419"/>
                  </a:lnTo>
                  <a:lnTo>
                    <a:pt x="2554" y="1482"/>
                  </a:lnTo>
                  <a:lnTo>
                    <a:pt x="2906" y="1482"/>
                  </a:lnTo>
                  <a:lnTo>
                    <a:pt x="3052" y="1259"/>
                  </a:lnTo>
                  <a:lnTo>
                    <a:pt x="3044" y="1078"/>
                  </a:lnTo>
                  <a:lnTo>
                    <a:pt x="2980" y="994"/>
                  </a:lnTo>
                  <a:lnTo>
                    <a:pt x="2626" y="1041"/>
                  </a:lnTo>
                  <a:lnTo>
                    <a:pt x="2561" y="1069"/>
                  </a:lnTo>
                  <a:lnTo>
                    <a:pt x="2484" y="1041"/>
                  </a:lnTo>
                  <a:lnTo>
                    <a:pt x="881" y="1230"/>
                  </a:lnTo>
                  <a:lnTo>
                    <a:pt x="384" y="532"/>
                  </a:lnTo>
                  <a:lnTo>
                    <a:pt x="827" y="1236"/>
                  </a:lnTo>
                  <a:lnTo>
                    <a:pt x="787" y="1295"/>
                  </a:lnTo>
                  <a:lnTo>
                    <a:pt x="31" y="70"/>
                  </a:lnTo>
                  <a:lnTo>
                    <a:pt x="224" y="37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2959" y="2664"/>
              <a:ext cx="183" cy="427"/>
            </a:xfrm>
            <a:custGeom>
              <a:avLst/>
              <a:gdLst>
                <a:gd name="T0" fmla="*/ 0 w 547"/>
                <a:gd name="T1" fmla="*/ 0 h 1281"/>
                <a:gd name="T2" fmla="*/ 0 w 547"/>
                <a:gd name="T3" fmla="*/ 0 h 1281"/>
                <a:gd name="T4" fmla="*/ 0 w 547"/>
                <a:gd name="T5" fmla="*/ 0 h 1281"/>
                <a:gd name="T6" fmla="*/ 0 w 547"/>
                <a:gd name="T7" fmla="*/ 0 h 1281"/>
                <a:gd name="T8" fmla="*/ 0 w 547"/>
                <a:gd name="T9" fmla="*/ 0 h 1281"/>
                <a:gd name="T10" fmla="*/ 0 w 547"/>
                <a:gd name="T11" fmla="*/ 0 h 1281"/>
                <a:gd name="T12" fmla="*/ 0 w 547"/>
                <a:gd name="T13" fmla="*/ 0 h 1281"/>
                <a:gd name="T14" fmla="*/ 0 w 547"/>
                <a:gd name="T15" fmla="*/ 0 h 1281"/>
                <a:gd name="T16" fmla="*/ 0 w 547"/>
                <a:gd name="T17" fmla="*/ 0 h 1281"/>
                <a:gd name="T18" fmla="*/ 0 w 547"/>
                <a:gd name="T19" fmla="*/ 0 h 1281"/>
                <a:gd name="T20" fmla="*/ 0 w 547"/>
                <a:gd name="T21" fmla="*/ 0 h 1281"/>
                <a:gd name="T22" fmla="*/ 0 w 547"/>
                <a:gd name="T23" fmla="*/ 0 h 1281"/>
                <a:gd name="T24" fmla="*/ 0 w 547"/>
                <a:gd name="T25" fmla="*/ 0 h 1281"/>
                <a:gd name="T26" fmla="*/ 0 w 547"/>
                <a:gd name="T27" fmla="*/ 0 h 128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7"/>
                <a:gd name="T43" fmla="*/ 0 h 1281"/>
                <a:gd name="T44" fmla="*/ 547 w 547"/>
                <a:gd name="T45" fmla="*/ 1281 h 128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7" h="1281">
                  <a:moveTo>
                    <a:pt x="71" y="0"/>
                  </a:moveTo>
                  <a:lnTo>
                    <a:pt x="82" y="95"/>
                  </a:lnTo>
                  <a:lnTo>
                    <a:pt x="66" y="175"/>
                  </a:lnTo>
                  <a:lnTo>
                    <a:pt x="38" y="228"/>
                  </a:lnTo>
                  <a:lnTo>
                    <a:pt x="0" y="256"/>
                  </a:lnTo>
                  <a:lnTo>
                    <a:pt x="143" y="527"/>
                  </a:lnTo>
                  <a:lnTo>
                    <a:pt x="547" y="1281"/>
                  </a:lnTo>
                  <a:lnTo>
                    <a:pt x="249" y="604"/>
                  </a:lnTo>
                  <a:lnTo>
                    <a:pt x="66" y="256"/>
                  </a:lnTo>
                  <a:lnTo>
                    <a:pt x="243" y="465"/>
                  </a:lnTo>
                  <a:lnTo>
                    <a:pt x="104" y="189"/>
                  </a:lnTo>
                  <a:lnTo>
                    <a:pt x="143" y="89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2904" y="2702"/>
              <a:ext cx="1092" cy="489"/>
            </a:xfrm>
            <a:custGeom>
              <a:avLst/>
              <a:gdLst>
                <a:gd name="T0" fmla="*/ 0 w 3277"/>
                <a:gd name="T1" fmla="*/ 0 h 1467"/>
                <a:gd name="T2" fmla="*/ 0 w 3277"/>
                <a:gd name="T3" fmla="*/ 0 h 1467"/>
                <a:gd name="T4" fmla="*/ 0 w 3277"/>
                <a:gd name="T5" fmla="*/ 0 h 1467"/>
                <a:gd name="T6" fmla="*/ 0 w 3277"/>
                <a:gd name="T7" fmla="*/ 0 h 1467"/>
                <a:gd name="T8" fmla="*/ 0 w 3277"/>
                <a:gd name="T9" fmla="*/ 0 h 1467"/>
                <a:gd name="T10" fmla="*/ 0 w 3277"/>
                <a:gd name="T11" fmla="*/ 0 h 1467"/>
                <a:gd name="T12" fmla="*/ 0 w 3277"/>
                <a:gd name="T13" fmla="*/ 0 h 1467"/>
                <a:gd name="T14" fmla="*/ 0 w 3277"/>
                <a:gd name="T15" fmla="*/ 0 h 1467"/>
                <a:gd name="T16" fmla="*/ 0 w 3277"/>
                <a:gd name="T17" fmla="*/ 0 h 1467"/>
                <a:gd name="T18" fmla="*/ 0 w 3277"/>
                <a:gd name="T19" fmla="*/ 0 h 1467"/>
                <a:gd name="T20" fmla="*/ 0 w 3277"/>
                <a:gd name="T21" fmla="*/ 0 h 1467"/>
                <a:gd name="T22" fmla="*/ 0 w 3277"/>
                <a:gd name="T23" fmla="*/ 0 h 1467"/>
                <a:gd name="T24" fmla="*/ 0 w 3277"/>
                <a:gd name="T25" fmla="*/ 0 h 1467"/>
                <a:gd name="T26" fmla="*/ 0 w 3277"/>
                <a:gd name="T27" fmla="*/ 0 h 1467"/>
                <a:gd name="T28" fmla="*/ 0 w 3277"/>
                <a:gd name="T29" fmla="*/ 0 h 1467"/>
                <a:gd name="T30" fmla="*/ 0 w 3277"/>
                <a:gd name="T31" fmla="*/ 0 h 1467"/>
                <a:gd name="T32" fmla="*/ 0 w 3277"/>
                <a:gd name="T33" fmla="*/ 0 h 1467"/>
                <a:gd name="T34" fmla="*/ 0 w 3277"/>
                <a:gd name="T35" fmla="*/ 0 h 1467"/>
                <a:gd name="T36" fmla="*/ 0 w 3277"/>
                <a:gd name="T37" fmla="*/ 0 h 1467"/>
                <a:gd name="T38" fmla="*/ 0 w 3277"/>
                <a:gd name="T39" fmla="*/ 0 h 1467"/>
                <a:gd name="T40" fmla="*/ 0 w 3277"/>
                <a:gd name="T41" fmla="*/ 0 h 1467"/>
                <a:gd name="T42" fmla="*/ 0 w 3277"/>
                <a:gd name="T43" fmla="*/ 0 h 1467"/>
                <a:gd name="T44" fmla="*/ 0 w 3277"/>
                <a:gd name="T45" fmla="*/ 0 h 1467"/>
                <a:gd name="T46" fmla="*/ 0 w 3277"/>
                <a:gd name="T47" fmla="*/ 0 h 1467"/>
                <a:gd name="T48" fmla="*/ 0 w 3277"/>
                <a:gd name="T49" fmla="*/ 0 h 1467"/>
                <a:gd name="T50" fmla="*/ 0 w 3277"/>
                <a:gd name="T51" fmla="*/ 0 h 1467"/>
                <a:gd name="T52" fmla="*/ 0 w 3277"/>
                <a:gd name="T53" fmla="*/ 0 h 1467"/>
                <a:gd name="T54" fmla="*/ 0 w 3277"/>
                <a:gd name="T55" fmla="*/ 0 h 1467"/>
                <a:gd name="T56" fmla="*/ 0 w 3277"/>
                <a:gd name="T57" fmla="*/ 0 h 146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277"/>
                <a:gd name="T88" fmla="*/ 0 h 1467"/>
                <a:gd name="T89" fmla="*/ 3277 w 3277"/>
                <a:gd name="T90" fmla="*/ 1467 h 146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277" h="1467">
                  <a:moveTo>
                    <a:pt x="256" y="0"/>
                  </a:moveTo>
                  <a:lnTo>
                    <a:pt x="120" y="62"/>
                  </a:lnTo>
                  <a:lnTo>
                    <a:pt x="12" y="85"/>
                  </a:lnTo>
                  <a:lnTo>
                    <a:pt x="0" y="157"/>
                  </a:lnTo>
                  <a:lnTo>
                    <a:pt x="445" y="993"/>
                  </a:lnTo>
                  <a:lnTo>
                    <a:pt x="635" y="1467"/>
                  </a:lnTo>
                  <a:lnTo>
                    <a:pt x="2530" y="1233"/>
                  </a:lnTo>
                  <a:lnTo>
                    <a:pt x="2601" y="1210"/>
                  </a:lnTo>
                  <a:lnTo>
                    <a:pt x="2702" y="1244"/>
                  </a:lnTo>
                  <a:lnTo>
                    <a:pt x="3045" y="1198"/>
                  </a:lnTo>
                  <a:lnTo>
                    <a:pt x="3199" y="1056"/>
                  </a:lnTo>
                  <a:lnTo>
                    <a:pt x="3277" y="706"/>
                  </a:lnTo>
                  <a:lnTo>
                    <a:pt x="3223" y="456"/>
                  </a:lnTo>
                  <a:lnTo>
                    <a:pt x="2982" y="245"/>
                  </a:lnTo>
                  <a:lnTo>
                    <a:pt x="2511" y="363"/>
                  </a:lnTo>
                  <a:lnTo>
                    <a:pt x="2933" y="371"/>
                  </a:lnTo>
                  <a:lnTo>
                    <a:pt x="3115" y="510"/>
                  </a:lnTo>
                  <a:lnTo>
                    <a:pt x="3196" y="631"/>
                  </a:lnTo>
                  <a:lnTo>
                    <a:pt x="3202" y="811"/>
                  </a:lnTo>
                  <a:lnTo>
                    <a:pt x="3134" y="1027"/>
                  </a:lnTo>
                  <a:lnTo>
                    <a:pt x="3047" y="1124"/>
                  </a:lnTo>
                  <a:lnTo>
                    <a:pt x="2769" y="1161"/>
                  </a:lnTo>
                  <a:lnTo>
                    <a:pt x="2645" y="1121"/>
                  </a:lnTo>
                  <a:lnTo>
                    <a:pt x="2477" y="1205"/>
                  </a:lnTo>
                  <a:lnTo>
                    <a:pt x="688" y="1360"/>
                  </a:lnTo>
                  <a:lnTo>
                    <a:pt x="53" y="107"/>
                  </a:lnTo>
                  <a:lnTo>
                    <a:pt x="270" y="41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3148" y="2941"/>
              <a:ext cx="552" cy="163"/>
            </a:xfrm>
            <a:custGeom>
              <a:avLst/>
              <a:gdLst>
                <a:gd name="T0" fmla="*/ 0 w 1656"/>
                <a:gd name="T1" fmla="*/ 0 h 489"/>
                <a:gd name="T2" fmla="*/ 0 w 1656"/>
                <a:gd name="T3" fmla="*/ 0 h 489"/>
                <a:gd name="T4" fmla="*/ 0 w 1656"/>
                <a:gd name="T5" fmla="*/ 0 h 489"/>
                <a:gd name="T6" fmla="*/ 0 w 1656"/>
                <a:gd name="T7" fmla="*/ 0 h 489"/>
                <a:gd name="T8" fmla="*/ 0 w 1656"/>
                <a:gd name="T9" fmla="*/ 0 h 489"/>
                <a:gd name="T10" fmla="*/ 0 w 1656"/>
                <a:gd name="T11" fmla="*/ 0 h 489"/>
                <a:gd name="T12" fmla="*/ 0 w 1656"/>
                <a:gd name="T13" fmla="*/ 0 h 489"/>
                <a:gd name="T14" fmla="*/ 0 w 1656"/>
                <a:gd name="T15" fmla="*/ 0 h 489"/>
                <a:gd name="T16" fmla="*/ 0 w 1656"/>
                <a:gd name="T17" fmla="*/ 0 h 489"/>
                <a:gd name="T18" fmla="*/ 0 w 1656"/>
                <a:gd name="T19" fmla="*/ 0 h 489"/>
                <a:gd name="T20" fmla="*/ 0 w 1656"/>
                <a:gd name="T21" fmla="*/ 0 h 489"/>
                <a:gd name="T22" fmla="*/ 0 w 1656"/>
                <a:gd name="T23" fmla="*/ 0 h 489"/>
                <a:gd name="T24" fmla="*/ 0 w 1656"/>
                <a:gd name="T25" fmla="*/ 0 h 489"/>
                <a:gd name="T26" fmla="*/ 0 w 1656"/>
                <a:gd name="T27" fmla="*/ 0 h 48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56"/>
                <a:gd name="T43" fmla="*/ 0 h 489"/>
                <a:gd name="T44" fmla="*/ 1656 w 1656"/>
                <a:gd name="T45" fmla="*/ 489 h 48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56" h="489">
                  <a:moveTo>
                    <a:pt x="0" y="489"/>
                  </a:moveTo>
                  <a:lnTo>
                    <a:pt x="133" y="366"/>
                  </a:lnTo>
                  <a:lnTo>
                    <a:pt x="193" y="256"/>
                  </a:lnTo>
                  <a:lnTo>
                    <a:pt x="177" y="123"/>
                  </a:lnTo>
                  <a:lnTo>
                    <a:pt x="1202" y="0"/>
                  </a:lnTo>
                  <a:lnTo>
                    <a:pt x="288" y="157"/>
                  </a:lnTo>
                  <a:lnTo>
                    <a:pt x="248" y="267"/>
                  </a:lnTo>
                  <a:lnTo>
                    <a:pt x="1030" y="223"/>
                  </a:lnTo>
                  <a:lnTo>
                    <a:pt x="232" y="340"/>
                  </a:lnTo>
                  <a:lnTo>
                    <a:pt x="187" y="384"/>
                  </a:lnTo>
                  <a:lnTo>
                    <a:pt x="143" y="411"/>
                  </a:lnTo>
                  <a:lnTo>
                    <a:pt x="1656" y="328"/>
                  </a:lnTo>
                  <a:lnTo>
                    <a:pt x="0" y="4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3149" y="2785"/>
              <a:ext cx="253" cy="111"/>
            </a:xfrm>
            <a:custGeom>
              <a:avLst/>
              <a:gdLst>
                <a:gd name="T0" fmla="*/ 0 w 759"/>
                <a:gd name="T1" fmla="*/ 0 h 332"/>
                <a:gd name="T2" fmla="*/ 0 w 759"/>
                <a:gd name="T3" fmla="*/ 0 h 332"/>
                <a:gd name="T4" fmla="*/ 0 w 759"/>
                <a:gd name="T5" fmla="*/ 0 h 332"/>
                <a:gd name="T6" fmla="*/ 0 w 759"/>
                <a:gd name="T7" fmla="*/ 0 h 332"/>
                <a:gd name="T8" fmla="*/ 0 w 759"/>
                <a:gd name="T9" fmla="*/ 0 h 332"/>
                <a:gd name="T10" fmla="*/ 0 w 759"/>
                <a:gd name="T11" fmla="*/ 0 h 332"/>
                <a:gd name="T12" fmla="*/ 0 w 759"/>
                <a:gd name="T13" fmla="*/ 0 h 332"/>
                <a:gd name="T14" fmla="*/ 0 w 759"/>
                <a:gd name="T15" fmla="*/ 0 h 332"/>
                <a:gd name="T16" fmla="*/ 0 w 759"/>
                <a:gd name="T17" fmla="*/ 0 h 332"/>
                <a:gd name="T18" fmla="*/ 0 w 759"/>
                <a:gd name="T19" fmla="*/ 0 h 3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9"/>
                <a:gd name="T31" fmla="*/ 0 h 332"/>
                <a:gd name="T32" fmla="*/ 759 w 759"/>
                <a:gd name="T33" fmla="*/ 332 h 3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9" h="332">
                  <a:moveTo>
                    <a:pt x="292" y="0"/>
                  </a:moveTo>
                  <a:lnTo>
                    <a:pt x="0" y="15"/>
                  </a:lnTo>
                  <a:lnTo>
                    <a:pt x="221" y="332"/>
                  </a:lnTo>
                  <a:lnTo>
                    <a:pt x="759" y="291"/>
                  </a:lnTo>
                  <a:lnTo>
                    <a:pt x="700" y="251"/>
                  </a:lnTo>
                  <a:lnTo>
                    <a:pt x="261" y="266"/>
                  </a:lnTo>
                  <a:lnTo>
                    <a:pt x="145" y="71"/>
                  </a:lnTo>
                  <a:lnTo>
                    <a:pt x="360" y="19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3582" y="2852"/>
              <a:ext cx="219" cy="28"/>
            </a:xfrm>
            <a:custGeom>
              <a:avLst/>
              <a:gdLst>
                <a:gd name="T0" fmla="*/ 0 w 657"/>
                <a:gd name="T1" fmla="*/ 0 h 84"/>
                <a:gd name="T2" fmla="*/ 0 w 657"/>
                <a:gd name="T3" fmla="*/ 0 h 84"/>
                <a:gd name="T4" fmla="*/ 0 w 657"/>
                <a:gd name="T5" fmla="*/ 0 h 84"/>
                <a:gd name="T6" fmla="*/ 0 w 657"/>
                <a:gd name="T7" fmla="*/ 0 h 84"/>
                <a:gd name="T8" fmla="*/ 0 w 657"/>
                <a:gd name="T9" fmla="*/ 0 h 84"/>
                <a:gd name="T10" fmla="*/ 0 w 657"/>
                <a:gd name="T11" fmla="*/ 0 h 84"/>
                <a:gd name="T12" fmla="*/ 0 w 657"/>
                <a:gd name="T13" fmla="*/ 0 h 84"/>
                <a:gd name="T14" fmla="*/ 0 w 657"/>
                <a:gd name="T15" fmla="*/ 0 h 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7"/>
                <a:gd name="T25" fmla="*/ 0 h 84"/>
                <a:gd name="T26" fmla="*/ 657 w 657"/>
                <a:gd name="T27" fmla="*/ 84 h 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7" h="84">
                  <a:moveTo>
                    <a:pt x="0" y="84"/>
                  </a:moveTo>
                  <a:lnTo>
                    <a:pt x="113" y="71"/>
                  </a:lnTo>
                  <a:lnTo>
                    <a:pt x="337" y="42"/>
                  </a:lnTo>
                  <a:lnTo>
                    <a:pt x="558" y="13"/>
                  </a:lnTo>
                  <a:lnTo>
                    <a:pt x="657" y="0"/>
                  </a:lnTo>
                  <a:lnTo>
                    <a:pt x="164" y="17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3203" y="2181"/>
              <a:ext cx="608" cy="150"/>
            </a:xfrm>
            <a:custGeom>
              <a:avLst/>
              <a:gdLst>
                <a:gd name="T0" fmla="*/ 0 w 1825"/>
                <a:gd name="T1" fmla="*/ 0 h 451"/>
                <a:gd name="T2" fmla="*/ 0 w 1825"/>
                <a:gd name="T3" fmla="*/ 0 h 451"/>
                <a:gd name="T4" fmla="*/ 0 w 1825"/>
                <a:gd name="T5" fmla="*/ 0 h 451"/>
                <a:gd name="T6" fmla="*/ 0 w 1825"/>
                <a:gd name="T7" fmla="*/ 0 h 451"/>
                <a:gd name="T8" fmla="*/ 0 w 1825"/>
                <a:gd name="T9" fmla="*/ 0 h 451"/>
                <a:gd name="T10" fmla="*/ 0 w 1825"/>
                <a:gd name="T11" fmla="*/ 0 h 451"/>
                <a:gd name="T12" fmla="*/ 0 w 1825"/>
                <a:gd name="T13" fmla="*/ 0 h 451"/>
                <a:gd name="T14" fmla="*/ 0 w 1825"/>
                <a:gd name="T15" fmla="*/ 0 h 451"/>
                <a:gd name="T16" fmla="*/ 0 w 1825"/>
                <a:gd name="T17" fmla="*/ 0 h 451"/>
                <a:gd name="T18" fmla="*/ 0 w 1825"/>
                <a:gd name="T19" fmla="*/ 0 h 451"/>
                <a:gd name="T20" fmla="*/ 0 w 1825"/>
                <a:gd name="T21" fmla="*/ 0 h 451"/>
                <a:gd name="T22" fmla="*/ 0 w 1825"/>
                <a:gd name="T23" fmla="*/ 0 h 451"/>
                <a:gd name="T24" fmla="*/ 0 w 1825"/>
                <a:gd name="T25" fmla="*/ 0 h 4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25"/>
                <a:gd name="T40" fmla="*/ 0 h 451"/>
                <a:gd name="T41" fmla="*/ 1825 w 1825"/>
                <a:gd name="T42" fmla="*/ 451 h 45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25" h="451">
                  <a:moveTo>
                    <a:pt x="1825" y="97"/>
                  </a:moveTo>
                  <a:lnTo>
                    <a:pt x="1527" y="47"/>
                  </a:lnTo>
                  <a:lnTo>
                    <a:pt x="1472" y="4"/>
                  </a:lnTo>
                  <a:lnTo>
                    <a:pt x="1391" y="0"/>
                  </a:lnTo>
                  <a:lnTo>
                    <a:pt x="0" y="308"/>
                  </a:lnTo>
                  <a:lnTo>
                    <a:pt x="451" y="451"/>
                  </a:lnTo>
                  <a:lnTo>
                    <a:pt x="1628" y="153"/>
                  </a:lnTo>
                  <a:lnTo>
                    <a:pt x="433" y="385"/>
                  </a:lnTo>
                  <a:lnTo>
                    <a:pt x="310" y="305"/>
                  </a:lnTo>
                  <a:lnTo>
                    <a:pt x="1400" y="42"/>
                  </a:lnTo>
                  <a:lnTo>
                    <a:pt x="1476" y="63"/>
                  </a:lnTo>
                  <a:lnTo>
                    <a:pt x="1825" y="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3653" y="2490"/>
              <a:ext cx="315" cy="128"/>
            </a:xfrm>
            <a:custGeom>
              <a:avLst/>
              <a:gdLst>
                <a:gd name="T0" fmla="*/ 0 w 945"/>
                <a:gd name="T1" fmla="*/ 0 h 382"/>
                <a:gd name="T2" fmla="*/ 0 w 945"/>
                <a:gd name="T3" fmla="*/ 0 h 382"/>
                <a:gd name="T4" fmla="*/ 0 w 945"/>
                <a:gd name="T5" fmla="*/ 0 h 382"/>
                <a:gd name="T6" fmla="*/ 0 w 945"/>
                <a:gd name="T7" fmla="*/ 0 h 382"/>
                <a:gd name="T8" fmla="*/ 0 w 945"/>
                <a:gd name="T9" fmla="*/ 0 h 382"/>
                <a:gd name="T10" fmla="*/ 0 w 945"/>
                <a:gd name="T11" fmla="*/ 0 h 3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45"/>
                <a:gd name="T19" fmla="*/ 0 h 382"/>
                <a:gd name="T20" fmla="*/ 945 w 945"/>
                <a:gd name="T21" fmla="*/ 382 h 3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45" h="382">
                  <a:moveTo>
                    <a:pt x="0" y="382"/>
                  </a:moveTo>
                  <a:lnTo>
                    <a:pt x="272" y="118"/>
                  </a:lnTo>
                  <a:lnTo>
                    <a:pt x="663" y="0"/>
                  </a:lnTo>
                  <a:lnTo>
                    <a:pt x="945" y="118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F7A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3499" y="2461"/>
              <a:ext cx="561" cy="391"/>
            </a:xfrm>
            <a:custGeom>
              <a:avLst/>
              <a:gdLst>
                <a:gd name="T0" fmla="*/ 0 w 1682"/>
                <a:gd name="T1" fmla="*/ 0 h 1174"/>
                <a:gd name="T2" fmla="*/ 0 w 1682"/>
                <a:gd name="T3" fmla="*/ 0 h 1174"/>
                <a:gd name="T4" fmla="*/ 0 w 1682"/>
                <a:gd name="T5" fmla="*/ 0 h 1174"/>
                <a:gd name="T6" fmla="*/ 0 w 1682"/>
                <a:gd name="T7" fmla="*/ 0 h 1174"/>
                <a:gd name="T8" fmla="*/ 0 w 1682"/>
                <a:gd name="T9" fmla="*/ 0 h 1174"/>
                <a:gd name="T10" fmla="*/ 0 w 1682"/>
                <a:gd name="T11" fmla="*/ 0 h 1174"/>
                <a:gd name="T12" fmla="*/ 0 w 1682"/>
                <a:gd name="T13" fmla="*/ 0 h 1174"/>
                <a:gd name="T14" fmla="*/ 0 w 1682"/>
                <a:gd name="T15" fmla="*/ 0 h 1174"/>
                <a:gd name="T16" fmla="*/ 0 w 1682"/>
                <a:gd name="T17" fmla="*/ 0 h 1174"/>
                <a:gd name="T18" fmla="*/ 0 w 1682"/>
                <a:gd name="T19" fmla="*/ 0 h 1174"/>
                <a:gd name="T20" fmla="*/ 0 w 1682"/>
                <a:gd name="T21" fmla="*/ 0 h 1174"/>
                <a:gd name="T22" fmla="*/ 0 w 1682"/>
                <a:gd name="T23" fmla="*/ 0 h 1174"/>
                <a:gd name="T24" fmla="*/ 0 w 1682"/>
                <a:gd name="T25" fmla="*/ 0 h 1174"/>
                <a:gd name="T26" fmla="*/ 0 w 1682"/>
                <a:gd name="T27" fmla="*/ 0 h 1174"/>
                <a:gd name="T28" fmla="*/ 0 w 1682"/>
                <a:gd name="T29" fmla="*/ 0 h 1174"/>
                <a:gd name="T30" fmla="*/ 0 w 1682"/>
                <a:gd name="T31" fmla="*/ 0 h 1174"/>
                <a:gd name="T32" fmla="*/ 0 w 1682"/>
                <a:gd name="T33" fmla="*/ 0 h 1174"/>
                <a:gd name="T34" fmla="*/ 0 w 1682"/>
                <a:gd name="T35" fmla="*/ 0 h 1174"/>
                <a:gd name="T36" fmla="*/ 0 w 1682"/>
                <a:gd name="T37" fmla="*/ 0 h 1174"/>
                <a:gd name="T38" fmla="*/ 0 w 1682"/>
                <a:gd name="T39" fmla="*/ 0 h 1174"/>
                <a:gd name="T40" fmla="*/ 0 w 1682"/>
                <a:gd name="T41" fmla="*/ 0 h 117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2"/>
                <a:gd name="T64" fmla="*/ 0 h 1174"/>
                <a:gd name="T65" fmla="*/ 1682 w 1682"/>
                <a:gd name="T66" fmla="*/ 1174 h 117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2" h="1174">
                  <a:moveTo>
                    <a:pt x="939" y="0"/>
                  </a:moveTo>
                  <a:lnTo>
                    <a:pt x="1648" y="189"/>
                  </a:lnTo>
                  <a:lnTo>
                    <a:pt x="1682" y="300"/>
                  </a:lnTo>
                  <a:lnTo>
                    <a:pt x="1338" y="417"/>
                  </a:lnTo>
                  <a:lnTo>
                    <a:pt x="1293" y="505"/>
                  </a:lnTo>
                  <a:lnTo>
                    <a:pt x="1316" y="605"/>
                  </a:lnTo>
                  <a:lnTo>
                    <a:pt x="1366" y="678"/>
                  </a:lnTo>
                  <a:lnTo>
                    <a:pt x="1465" y="732"/>
                  </a:lnTo>
                  <a:lnTo>
                    <a:pt x="0" y="1174"/>
                  </a:lnTo>
                  <a:lnTo>
                    <a:pt x="1348" y="716"/>
                  </a:lnTo>
                  <a:lnTo>
                    <a:pt x="1259" y="662"/>
                  </a:lnTo>
                  <a:lnTo>
                    <a:pt x="828" y="755"/>
                  </a:lnTo>
                  <a:lnTo>
                    <a:pt x="1237" y="600"/>
                  </a:lnTo>
                  <a:lnTo>
                    <a:pt x="1243" y="473"/>
                  </a:lnTo>
                  <a:lnTo>
                    <a:pt x="368" y="666"/>
                  </a:lnTo>
                  <a:lnTo>
                    <a:pt x="346" y="573"/>
                  </a:lnTo>
                  <a:lnTo>
                    <a:pt x="1642" y="226"/>
                  </a:lnTo>
                  <a:lnTo>
                    <a:pt x="982" y="68"/>
                  </a:lnTo>
                  <a:lnTo>
                    <a:pt x="474" y="235"/>
                  </a:lnTo>
                  <a:lnTo>
                    <a:pt x="9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3770" y="2810"/>
              <a:ext cx="99" cy="47"/>
            </a:xfrm>
            <a:custGeom>
              <a:avLst/>
              <a:gdLst>
                <a:gd name="T0" fmla="*/ 0 w 297"/>
                <a:gd name="T1" fmla="*/ 0 h 141"/>
                <a:gd name="T2" fmla="*/ 0 w 297"/>
                <a:gd name="T3" fmla="*/ 0 h 141"/>
                <a:gd name="T4" fmla="*/ 0 w 297"/>
                <a:gd name="T5" fmla="*/ 0 h 141"/>
                <a:gd name="T6" fmla="*/ 0 w 297"/>
                <a:gd name="T7" fmla="*/ 0 h 141"/>
                <a:gd name="T8" fmla="*/ 0 w 297"/>
                <a:gd name="T9" fmla="*/ 0 h 141"/>
                <a:gd name="T10" fmla="*/ 0 w 297"/>
                <a:gd name="T11" fmla="*/ 0 h 141"/>
                <a:gd name="T12" fmla="*/ 0 w 297"/>
                <a:gd name="T13" fmla="*/ 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7"/>
                <a:gd name="T22" fmla="*/ 0 h 141"/>
                <a:gd name="T23" fmla="*/ 297 w 297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7" h="141">
                  <a:moveTo>
                    <a:pt x="197" y="0"/>
                  </a:moveTo>
                  <a:lnTo>
                    <a:pt x="297" y="121"/>
                  </a:lnTo>
                  <a:lnTo>
                    <a:pt x="0" y="141"/>
                  </a:lnTo>
                  <a:lnTo>
                    <a:pt x="169" y="88"/>
                  </a:lnTo>
                  <a:lnTo>
                    <a:pt x="129" y="13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208912" cy="460851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Программы отдельных учебных предметов, курсов должны содержать: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1) пояснительную записку, в которой конкретизируются общие цели основного общего образования с учётом специфики учебного предмета;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2) общую характеристику учебного предмета, курса;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3) описание места учебного предмета, курса в учебном плане;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4) личностные, </a:t>
            </a:r>
            <a:r>
              <a:rPr lang="ru-RU" sz="2000" dirty="0" err="1" smtClean="0">
                <a:solidFill>
                  <a:schemeClr val="tx1"/>
                </a:solidFill>
              </a:rPr>
              <a:t>метапредметные</a:t>
            </a:r>
            <a:r>
              <a:rPr lang="ru-RU" sz="2000" dirty="0" smtClean="0">
                <a:solidFill>
                  <a:schemeClr val="tx1"/>
                </a:solidFill>
              </a:rPr>
              <a:t> и предметные результаты освоения конкретного учебного предмета, курса;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5)  содержание учебного предмета, курса;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6) тематическое планирование с определением основных видов учебной деятельности;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7) описание учебно-методического и материально-технического обеспечения образовательного процесса;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8) планируемые результаты изучения учебного предмета, курса.</a:t>
            </a:r>
          </a:p>
          <a:p>
            <a:endParaRPr lang="ru-RU" sz="2000" dirty="0"/>
          </a:p>
        </p:txBody>
      </p:sp>
      <p:pic>
        <p:nvPicPr>
          <p:cNvPr id="4" name="Picture 4" descr="http://nachalkanosova.ucoz.ru/_si/0/70508224.jpg"/>
          <p:cNvPicPr>
            <a:picLocks noChangeAspect="1" noChangeArrowheads="1"/>
          </p:cNvPicPr>
          <p:nvPr/>
        </p:nvPicPr>
        <p:blipFill>
          <a:blip r:embed="rId2" cstate="print"/>
          <a:srcRect r="-90" b="8244"/>
          <a:stretch>
            <a:fillRect/>
          </a:stretch>
        </p:blipFill>
        <p:spPr bwMode="auto">
          <a:xfrm>
            <a:off x="467544" y="188640"/>
            <a:ext cx="5357813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208912" cy="446449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Требования к кадровым условиям реализации основной образовательной программы основного общего </a:t>
            </a:r>
            <a:r>
              <a:rPr lang="ru-RU" sz="2000" b="1" dirty="0" smtClean="0">
                <a:solidFill>
                  <a:schemeClr val="tx1"/>
                </a:solidFill>
              </a:rPr>
              <a:t>образования.</a:t>
            </a: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Уровень </a:t>
            </a:r>
            <a:r>
              <a:rPr lang="ru-RU" sz="2000" dirty="0" smtClean="0">
                <a:solidFill>
                  <a:schemeClr val="tx1"/>
                </a:solidFill>
              </a:rPr>
              <a:t>квалификации работников образовательного учреждения, реализующего основную образовательную программу основного общего образования, для каждой занимаемой должности должен </a:t>
            </a:r>
            <a:r>
              <a:rPr lang="ru-RU" sz="2000" dirty="0" smtClean="0">
                <a:solidFill>
                  <a:schemeClr val="tx1"/>
                </a:solidFill>
              </a:rPr>
              <a:t>соответствовать </a:t>
            </a:r>
            <a:r>
              <a:rPr lang="ru-RU" sz="2000" dirty="0" smtClean="0">
                <a:solidFill>
                  <a:schemeClr val="tx1"/>
                </a:solidFill>
              </a:rPr>
              <a:t>квалификационным </a:t>
            </a:r>
            <a:r>
              <a:rPr lang="ru-RU" sz="2000" dirty="0" smtClean="0">
                <a:solidFill>
                  <a:schemeClr val="tx1"/>
                </a:solidFill>
              </a:rPr>
              <a:t>характеристикам. </a:t>
            </a:r>
          </a:p>
          <a:p>
            <a:r>
              <a:rPr lang="ru-RU" sz="2000" i="1" dirty="0" smtClean="0">
                <a:solidFill>
                  <a:schemeClr val="tx1"/>
                </a:solidFill>
              </a:rPr>
              <a:t>Непрерывность профессионального развития педагогических работников </a:t>
            </a:r>
            <a:r>
              <a:rPr lang="ru-RU" sz="2000" i="1" dirty="0" smtClean="0">
                <a:solidFill>
                  <a:schemeClr val="tx1"/>
                </a:solidFill>
              </a:rPr>
              <a:t> (не менее </a:t>
            </a:r>
            <a:r>
              <a:rPr lang="ru-RU" sz="2000" i="1" dirty="0" smtClean="0">
                <a:solidFill>
                  <a:schemeClr val="tx1"/>
                </a:solidFill>
              </a:rPr>
              <a:t>108 часов и не реже одного раза в пять </a:t>
            </a:r>
            <a:r>
              <a:rPr lang="ru-RU" sz="2000" i="1" dirty="0" smtClean="0">
                <a:solidFill>
                  <a:schemeClr val="tx1"/>
                </a:solidFill>
              </a:rPr>
              <a:t>лет)</a:t>
            </a:r>
            <a:endParaRPr lang="ru-RU" sz="2000" i="1" dirty="0">
              <a:solidFill>
                <a:schemeClr val="tx1"/>
              </a:solidFill>
            </a:endParaRPr>
          </a:p>
        </p:txBody>
      </p:sp>
      <p:pic>
        <p:nvPicPr>
          <p:cNvPr id="4" name="Picture 4" descr="http://nachalkanosova.ucoz.ru/_si/0/70508224.jpg"/>
          <p:cNvPicPr>
            <a:picLocks noChangeAspect="1" noChangeArrowheads="1"/>
          </p:cNvPicPr>
          <p:nvPr/>
        </p:nvPicPr>
        <p:blipFill>
          <a:blip r:embed="rId2" cstate="print"/>
          <a:srcRect r="-90" b="8244"/>
          <a:stretch>
            <a:fillRect/>
          </a:stretch>
        </p:blipFill>
        <p:spPr bwMode="auto">
          <a:xfrm>
            <a:off x="467544" y="116632"/>
            <a:ext cx="5357813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412776"/>
            <a:ext cx="8424936" cy="4979095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I</a:t>
            </a:r>
            <a:r>
              <a:rPr lang="ru-RU" b="1" dirty="0" smtClean="0"/>
              <a:t>.</a:t>
            </a:r>
            <a:r>
              <a:rPr lang="ru-RU" b="1" dirty="0" smtClean="0"/>
              <a:t>  </a:t>
            </a:r>
            <a:r>
              <a:rPr lang="ru-RU" sz="2000" b="1" dirty="0" smtClean="0"/>
              <a:t>Общие  положения</a:t>
            </a:r>
            <a:endParaRPr lang="ru-RU" sz="2000" dirty="0" smtClean="0"/>
          </a:p>
          <a:p>
            <a:r>
              <a:rPr lang="ru-RU" sz="1800" dirty="0" smtClean="0"/>
              <a:t>1</a:t>
            </a:r>
            <a:r>
              <a:rPr lang="ru-RU" sz="1800" dirty="0" smtClean="0"/>
              <a:t>. Федеральный государственный образовательный стандарт основного общего образования (далее – Стандарт) представляет собой совокупность требований, обязательных при реализации основной образовательной программы основного общего образования образовательными учреждениями, имеющими государственную </a:t>
            </a:r>
            <a:r>
              <a:rPr lang="ru-RU" sz="1800" dirty="0" smtClean="0"/>
              <a:t>аккредитацию.</a:t>
            </a:r>
          </a:p>
          <a:p>
            <a:r>
              <a:rPr lang="ru-RU" sz="1800" dirty="0" smtClean="0"/>
              <a:t>2.</a:t>
            </a:r>
            <a:r>
              <a:rPr lang="ru-RU" sz="1800" dirty="0" smtClean="0"/>
              <a:t> Стандарт является основой для разработки системы объективной оценки уровня образования обучающихся на ступени основного общего образования.</a:t>
            </a:r>
          </a:p>
          <a:p>
            <a:r>
              <a:rPr lang="ru-RU" sz="1800" dirty="0" smtClean="0"/>
              <a:t>3. Стандарт разработан с учётом региональных, национальных и этнокультурных потребностей народов Российской Федерации.</a:t>
            </a:r>
          </a:p>
          <a:p>
            <a:r>
              <a:rPr lang="ru-RU" sz="1800" dirty="0" smtClean="0"/>
              <a:t>4. Стандарт направлен на обеспечение:</a:t>
            </a:r>
          </a:p>
          <a:p>
            <a:r>
              <a:rPr lang="ru-RU" sz="1800" dirty="0" smtClean="0"/>
              <a:t>формирования российской гражданской идентичности обучающихся;</a:t>
            </a:r>
          </a:p>
          <a:p>
            <a:r>
              <a:rPr lang="ru-RU" sz="1800" dirty="0" smtClean="0"/>
              <a:t>5. В основе Стандарта лежит </a:t>
            </a:r>
            <a:r>
              <a:rPr lang="ru-RU" sz="1800" dirty="0" err="1" smtClean="0"/>
              <a:t>системно-деятельностный</a:t>
            </a:r>
            <a:r>
              <a:rPr lang="ru-RU" sz="1800" dirty="0" smtClean="0"/>
              <a:t> </a:t>
            </a:r>
            <a:r>
              <a:rPr lang="ru-RU" sz="1800" dirty="0" smtClean="0"/>
              <a:t>подход.</a:t>
            </a:r>
          </a:p>
          <a:p>
            <a:r>
              <a:rPr lang="ru-RU" sz="1800" dirty="0" smtClean="0"/>
              <a:t>6. Стандарт ориентирован на становление личностных характеристик</a:t>
            </a:r>
            <a:r>
              <a:rPr lang="ru-RU" sz="1800" b="1" i="1" dirty="0" smtClean="0"/>
              <a:t> </a:t>
            </a:r>
            <a:r>
              <a:rPr lang="ru-RU" sz="1800" dirty="0" smtClean="0"/>
              <a:t>выпускника («портрет выпускника основной школы</a:t>
            </a:r>
            <a:r>
              <a:rPr lang="ru-RU" sz="1800" dirty="0" smtClean="0"/>
              <a:t>»).</a:t>
            </a:r>
          </a:p>
          <a:p>
            <a:r>
              <a:rPr lang="ru-RU" sz="1800" dirty="0" smtClean="0"/>
              <a:t>7.</a:t>
            </a:r>
            <a:r>
              <a:rPr lang="ru-RU" sz="1800" dirty="0" smtClean="0"/>
              <a:t> Стандарт устанавливает требования к результатам освоения обучающимися основной образовательной программы основного общего образования</a:t>
            </a:r>
          </a:p>
          <a:p>
            <a:endParaRPr lang="ru-RU" dirty="0"/>
          </a:p>
        </p:txBody>
      </p:sp>
      <p:pic>
        <p:nvPicPr>
          <p:cNvPr id="5" name="Picture 4" descr="http://nachalkanosova.ucoz.ru/_si/0/70508224.jpg"/>
          <p:cNvPicPr>
            <a:picLocks noChangeAspect="1" noChangeArrowheads="1"/>
          </p:cNvPicPr>
          <p:nvPr/>
        </p:nvPicPr>
        <p:blipFill>
          <a:blip r:embed="rId2" cstate="print"/>
          <a:srcRect r="-90" b="8244"/>
          <a:stretch>
            <a:fillRect/>
          </a:stretch>
        </p:blipFill>
        <p:spPr bwMode="auto">
          <a:xfrm>
            <a:off x="467544" y="188640"/>
            <a:ext cx="535781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47907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7376864" cy="5018112"/>
          </a:xfrm>
        </p:spPr>
        <p:txBody>
          <a:bodyPr/>
          <a:lstStyle/>
          <a:p>
            <a:pPr algn="l"/>
            <a:endParaRPr lang="ru-RU" sz="2800" b="1" dirty="0" smtClean="0">
              <a:latin typeface="Cambria" pitchFamily="18" charset="0"/>
            </a:endParaRPr>
          </a:p>
          <a:p>
            <a:pPr algn="l"/>
            <a:endParaRPr lang="ru-RU" sz="2800" b="1" dirty="0" smtClean="0">
              <a:latin typeface="Cambria" pitchFamily="18" charset="0"/>
            </a:endParaRPr>
          </a:p>
          <a:p>
            <a:pPr algn="l"/>
            <a:endParaRPr lang="ru-RU" sz="2800" b="1" dirty="0" smtClean="0">
              <a:latin typeface="Cambria" pitchFamily="18" charset="0"/>
            </a:endParaRP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«</a:t>
            </a:r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Единственное   условие, 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от которого зависит успех, </a:t>
            </a:r>
          </a:p>
          <a:p>
            <a:pPr algn="l"/>
            <a:r>
              <a:rPr lang="ru-RU" sz="2800" b="1" dirty="0" smtClean="0">
                <a:solidFill>
                  <a:schemeClr val="tx1"/>
                </a:solidFill>
                <a:latin typeface="Cambria" pitchFamily="18" charset="0"/>
              </a:rPr>
              <a:t>есть терпение»</a:t>
            </a:r>
          </a:p>
          <a:p>
            <a:endParaRPr lang="ru-RU" dirty="0"/>
          </a:p>
        </p:txBody>
      </p:sp>
      <p:grpSp>
        <p:nvGrpSpPr>
          <p:cNvPr id="2" name="Group 7"/>
          <p:cNvGrpSpPr>
            <a:grpSpLocks noGrp="1"/>
          </p:cNvGrpSpPr>
          <p:nvPr>
            <p:ph type="ctrTitle"/>
          </p:nvPr>
        </p:nvGrpSpPr>
        <p:grpSpPr bwMode="auto">
          <a:xfrm>
            <a:off x="971600" y="4869160"/>
            <a:ext cx="1581944" cy="1226567"/>
            <a:chOff x="2880" y="2118"/>
            <a:chExt cx="1207" cy="1073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2962" y="2240"/>
              <a:ext cx="856" cy="914"/>
            </a:xfrm>
            <a:custGeom>
              <a:avLst/>
              <a:gdLst>
                <a:gd name="T0" fmla="*/ 0 w 2566"/>
                <a:gd name="T1" fmla="*/ 0 h 2741"/>
                <a:gd name="T2" fmla="*/ 0 w 2566"/>
                <a:gd name="T3" fmla="*/ 0 h 2741"/>
                <a:gd name="T4" fmla="*/ 0 w 2566"/>
                <a:gd name="T5" fmla="*/ 0 h 2741"/>
                <a:gd name="T6" fmla="*/ 0 w 2566"/>
                <a:gd name="T7" fmla="*/ 0 h 2741"/>
                <a:gd name="T8" fmla="*/ 0 w 2566"/>
                <a:gd name="T9" fmla="*/ 0 h 2741"/>
                <a:gd name="T10" fmla="*/ 0 w 2566"/>
                <a:gd name="T11" fmla="*/ 0 h 2741"/>
                <a:gd name="T12" fmla="*/ 0 w 2566"/>
                <a:gd name="T13" fmla="*/ 0 h 2741"/>
                <a:gd name="T14" fmla="*/ 0 w 2566"/>
                <a:gd name="T15" fmla="*/ 0 h 2741"/>
                <a:gd name="T16" fmla="*/ 0 w 2566"/>
                <a:gd name="T17" fmla="*/ 0 h 2741"/>
                <a:gd name="T18" fmla="*/ 0 w 2566"/>
                <a:gd name="T19" fmla="*/ 0 h 2741"/>
                <a:gd name="T20" fmla="*/ 0 w 2566"/>
                <a:gd name="T21" fmla="*/ 0 h 27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66"/>
                <a:gd name="T34" fmla="*/ 0 h 2741"/>
                <a:gd name="T35" fmla="*/ 2566 w 2566"/>
                <a:gd name="T36" fmla="*/ 2741 h 274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66" h="2741">
                  <a:moveTo>
                    <a:pt x="92" y="0"/>
                  </a:moveTo>
                  <a:lnTo>
                    <a:pt x="94" y="307"/>
                  </a:lnTo>
                  <a:lnTo>
                    <a:pt x="10" y="530"/>
                  </a:lnTo>
                  <a:lnTo>
                    <a:pt x="364" y="818"/>
                  </a:lnTo>
                  <a:lnTo>
                    <a:pt x="0" y="1593"/>
                  </a:lnTo>
                  <a:lnTo>
                    <a:pt x="560" y="2741"/>
                  </a:lnTo>
                  <a:lnTo>
                    <a:pt x="1750" y="2587"/>
                  </a:lnTo>
                  <a:lnTo>
                    <a:pt x="2566" y="1882"/>
                  </a:lnTo>
                  <a:lnTo>
                    <a:pt x="1775" y="22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2933" y="2550"/>
              <a:ext cx="194" cy="326"/>
            </a:xfrm>
            <a:custGeom>
              <a:avLst/>
              <a:gdLst>
                <a:gd name="T0" fmla="*/ 0 w 582"/>
                <a:gd name="T1" fmla="*/ 0 h 978"/>
                <a:gd name="T2" fmla="*/ 0 w 582"/>
                <a:gd name="T3" fmla="*/ 0 h 978"/>
                <a:gd name="T4" fmla="*/ 0 w 582"/>
                <a:gd name="T5" fmla="*/ 0 h 978"/>
                <a:gd name="T6" fmla="*/ 0 w 582"/>
                <a:gd name="T7" fmla="*/ 0 h 978"/>
                <a:gd name="T8" fmla="*/ 0 w 582"/>
                <a:gd name="T9" fmla="*/ 0 h 978"/>
                <a:gd name="T10" fmla="*/ 0 w 582"/>
                <a:gd name="T11" fmla="*/ 0 h 978"/>
                <a:gd name="T12" fmla="*/ 0 w 582"/>
                <a:gd name="T13" fmla="*/ 0 h 9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2"/>
                <a:gd name="T22" fmla="*/ 0 h 978"/>
                <a:gd name="T23" fmla="*/ 582 w 582"/>
                <a:gd name="T24" fmla="*/ 978 h 9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2" h="978">
                  <a:moveTo>
                    <a:pt x="300" y="0"/>
                  </a:moveTo>
                  <a:lnTo>
                    <a:pt x="0" y="48"/>
                  </a:lnTo>
                  <a:lnTo>
                    <a:pt x="37" y="135"/>
                  </a:lnTo>
                  <a:lnTo>
                    <a:pt x="582" y="978"/>
                  </a:lnTo>
                  <a:lnTo>
                    <a:pt x="339" y="126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2908" y="2710"/>
              <a:ext cx="482" cy="458"/>
            </a:xfrm>
            <a:custGeom>
              <a:avLst/>
              <a:gdLst>
                <a:gd name="T0" fmla="*/ 0 w 1445"/>
                <a:gd name="T1" fmla="*/ 0 h 1374"/>
                <a:gd name="T2" fmla="*/ 0 w 1445"/>
                <a:gd name="T3" fmla="*/ 0 h 1374"/>
                <a:gd name="T4" fmla="*/ 0 w 1445"/>
                <a:gd name="T5" fmla="*/ 0 h 1374"/>
                <a:gd name="T6" fmla="*/ 0 w 1445"/>
                <a:gd name="T7" fmla="*/ 0 h 1374"/>
                <a:gd name="T8" fmla="*/ 0 w 1445"/>
                <a:gd name="T9" fmla="*/ 0 h 1374"/>
                <a:gd name="T10" fmla="*/ 0 w 1445"/>
                <a:gd name="T11" fmla="*/ 0 h 1374"/>
                <a:gd name="T12" fmla="*/ 0 w 1445"/>
                <a:gd name="T13" fmla="*/ 0 h 1374"/>
                <a:gd name="T14" fmla="*/ 0 w 1445"/>
                <a:gd name="T15" fmla="*/ 0 h 13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5"/>
                <a:gd name="T25" fmla="*/ 0 h 1374"/>
                <a:gd name="T26" fmla="*/ 1445 w 1445"/>
                <a:gd name="T27" fmla="*/ 1374 h 137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5" h="1374">
                  <a:moveTo>
                    <a:pt x="247" y="0"/>
                  </a:moveTo>
                  <a:lnTo>
                    <a:pt x="0" y="93"/>
                  </a:lnTo>
                  <a:lnTo>
                    <a:pt x="656" y="1374"/>
                  </a:lnTo>
                  <a:lnTo>
                    <a:pt x="1445" y="1331"/>
                  </a:lnTo>
                  <a:lnTo>
                    <a:pt x="719" y="1182"/>
                  </a:lnTo>
                  <a:lnTo>
                    <a:pt x="204" y="156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2891" y="2128"/>
              <a:ext cx="564" cy="285"/>
            </a:xfrm>
            <a:custGeom>
              <a:avLst/>
              <a:gdLst>
                <a:gd name="T0" fmla="*/ 0 w 1694"/>
                <a:gd name="T1" fmla="*/ 0 h 855"/>
                <a:gd name="T2" fmla="*/ 0 w 1694"/>
                <a:gd name="T3" fmla="*/ 0 h 855"/>
                <a:gd name="T4" fmla="*/ 0 w 1694"/>
                <a:gd name="T5" fmla="*/ 0 h 855"/>
                <a:gd name="T6" fmla="*/ 0 w 1694"/>
                <a:gd name="T7" fmla="*/ 0 h 855"/>
                <a:gd name="T8" fmla="*/ 0 w 1694"/>
                <a:gd name="T9" fmla="*/ 0 h 855"/>
                <a:gd name="T10" fmla="*/ 0 w 1694"/>
                <a:gd name="T11" fmla="*/ 0 h 855"/>
                <a:gd name="T12" fmla="*/ 0 w 1694"/>
                <a:gd name="T13" fmla="*/ 0 h 855"/>
                <a:gd name="T14" fmla="*/ 0 w 1694"/>
                <a:gd name="T15" fmla="*/ 0 h 855"/>
                <a:gd name="T16" fmla="*/ 0 w 1694"/>
                <a:gd name="T17" fmla="*/ 0 h 8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94"/>
                <a:gd name="T28" fmla="*/ 0 h 855"/>
                <a:gd name="T29" fmla="*/ 1694 w 1694"/>
                <a:gd name="T30" fmla="*/ 855 h 8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94" h="855">
                  <a:moveTo>
                    <a:pt x="1463" y="0"/>
                  </a:moveTo>
                  <a:lnTo>
                    <a:pt x="20" y="275"/>
                  </a:lnTo>
                  <a:lnTo>
                    <a:pt x="0" y="335"/>
                  </a:lnTo>
                  <a:lnTo>
                    <a:pt x="1389" y="855"/>
                  </a:lnTo>
                  <a:lnTo>
                    <a:pt x="1694" y="731"/>
                  </a:lnTo>
                  <a:lnTo>
                    <a:pt x="845" y="455"/>
                  </a:lnTo>
                  <a:lnTo>
                    <a:pt x="1509" y="75"/>
                  </a:lnTo>
                  <a:lnTo>
                    <a:pt x="1463" y="0"/>
                  </a:lnTo>
                  <a:close/>
                </a:path>
              </a:pathLst>
            </a:custGeom>
            <a:solidFill>
              <a:srgbClr val="F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2904" y="2371"/>
              <a:ext cx="602" cy="272"/>
            </a:xfrm>
            <a:custGeom>
              <a:avLst/>
              <a:gdLst>
                <a:gd name="T0" fmla="*/ 0 w 1806"/>
                <a:gd name="T1" fmla="*/ 0 h 816"/>
                <a:gd name="T2" fmla="*/ 0 w 1806"/>
                <a:gd name="T3" fmla="*/ 0 h 816"/>
                <a:gd name="T4" fmla="*/ 0 w 1806"/>
                <a:gd name="T5" fmla="*/ 0 h 816"/>
                <a:gd name="T6" fmla="*/ 0 w 1806"/>
                <a:gd name="T7" fmla="*/ 0 h 816"/>
                <a:gd name="T8" fmla="*/ 0 w 1806"/>
                <a:gd name="T9" fmla="*/ 0 h 816"/>
                <a:gd name="T10" fmla="*/ 0 w 1806"/>
                <a:gd name="T11" fmla="*/ 0 h 816"/>
                <a:gd name="T12" fmla="*/ 0 w 1806"/>
                <a:gd name="T13" fmla="*/ 0 h 816"/>
                <a:gd name="T14" fmla="*/ 0 w 1806"/>
                <a:gd name="T15" fmla="*/ 0 h 816"/>
                <a:gd name="T16" fmla="*/ 0 w 1806"/>
                <a:gd name="T17" fmla="*/ 0 h 816"/>
                <a:gd name="T18" fmla="*/ 0 w 1806"/>
                <a:gd name="T19" fmla="*/ 0 h 816"/>
                <a:gd name="T20" fmla="*/ 0 w 1806"/>
                <a:gd name="T21" fmla="*/ 0 h 8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06"/>
                <a:gd name="T34" fmla="*/ 0 h 816"/>
                <a:gd name="T35" fmla="*/ 1806 w 1806"/>
                <a:gd name="T36" fmla="*/ 816 h 8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06" h="816">
                  <a:moveTo>
                    <a:pt x="241" y="0"/>
                  </a:moveTo>
                  <a:lnTo>
                    <a:pt x="0" y="101"/>
                  </a:lnTo>
                  <a:lnTo>
                    <a:pt x="0" y="172"/>
                  </a:lnTo>
                  <a:lnTo>
                    <a:pt x="1349" y="816"/>
                  </a:lnTo>
                  <a:lnTo>
                    <a:pt x="1779" y="687"/>
                  </a:lnTo>
                  <a:lnTo>
                    <a:pt x="1806" y="570"/>
                  </a:lnTo>
                  <a:lnTo>
                    <a:pt x="1574" y="551"/>
                  </a:lnTo>
                  <a:lnTo>
                    <a:pt x="1344" y="636"/>
                  </a:lnTo>
                  <a:lnTo>
                    <a:pt x="207" y="129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F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3010" y="2500"/>
              <a:ext cx="454" cy="360"/>
            </a:xfrm>
            <a:custGeom>
              <a:avLst/>
              <a:gdLst>
                <a:gd name="T0" fmla="*/ 0 w 1360"/>
                <a:gd name="T1" fmla="*/ 0 h 1080"/>
                <a:gd name="T2" fmla="*/ 0 w 1360"/>
                <a:gd name="T3" fmla="*/ 0 h 1080"/>
                <a:gd name="T4" fmla="*/ 0 w 1360"/>
                <a:gd name="T5" fmla="*/ 0 h 1080"/>
                <a:gd name="T6" fmla="*/ 0 w 1360"/>
                <a:gd name="T7" fmla="*/ 0 h 1080"/>
                <a:gd name="T8" fmla="*/ 0 w 1360"/>
                <a:gd name="T9" fmla="*/ 0 h 1080"/>
                <a:gd name="T10" fmla="*/ 0 w 1360"/>
                <a:gd name="T11" fmla="*/ 0 h 1080"/>
                <a:gd name="T12" fmla="*/ 0 w 1360"/>
                <a:gd name="T13" fmla="*/ 0 h 1080"/>
                <a:gd name="T14" fmla="*/ 0 w 1360"/>
                <a:gd name="T15" fmla="*/ 0 h 1080"/>
                <a:gd name="T16" fmla="*/ 0 w 1360"/>
                <a:gd name="T17" fmla="*/ 0 h 1080"/>
                <a:gd name="T18" fmla="*/ 0 w 1360"/>
                <a:gd name="T19" fmla="*/ 0 h 1080"/>
                <a:gd name="T20" fmla="*/ 0 w 1360"/>
                <a:gd name="T21" fmla="*/ 0 h 1080"/>
                <a:gd name="T22" fmla="*/ 0 w 1360"/>
                <a:gd name="T23" fmla="*/ 0 h 1080"/>
                <a:gd name="T24" fmla="*/ 0 w 1360"/>
                <a:gd name="T25" fmla="*/ 0 h 1080"/>
                <a:gd name="T26" fmla="*/ 0 w 1360"/>
                <a:gd name="T27" fmla="*/ 0 h 10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60"/>
                <a:gd name="T43" fmla="*/ 0 h 1080"/>
                <a:gd name="T44" fmla="*/ 1360 w 1360"/>
                <a:gd name="T45" fmla="*/ 1080 h 10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60" h="1080">
                  <a:moveTo>
                    <a:pt x="6" y="59"/>
                  </a:moveTo>
                  <a:lnTo>
                    <a:pt x="0" y="180"/>
                  </a:lnTo>
                  <a:lnTo>
                    <a:pt x="10" y="314"/>
                  </a:lnTo>
                  <a:lnTo>
                    <a:pt x="78" y="384"/>
                  </a:lnTo>
                  <a:lnTo>
                    <a:pt x="226" y="419"/>
                  </a:lnTo>
                  <a:lnTo>
                    <a:pt x="805" y="844"/>
                  </a:lnTo>
                  <a:lnTo>
                    <a:pt x="1060" y="1040"/>
                  </a:lnTo>
                  <a:lnTo>
                    <a:pt x="1244" y="1080"/>
                  </a:lnTo>
                  <a:lnTo>
                    <a:pt x="1219" y="835"/>
                  </a:lnTo>
                  <a:lnTo>
                    <a:pt x="1360" y="465"/>
                  </a:lnTo>
                  <a:lnTo>
                    <a:pt x="1075" y="450"/>
                  </a:lnTo>
                  <a:lnTo>
                    <a:pt x="50" y="0"/>
                  </a:lnTo>
                  <a:lnTo>
                    <a:pt x="6" y="59"/>
                  </a:lnTo>
                  <a:close/>
                </a:path>
              </a:pathLst>
            </a:custGeom>
            <a:solidFill>
              <a:srgbClr val="F7A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3286" y="2193"/>
              <a:ext cx="549" cy="130"/>
            </a:xfrm>
            <a:custGeom>
              <a:avLst/>
              <a:gdLst>
                <a:gd name="T0" fmla="*/ 0 w 1646"/>
                <a:gd name="T1" fmla="*/ 0 h 390"/>
                <a:gd name="T2" fmla="*/ 0 w 1646"/>
                <a:gd name="T3" fmla="*/ 0 h 390"/>
                <a:gd name="T4" fmla="*/ 0 w 1646"/>
                <a:gd name="T5" fmla="*/ 0 h 390"/>
                <a:gd name="T6" fmla="*/ 0 w 1646"/>
                <a:gd name="T7" fmla="*/ 0 h 390"/>
                <a:gd name="T8" fmla="*/ 0 w 1646"/>
                <a:gd name="T9" fmla="*/ 0 h 390"/>
                <a:gd name="T10" fmla="*/ 0 w 1646"/>
                <a:gd name="T11" fmla="*/ 0 h 390"/>
                <a:gd name="T12" fmla="*/ 0 w 1646"/>
                <a:gd name="T13" fmla="*/ 0 h 390"/>
                <a:gd name="T14" fmla="*/ 0 w 1646"/>
                <a:gd name="T15" fmla="*/ 0 h 390"/>
                <a:gd name="T16" fmla="*/ 0 w 1646"/>
                <a:gd name="T17" fmla="*/ 0 h 390"/>
                <a:gd name="T18" fmla="*/ 0 w 1646"/>
                <a:gd name="T19" fmla="*/ 0 h 390"/>
                <a:gd name="T20" fmla="*/ 0 w 1646"/>
                <a:gd name="T21" fmla="*/ 0 h 390"/>
                <a:gd name="T22" fmla="*/ 0 w 1646"/>
                <a:gd name="T23" fmla="*/ 0 h 390"/>
                <a:gd name="T24" fmla="*/ 0 w 1646"/>
                <a:gd name="T25" fmla="*/ 0 h 390"/>
                <a:gd name="T26" fmla="*/ 0 w 1646"/>
                <a:gd name="T27" fmla="*/ 0 h 390"/>
                <a:gd name="T28" fmla="*/ 0 w 1646"/>
                <a:gd name="T29" fmla="*/ 0 h 390"/>
                <a:gd name="T30" fmla="*/ 0 w 1646"/>
                <a:gd name="T31" fmla="*/ 0 h 390"/>
                <a:gd name="T32" fmla="*/ 0 w 1646"/>
                <a:gd name="T33" fmla="*/ 0 h 39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46"/>
                <a:gd name="T52" fmla="*/ 0 h 390"/>
                <a:gd name="T53" fmla="*/ 1646 w 1646"/>
                <a:gd name="T54" fmla="*/ 390 h 39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46" h="390">
                  <a:moveTo>
                    <a:pt x="0" y="292"/>
                  </a:moveTo>
                  <a:lnTo>
                    <a:pt x="53" y="273"/>
                  </a:lnTo>
                  <a:lnTo>
                    <a:pt x="191" y="238"/>
                  </a:lnTo>
                  <a:lnTo>
                    <a:pt x="281" y="216"/>
                  </a:lnTo>
                  <a:lnTo>
                    <a:pt x="383" y="190"/>
                  </a:lnTo>
                  <a:lnTo>
                    <a:pt x="490" y="165"/>
                  </a:lnTo>
                  <a:lnTo>
                    <a:pt x="602" y="139"/>
                  </a:lnTo>
                  <a:lnTo>
                    <a:pt x="715" y="112"/>
                  </a:lnTo>
                  <a:lnTo>
                    <a:pt x="822" y="87"/>
                  </a:lnTo>
                  <a:lnTo>
                    <a:pt x="924" y="64"/>
                  </a:lnTo>
                  <a:lnTo>
                    <a:pt x="1014" y="43"/>
                  </a:lnTo>
                  <a:lnTo>
                    <a:pt x="1150" y="12"/>
                  </a:lnTo>
                  <a:lnTo>
                    <a:pt x="1202" y="0"/>
                  </a:lnTo>
                  <a:lnTo>
                    <a:pt x="1646" y="75"/>
                  </a:lnTo>
                  <a:lnTo>
                    <a:pt x="158" y="390"/>
                  </a:lnTo>
                  <a:lnTo>
                    <a:pt x="0" y="292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3279" y="2664"/>
              <a:ext cx="86" cy="139"/>
            </a:xfrm>
            <a:custGeom>
              <a:avLst/>
              <a:gdLst>
                <a:gd name="T0" fmla="*/ 0 w 259"/>
                <a:gd name="T1" fmla="*/ 0 h 417"/>
                <a:gd name="T2" fmla="*/ 0 w 259"/>
                <a:gd name="T3" fmla="*/ 0 h 417"/>
                <a:gd name="T4" fmla="*/ 0 w 259"/>
                <a:gd name="T5" fmla="*/ 0 h 417"/>
                <a:gd name="T6" fmla="*/ 0 w 259"/>
                <a:gd name="T7" fmla="*/ 0 h 417"/>
                <a:gd name="T8" fmla="*/ 0 w 259"/>
                <a:gd name="T9" fmla="*/ 0 h 417"/>
                <a:gd name="T10" fmla="*/ 0 w 259"/>
                <a:gd name="T11" fmla="*/ 0 h 417"/>
                <a:gd name="T12" fmla="*/ 0 w 259"/>
                <a:gd name="T13" fmla="*/ 0 h 417"/>
                <a:gd name="T14" fmla="*/ 0 w 259"/>
                <a:gd name="T15" fmla="*/ 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"/>
                <a:gd name="T25" fmla="*/ 0 h 417"/>
                <a:gd name="T26" fmla="*/ 259 w 259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" h="417">
                  <a:moveTo>
                    <a:pt x="75" y="0"/>
                  </a:moveTo>
                  <a:lnTo>
                    <a:pt x="259" y="21"/>
                  </a:lnTo>
                  <a:lnTo>
                    <a:pt x="135" y="241"/>
                  </a:lnTo>
                  <a:lnTo>
                    <a:pt x="110" y="417"/>
                  </a:lnTo>
                  <a:lnTo>
                    <a:pt x="0" y="350"/>
                  </a:lnTo>
                  <a:lnTo>
                    <a:pt x="25" y="8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3216" y="2803"/>
              <a:ext cx="141" cy="82"/>
            </a:xfrm>
            <a:custGeom>
              <a:avLst/>
              <a:gdLst>
                <a:gd name="T0" fmla="*/ 0 w 423"/>
                <a:gd name="T1" fmla="*/ 0 h 247"/>
                <a:gd name="T2" fmla="*/ 0 w 423"/>
                <a:gd name="T3" fmla="*/ 0 h 247"/>
                <a:gd name="T4" fmla="*/ 0 w 423"/>
                <a:gd name="T5" fmla="*/ 0 h 247"/>
                <a:gd name="T6" fmla="*/ 0 w 423"/>
                <a:gd name="T7" fmla="*/ 0 h 247"/>
                <a:gd name="T8" fmla="*/ 0 w 423"/>
                <a:gd name="T9" fmla="*/ 0 h 247"/>
                <a:gd name="T10" fmla="*/ 0 w 423"/>
                <a:gd name="T11" fmla="*/ 0 h 2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47"/>
                <a:gd name="T20" fmla="*/ 423 w 423"/>
                <a:gd name="T21" fmla="*/ 247 h 2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47">
                  <a:moveTo>
                    <a:pt x="0" y="16"/>
                  </a:moveTo>
                  <a:lnTo>
                    <a:pt x="174" y="0"/>
                  </a:lnTo>
                  <a:lnTo>
                    <a:pt x="423" y="201"/>
                  </a:lnTo>
                  <a:lnTo>
                    <a:pt x="44" y="247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3177" y="2893"/>
              <a:ext cx="793" cy="250"/>
            </a:xfrm>
            <a:custGeom>
              <a:avLst/>
              <a:gdLst>
                <a:gd name="T0" fmla="*/ 0 w 2378"/>
                <a:gd name="T1" fmla="*/ 0 h 751"/>
                <a:gd name="T2" fmla="*/ 0 w 2378"/>
                <a:gd name="T3" fmla="*/ 0 h 751"/>
                <a:gd name="T4" fmla="*/ 0 w 2378"/>
                <a:gd name="T5" fmla="*/ 0 h 751"/>
                <a:gd name="T6" fmla="*/ 0 w 2378"/>
                <a:gd name="T7" fmla="*/ 0 h 751"/>
                <a:gd name="T8" fmla="*/ 0 w 2378"/>
                <a:gd name="T9" fmla="*/ 0 h 751"/>
                <a:gd name="T10" fmla="*/ 0 w 2378"/>
                <a:gd name="T11" fmla="*/ 0 h 751"/>
                <a:gd name="T12" fmla="*/ 0 w 2378"/>
                <a:gd name="T13" fmla="*/ 0 h 751"/>
                <a:gd name="T14" fmla="*/ 0 w 2378"/>
                <a:gd name="T15" fmla="*/ 0 h 751"/>
                <a:gd name="T16" fmla="*/ 0 w 2378"/>
                <a:gd name="T17" fmla="*/ 0 h 751"/>
                <a:gd name="T18" fmla="*/ 0 w 2378"/>
                <a:gd name="T19" fmla="*/ 0 h 751"/>
                <a:gd name="T20" fmla="*/ 0 w 2378"/>
                <a:gd name="T21" fmla="*/ 0 h 751"/>
                <a:gd name="T22" fmla="*/ 0 w 2378"/>
                <a:gd name="T23" fmla="*/ 0 h 751"/>
                <a:gd name="T24" fmla="*/ 0 w 2378"/>
                <a:gd name="T25" fmla="*/ 0 h 751"/>
                <a:gd name="T26" fmla="*/ 0 w 2378"/>
                <a:gd name="T27" fmla="*/ 0 h 751"/>
                <a:gd name="T28" fmla="*/ 0 w 2378"/>
                <a:gd name="T29" fmla="*/ 0 h 751"/>
                <a:gd name="T30" fmla="*/ 0 w 2378"/>
                <a:gd name="T31" fmla="*/ 0 h 751"/>
                <a:gd name="T32" fmla="*/ 0 w 2378"/>
                <a:gd name="T33" fmla="*/ 0 h 751"/>
                <a:gd name="T34" fmla="*/ 0 w 2378"/>
                <a:gd name="T35" fmla="*/ 0 h 75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78"/>
                <a:gd name="T55" fmla="*/ 0 h 751"/>
                <a:gd name="T56" fmla="*/ 2378 w 2378"/>
                <a:gd name="T57" fmla="*/ 751 h 75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78" h="751">
                  <a:moveTo>
                    <a:pt x="155" y="301"/>
                  </a:moveTo>
                  <a:lnTo>
                    <a:pt x="129" y="450"/>
                  </a:lnTo>
                  <a:lnTo>
                    <a:pt x="0" y="601"/>
                  </a:lnTo>
                  <a:lnTo>
                    <a:pt x="563" y="751"/>
                  </a:lnTo>
                  <a:lnTo>
                    <a:pt x="1684" y="647"/>
                  </a:lnTo>
                  <a:lnTo>
                    <a:pt x="1763" y="616"/>
                  </a:lnTo>
                  <a:lnTo>
                    <a:pt x="1913" y="647"/>
                  </a:lnTo>
                  <a:lnTo>
                    <a:pt x="2042" y="630"/>
                  </a:lnTo>
                  <a:lnTo>
                    <a:pt x="2187" y="607"/>
                  </a:lnTo>
                  <a:lnTo>
                    <a:pt x="2221" y="580"/>
                  </a:lnTo>
                  <a:lnTo>
                    <a:pt x="2276" y="534"/>
                  </a:lnTo>
                  <a:lnTo>
                    <a:pt x="2326" y="490"/>
                  </a:lnTo>
                  <a:lnTo>
                    <a:pt x="2348" y="471"/>
                  </a:lnTo>
                  <a:lnTo>
                    <a:pt x="2378" y="186"/>
                  </a:lnTo>
                  <a:lnTo>
                    <a:pt x="2218" y="0"/>
                  </a:lnTo>
                  <a:lnTo>
                    <a:pt x="1439" y="140"/>
                  </a:lnTo>
                  <a:lnTo>
                    <a:pt x="155" y="301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2961" y="2573"/>
              <a:ext cx="1021" cy="577"/>
            </a:xfrm>
            <a:custGeom>
              <a:avLst/>
              <a:gdLst>
                <a:gd name="T0" fmla="*/ 0 w 3063"/>
                <a:gd name="T1" fmla="*/ 0 h 1730"/>
                <a:gd name="T2" fmla="*/ 0 w 3063"/>
                <a:gd name="T3" fmla="*/ 0 h 1730"/>
                <a:gd name="T4" fmla="*/ 0 w 3063"/>
                <a:gd name="T5" fmla="*/ 0 h 1730"/>
                <a:gd name="T6" fmla="*/ 0 w 3063"/>
                <a:gd name="T7" fmla="*/ 0 h 1730"/>
                <a:gd name="T8" fmla="*/ 0 w 3063"/>
                <a:gd name="T9" fmla="*/ 0 h 1730"/>
                <a:gd name="T10" fmla="*/ 0 w 3063"/>
                <a:gd name="T11" fmla="*/ 0 h 1730"/>
                <a:gd name="T12" fmla="*/ 0 w 3063"/>
                <a:gd name="T13" fmla="*/ 0 h 1730"/>
                <a:gd name="T14" fmla="*/ 0 w 3063"/>
                <a:gd name="T15" fmla="*/ 0 h 1730"/>
                <a:gd name="T16" fmla="*/ 0 w 3063"/>
                <a:gd name="T17" fmla="*/ 0 h 1730"/>
                <a:gd name="T18" fmla="*/ 0 w 3063"/>
                <a:gd name="T19" fmla="*/ 0 h 1730"/>
                <a:gd name="T20" fmla="*/ 0 w 3063"/>
                <a:gd name="T21" fmla="*/ 0 h 1730"/>
                <a:gd name="T22" fmla="*/ 0 w 3063"/>
                <a:gd name="T23" fmla="*/ 0 h 1730"/>
                <a:gd name="T24" fmla="*/ 0 w 3063"/>
                <a:gd name="T25" fmla="*/ 0 h 1730"/>
                <a:gd name="T26" fmla="*/ 0 w 3063"/>
                <a:gd name="T27" fmla="*/ 0 h 1730"/>
                <a:gd name="T28" fmla="*/ 0 w 3063"/>
                <a:gd name="T29" fmla="*/ 0 h 1730"/>
                <a:gd name="T30" fmla="*/ 0 w 3063"/>
                <a:gd name="T31" fmla="*/ 0 h 1730"/>
                <a:gd name="T32" fmla="*/ 0 w 3063"/>
                <a:gd name="T33" fmla="*/ 0 h 1730"/>
                <a:gd name="T34" fmla="*/ 0 w 3063"/>
                <a:gd name="T35" fmla="*/ 0 h 1730"/>
                <a:gd name="T36" fmla="*/ 0 w 3063"/>
                <a:gd name="T37" fmla="*/ 0 h 1730"/>
                <a:gd name="T38" fmla="*/ 0 w 3063"/>
                <a:gd name="T39" fmla="*/ 0 h 1730"/>
                <a:gd name="T40" fmla="*/ 0 w 3063"/>
                <a:gd name="T41" fmla="*/ 0 h 1730"/>
                <a:gd name="T42" fmla="*/ 0 w 3063"/>
                <a:gd name="T43" fmla="*/ 0 h 1730"/>
                <a:gd name="T44" fmla="*/ 0 w 3063"/>
                <a:gd name="T45" fmla="*/ 0 h 1730"/>
                <a:gd name="T46" fmla="*/ 0 w 3063"/>
                <a:gd name="T47" fmla="*/ 0 h 1730"/>
                <a:gd name="T48" fmla="*/ 0 w 3063"/>
                <a:gd name="T49" fmla="*/ 0 h 1730"/>
                <a:gd name="T50" fmla="*/ 0 w 3063"/>
                <a:gd name="T51" fmla="*/ 0 h 1730"/>
                <a:gd name="T52" fmla="*/ 0 w 3063"/>
                <a:gd name="T53" fmla="*/ 0 h 1730"/>
                <a:gd name="T54" fmla="*/ 0 w 3063"/>
                <a:gd name="T55" fmla="*/ 0 h 1730"/>
                <a:gd name="T56" fmla="*/ 0 w 3063"/>
                <a:gd name="T57" fmla="*/ 0 h 1730"/>
                <a:gd name="T58" fmla="*/ 0 w 3063"/>
                <a:gd name="T59" fmla="*/ 0 h 1730"/>
                <a:gd name="T60" fmla="*/ 0 w 3063"/>
                <a:gd name="T61" fmla="*/ 0 h 1730"/>
                <a:gd name="T62" fmla="*/ 0 w 3063"/>
                <a:gd name="T63" fmla="*/ 0 h 1730"/>
                <a:gd name="T64" fmla="*/ 0 w 3063"/>
                <a:gd name="T65" fmla="*/ 0 h 1730"/>
                <a:gd name="T66" fmla="*/ 0 w 3063"/>
                <a:gd name="T67" fmla="*/ 0 h 1730"/>
                <a:gd name="T68" fmla="*/ 0 w 3063"/>
                <a:gd name="T69" fmla="*/ 0 h 1730"/>
                <a:gd name="T70" fmla="*/ 0 w 3063"/>
                <a:gd name="T71" fmla="*/ 0 h 1730"/>
                <a:gd name="T72" fmla="*/ 0 w 3063"/>
                <a:gd name="T73" fmla="*/ 0 h 173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063"/>
                <a:gd name="T112" fmla="*/ 0 h 1730"/>
                <a:gd name="T113" fmla="*/ 3063 w 3063"/>
                <a:gd name="T114" fmla="*/ 1730 h 173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063" h="1730">
                  <a:moveTo>
                    <a:pt x="15" y="29"/>
                  </a:moveTo>
                  <a:lnTo>
                    <a:pt x="134" y="0"/>
                  </a:lnTo>
                  <a:lnTo>
                    <a:pt x="205" y="184"/>
                  </a:lnTo>
                  <a:lnTo>
                    <a:pt x="306" y="212"/>
                  </a:lnTo>
                  <a:lnTo>
                    <a:pt x="880" y="630"/>
                  </a:lnTo>
                  <a:lnTo>
                    <a:pt x="669" y="680"/>
                  </a:lnTo>
                  <a:lnTo>
                    <a:pt x="809" y="936"/>
                  </a:lnTo>
                  <a:lnTo>
                    <a:pt x="1284" y="885"/>
                  </a:lnTo>
                  <a:lnTo>
                    <a:pt x="1594" y="980"/>
                  </a:lnTo>
                  <a:lnTo>
                    <a:pt x="2453" y="705"/>
                  </a:lnTo>
                  <a:lnTo>
                    <a:pt x="2883" y="730"/>
                  </a:lnTo>
                  <a:lnTo>
                    <a:pt x="3063" y="970"/>
                  </a:lnTo>
                  <a:lnTo>
                    <a:pt x="3014" y="1427"/>
                  </a:lnTo>
                  <a:lnTo>
                    <a:pt x="2858" y="1555"/>
                  </a:lnTo>
                  <a:lnTo>
                    <a:pt x="2537" y="1614"/>
                  </a:lnTo>
                  <a:lnTo>
                    <a:pt x="2388" y="1581"/>
                  </a:lnTo>
                  <a:lnTo>
                    <a:pt x="2269" y="1620"/>
                  </a:lnTo>
                  <a:lnTo>
                    <a:pt x="1115" y="1730"/>
                  </a:lnTo>
                  <a:lnTo>
                    <a:pt x="561" y="1594"/>
                  </a:lnTo>
                  <a:lnTo>
                    <a:pt x="964" y="1535"/>
                  </a:lnTo>
                  <a:lnTo>
                    <a:pt x="2554" y="1409"/>
                  </a:lnTo>
                  <a:lnTo>
                    <a:pt x="2808" y="1395"/>
                  </a:lnTo>
                  <a:lnTo>
                    <a:pt x="2908" y="1160"/>
                  </a:lnTo>
                  <a:lnTo>
                    <a:pt x="2892" y="1133"/>
                  </a:lnTo>
                  <a:lnTo>
                    <a:pt x="2855" y="1074"/>
                  </a:lnTo>
                  <a:lnTo>
                    <a:pt x="2834" y="1042"/>
                  </a:lnTo>
                  <a:lnTo>
                    <a:pt x="2815" y="1012"/>
                  </a:lnTo>
                  <a:lnTo>
                    <a:pt x="2788" y="980"/>
                  </a:lnTo>
                  <a:lnTo>
                    <a:pt x="2536" y="1006"/>
                  </a:lnTo>
                  <a:lnTo>
                    <a:pt x="2372" y="1029"/>
                  </a:lnTo>
                  <a:lnTo>
                    <a:pt x="2298" y="1040"/>
                  </a:lnTo>
                  <a:lnTo>
                    <a:pt x="784" y="1215"/>
                  </a:lnTo>
                  <a:lnTo>
                    <a:pt x="703" y="1237"/>
                  </a:lnTo>
                  <a:lnTo>
                    <a:pt x="0" y="119"/>
                  </a:lnTo>
                  <a:lnTo>
                    <a:pt x="459" y="710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7A7A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3660" y="2798"/>
              <a:ext cx="198" cy="60"/>
            </a:xfrm>
            <a:custGeom>
              <a:avLst/>
              <a:gdLst>
                <a:gd name="T0" fmla="*/ 0 w 593"/>
                <a:gd name="T1" fmla="*/ 0 h 178"/>
                <a:gd name="T2" fmla="*/ 0 w 593"/>
                <a:gd name="T3" fmla="*/ 0 h 178"/>
                <a:gd name="T4" fmla="*/ 0 w 593"/>
                <a:gd name="T5" fmla="*/ 0 h 178"/>
                <a:gd name="T6" fmla="*/ 0 w 593"/>
                <a:gd name="T7" fmla="*/ 0 h 178"/>
                <a:gd name="T8" fmla="*/ 0 w 593"/>
                <a:gd name="T9" fmla="*/ 0 h 178"/>
                <a:gd name="T10" fmla="*/ 0 w 593"/>
                <a:gd name="T11" fmla="*/ 0 h 178"/>
                <a:gd name="T12" fmla="*/ 0 w 593"/>
                <a:gd name="T13" fmla="*/ 0 h 178"/>
                <a:gd name="T14" fmla="*/ 0 w 593"/>
                <a:gd name="T15" fmla="*/ 0 h 178"/>
                <a:gd name="T16" fmla="*/ 0 w 593"/>
                <a:gd name="T17" fmla="*/ 0 h 1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3"/>
                <a:gd name="T28" fmla="*/ 0 h 178"/>
                <a:gd name="T29" fmla="*/ 593 w 593"/>
                <a:gd name="T30" fmla="*/ 178 h 1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3" h="178">
                  <a:moveTo>
                    <a:pt x="0" y="178"/>
                  </a:moveTo>
                  <a:lnTo>
                    <a:pt x="423" y="161"/>
                  </a:lnTo>
                  <a:lnTo>
                    <a:pt x="593" y="142"/>
                  </a:lnTo>
                  <a:lnTo>
                    <a:pt x="519" y="68"/>
                  </a:lnTo>
                  <a:lnTo>
                    <a:pt x="546" y="0"/>
                  </a:lnTo>
                  <a:lnTo>
                    <a:pt x="380" y="29"/>
                  </a:lnTo>
                  <a:lnTo>
                    <a:pt x="155" y="124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948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3267" y="2644"/>
              <a:ext cx="88" cy="159"/>
            </a:xfrm>
            <a:custGeom>
              <a:avLst/>
              <a:gdLst>
                <a:gd name="T0" fmla="*/ 0 w 264"/>
                <a:gd name="T1" fmla="*/ 0 h 477"/>
                <a:gd name="T2" fmla="*/ 0 w 264"/>
                <a:gd name="T3" fmla="*/ 0 h 477"/>
                <a:gd name="T4" fmla="*/ 0 w 264"/>
                <a:gd name="T5" fmla="*/ 0 h 477"/>
                <a:gd name="T6" fmla="*/ 0 w 264"/>
                <a:gd name="T7" fmla="*/ 0 h 477"/>
                <a:gd name="T8" fmla="*/ 0 w 264"/>
                <a:gd name="T9" fmla="*/ 0 h 477"/>
                <a:gd name="T10" fmla="*/ 0 w 264"/>
                <a:gd name="T11" fmla="*/ 0 h 477"/>
                <a:gd name="T12" fmla="*/ 0 w 264"/>
                <a:gd name="T13" fmla="*/ 0 h 477"/>
                <a:gd name="T14" fmla="*/ 0 w 264"/>
                <a:gd name="T15" fmla="*/ 0 h 477"/>
                <a:gd name="T16" fmla="*/ 0 w 264"/>
                <a:gd name="T17" fmla="*/ 0 h 477"/>
                <a:gd name="T18" fmla="*/ 0 w 264"/>
                <a:gd name="T19" fmla="*/ 0 h 477"/>
                <a:gd name="T20" fmla="*/ 0 w 264"/>
                <a:gd name="T21" fmla="*/ 0 h 477"/>
                <a:gd name="T22" fmla="*/ 0 w 264"/>
                <a:gd name="T23" fmla="*/ 0 h 4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4"/>
                <a:gd name="T37" fmla="*/ 0 h 477"/>
                <a:gd name="T38" fmla="*/ 264 w 264"/>
                <a:gd name="T39" fmla="*/ 477 h 47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4" h="477">
                  <a:moveTo>
                    <a:pt x="9" y="420"/>
                  </a:moveTo>
                  <a:lnTo>
                    <a:pt x="0" y="266"/>
                  </a:lnTo>
                  <a:lnTo>
                    <a:pt x="59" y="96"/>
                  </a:lnTo>
                  <a:lnTo>
                    <a:pt x="109" y="0"/>
                  </a:lnTo>
                  <a:lnTo>
                    <a:pt x="264" y="81"/>
                  </a:lnTo>
                  <a:lnTo>
                    <a:pt x="214" y="106"/>
                  </a:lnTo>
                  <a:lnTo>
                    <a:pt x="119" y="131"/>
                  </a:lnTo>
                  <a:lnTo>
                    <a:pt x="73" y="245"/>
                  </a:lnTo>
                  <a:lnTo>
                    <a:pt x="73" y="366"/>
                  </a:lnTo>
                  <a:lnTo>
                    <a:pt x="144" y="477"/>
                  </a:lnTo>
                  <a:lnTo>
                    <a:pt x="9" y="420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3283" y="2186"/>
              <a:ext cx="462" cy="165"/>
            </a:xfrm>
            <a:custGeom>
              <a:avLst/>
              <a:gdLst>
                <a:gd name="T0" fmla="*/ 0 w 1385"/>
                <a:gd name="T1" fmla="*/ 0 h 496"/>
                <a:gd name="T2" fmla="*/ 0 w 1385"/>
                <a:gd name="T3" fmla="*/ 0 h 496"/>
                <a:gd name="T4" fmla="*/ 0 w 1385"/>
                <a:gd name="T5" fmla="*/ 0 h 496"/>
                <a:gd name="T6" fmla="*/ 0 w 1385"/>
                <a:gd name="T7" fmla="*/ 0 h 496"/>
                <a:gd name="T8" fmla="*/ 0 w 1385"/>
                <a:gd name="T9" fmla="*/ 0 h 496"/>
                <a:gd name="T10" fmla="*/ 0 w 1385"/>
                <a:gd name="T11" fmla="*/ 0 h 496"/>
                <a:gd name="T12" fmla="*/ 0 w 1385"/>
                <a:gd name="T13" fmla="*/ 0 h 496"/>
                <a:gd name="T14" fmla="*/ 0 w 1385"/>
                <a:gd name="T15" fmla="*/ 0 h 4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85"/>
                <a:gd name="T25" fmla="*/ 0 h 496"/>
                <a:gd name="T26" fmla="*/ 1385 w 1385"/>
                <a:gd name="T27" fmla="*/ 496 h 4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85" h="496">
                  <a:moveTo>
                    <a:pt x="0" y="297"/>
                  </a:moveTo>
                  <a:lnTo>
                    <a:pt x="1110" y="0"/>
                  </a:lnTo>
                  <a:lnTo>
                    <a:pt x="1255" y="31"/>
                  </a:lnTo>
                  <a:lnTo>
                    <a:pt x="269" y="309"/>
                  </a:lnTo>
                  <a:lnTo>
                    <a:pt x="1385" y="121"/>
                  </a:lnTo>
                  <a:lnTo>
                    <a:pt x="291" y="496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3184" y="2785"/>
              <a:ext cx="198" cy="100"/>
            </a:xfrm>
            <a:custGeom>
              <a:avLst/>
              <a:gdLst>
                <a:gd name="T0" fmla="*/ 0 w 595"/>
                <a:gd name="T1" fmla="*/ 0 h 300"/>
                <a:gd name="T2" fmla="*/ 0 w 595"/>
                <a:gd name="T3" fmla="*/ 0 h 300"/>
                <a:gd name="T4" fmla="*/ 0 w 595"/>
                <a:gd name="T5" fmla="*/ 0 h 300"/>
                <a:gd name="T6" fmla="*/ 0 w 595"/>
                <a:gd name="T7" fmla="*/ 0 h 300"/>
                <a:gd name="T8" fmla="*/ 0 w 595"/>
                <a:gd name="T9" fmla="*/ 0 h 300"/>
                <a:gd name="T10" fmla="*/ 0 w 595"/>
                <a:gd name="T11" fmla="*/ 0 h 300"/>
                <a:gd name="T12" fmla="*/ 0 w 595"/>
                <a:gd name="T13" fmla="*/ 0 h 300"/>
                <a:gd name="T14" fmla="*/ 0 w 595"/>
                <a:gd name="T15" fmla="*/ 0 h 300"/>
                <a:gd name="T16" fmla="*/ 0 w 595"/>
                <a:gd name="T17" fmla="*/ 0 h 300"/>
                <a:gd name="T18" fmla="*/ 0 w 595"/>
                <a:gd name="T19" fmla="*/ 0 h 300"/>
                <a:gd name="T20" fmla="*/ 0 w 595"/>
                <a:gd name="T21" fmla="*/ 0 h 3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95"/>
                <a:gd name="T34" fmla="*/ 0 h 300"/>
                <a:gd name="T35" fmla="*/ 595 w 595"/>
                <a:gd name="T36" fmla="*/ 300 h 3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95" h="300">
                  <a:moveTo>
                    <a:pt x="0" y="44"/>
                  </a:moveTo>
                  <a:lnTo>
                    <a:pt x="187" y="0"/>
                  </a:lnTo>
                  <a:lnTo>
                    <a:pt x="428" y="131"/>
                  </a:lnTo>
                  <a:lnTo>
                    <a:pt x="595" y="251"/>
                  </a:lnTo>
                  <a:lnTo>
                    <a:pt x="490" y="269"/>
                  </a:lnTo>
                  <a:lnTo>
                    <a:pt x="375" y="193"/>
                  </a:lnTo>
                  <a:lnTo>
                    <a:pt x="291" y="109"/>
                  </a:lnTo>
                  <a:lnTo>
                    <a:pt x="155" y="94"/>
                  </a:lnTo>
                  <a:lnTo>
                    <a:pt x="140" y="30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3493" y="2413"/>
              <a:ext cx="151" cy="403"/>
            </a:xfrm>
            <a:custGeom>
              <a:avLst/>
              <a:gdLst>
                <a:gd name="T0" fmla="*/ 0 w 452"/>
                <a:gd name="T1" fmla="*/ 0 h 1211"/>
                <a:gd name="T2" fmla="*/ 0 w 452"/>
                <a:gd name="T3" fmla="*/ 0 h 1211"/>
                <a:gd name="T4" fmla="*/ 0 w 452"/>
                <a:gd name="T5" fmla="*/ 0 h 1211"/>
                <a:gd name="T6" fmla="*/ 0 w 452"/>
                <a:gd name="T7" fmla="*/ 0 h 1211"/>
                <a:gd name="T8" fmla="*/ 0 w 452"/>
                <a:gd name="T9" fmla="*/ 0 h 1211"/>
                <a:gd name="T10" fmla="*/ 0 w 452"/>
                <a:gd name="T11" fmla="*/ 0 h 1211"/>
                <a:gd name="T12" fmla="*/ 0 w 452"/>
                <a:gd name="T13" fmla="*/ 0 h 1211"/>
                <a:gd name="T14" fmla="*/ 0 w 452"/>
                <a:gd name="T15" fmla="*/ 0 h 1211"/>
                <a:gd name="T16" fmla="*/ 0 w 452"/>
                <a:gd name="T17" fmla="*/ 0 h 1211"/>
                <a:gd name="T18" fmla="*/ 0 w 452"/>
                <a:gd name="T19" fmla="*/ 0 h 1211"/>
                <a:gd name="T20" fmla="*/ 0 w 452"/>
                <a:gd name="T21" fmla="*/ 0 h 1211"/>
                <a:gd name="T22" fmla="*/ 0 w 452"/>
                <a:gd name="T23" fmla="*/ 0 h 1211"/>
                <a:gd name="T24" fmla="*/ 0 w 452"/>
                <a:gd name="T25" fmla="*/ 0 h 1211"/>
                <a:gd name="T26" fmla="*/ 0 w 452"/>
                <a:gd name="T27" fmla="*/ 0 h 1211"/>
                <a:gd name="T28" fmla="*/ 0 w 452"/>
                <a:gd name="T29" fmla="*/ 0 h 1211"/>
                <a:gd name="T30" fmla="*/ 0 w 452"/>
                <a:gd name="T31" fmla="*/ 0 h 1211"/>
                <a:gd name="T32" fmla="*/ 0 w 452"/>
                <a:gd name="T33" fmla="*/ 0 h 1211"/>
                <a:gd name="T34" fmla="*/ 0 w 452"/>
                <a:gd name="T35" fmla="*/ 0 h 121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52"/>
                <a:gd name="T55" fmla="*/ 0 h 1211"/>
                <a:gd name="T56" fmla="*/ 452 w 452"/>
                <a:gd name="T57" fmla="*/ 1211 h 121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52" h="1211">
                  <a:moveTo>
                    <a:pt x="71" y="96"/>
                  </a:moveTo>
                  <a:lnTo>
                    <a:pt x="362" y="0"/>
                  </a:lnTo>
                  <a:lnTo>
                    <a:pt x="452" y="110"/>
                  </a:lnTo>
                  <a:lnTo>
                    <a:pt x="322" y="776"/>
                  </a:lnTo>
                  <a:lnTo>
                    <a:pt x="186" y="896"/>
                  </a:lnTo>
                  <a:lnTo>
                    <a:pt x="182" y="1211"/>
                  </a:lnTo>
                  <a:lnTo>
                    <a:pt x="71" y="1086"/>
                  </a:lnTo>
                  <a:lnTo>
                    <a:pt x="49" y="941"/>
                  </a:lnTo>
                  <a:lnTo>
                    <a:pt x="27" y="841"/>
                  </a:lnTo>
                  <a:lnTo>
                    <a:pt x="5" y="794"/>
                  </a:lnTo>
                  <a:lnTo>
                    <a:pt x="0" y="772"/>
                  </a:lnTo>
                  <a:lnTo>
                    <a:pt x="5" y="716"/>
                  </a:lnTo>
                  <a:lnTo>
                    <a:pt x="30" y="549"/>
                  </a:lnTo>
                  <a:lnTo>
                    <a:pt x="61" y="382"/>
                  </a:lnTo>
                  <a:lnTo>
                    <a:pt x="77" y="305"/>
                  </a:lnTo>
                  <a:lnTo>
                    <a:pt x="37" y="121"/>
                  </a:lnTo>
                  <a:lnTo>
                    <a:pt x="71" y="96"/>
                  </a:lnTo>
                  <a:close/>
                </a:path>
              </a:pathLst>
            </a:custGeom>
            <a:solidFill>
              <a:srgbClr val="FF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>
              <a:off x="3510" y="2396"/>
              <a:ext cx="158" cy="430"/>
            </a:xfrm>
            <a:custGeom>
              <a:avLst/>
              <a:gdLst>
                <a:gd name="T0" fmla="*/ 0 w 474"/>
                <a:gd name="T1" fmla="*/ 0 h 1290"/>
                <a:gd name="T2" fmla="*/ 0 w 474"/>
                <a:gd name="T3" fmla="*/ 0 h 1290"/>
                <a:gd name="T4" fmla="*/ 0 w 474"/>
                <a:gd name="T5" fmla="*/ 0 h 1290"/>
                <a:gd name="T6" fmla="*/ 0 w 474"/>
                <a:gd name="T7" fmla="*/ 0 h 1290"/>
                <a:gd name="T8" fmla="*/ 0 w 474"/>
                <a:gd name="T9" fmla="*/ 0 h 1290"/>
                <a:gd name="T10" fmla="*/ 0 w 474"/>
                <a:gd name="T11" fmla="*/ 0 h 1290"/>
                <a:gd name="T12" fmla="*/ 0 w 474"/>
                <a:gd name="T13" fmla="*/ 0 h 1290"/>
                <a:gd name="T14" fmla="*/ 0 w 474"/>
                <a:gd name="T15" fmla="*/ 0 h 1290"/>
                <a:gd name="T16" fmla="*/ 0 w 474"/>
                <a:gd name="T17" fmla="*/ 0 h 1290"/>
                <a:gd name="T18" fmla="*/ 0 w 474"/>
                <a:gd name="T19" fmla="*/ 0 h 1290"/>
                <a:gd name="T20" fmla="*/ 0 w 474"/>
                <a:gd name="T21" fmla="*/ 0 h 1290"/>
                <a:gd name="T22" fmla="*/ 0 w 474"/>
                <a:gd name="T23" fmla="*/ 0 h 1290"/>
                <a:gd name="T24" fmla="*/ 0 w 474"/>
                <a:gd name="T25" fmla="*/ 0 h 1290"/>
                <a:gd name="T26" fmla="*/ 0 w 474"/>
                <a:gd name="T27" fmla="*/ 0 h 1290"/>
                <a:gd name="T28" fmla="*/ 0 w 474"/>
                <a:gd name="T29" fmla="*/ 0 h 1290"/>
                <a:gd name="T30" fmla="*/ 0 w 474"/>
                <a:gd name="T31" fmla="*/ 0 h 1290"/>
                <a:gd name="T32" fmla="*/ 0 w 474"/>
                <a:gd name="T33" fmla="*/ 0 h 1290"/>
                <a:gd name="T34" fmla="*/ 0 w 474"/>
                <a:gd name="T35" fmla="*/ 0 h 1290"/>
                <a:gd name="T36" fmla="*/ 0 w 474"/>
                <a:gd name="T37" fmla="*/ 0 h 1290"/>
                <a:gd name="T38" fmla="*/ 0 w 474"/>
                <a:gd name="T39" fmla="*/ 0 h 1290"/>
                <a:gd name="T40" fmla="*/ 0 w 474"/>
                <a:gd name="T41" fmla="*/ 0 h 1290"/>
                <a:gd name="T42" fmla="*/ 0 w 474"/>
                <a:gd name="T43" fmla="*/ 0 h 1290"/>
                <a:gd name="T44" fmla="*/ 0 w 474"/>
                <a:gd name="T45" fmla="*/ 0 h 1290"/>
                <a:gd name="T46" fmla="*/ 0 w 474"/>
                <a:gd name="T47" fmla="*/ 0 h 1290"/>
                <a:gd name="T48" fmla="*/ 0 w 474"/>
                <a:gd name="T49" fmla="*/ 0 h 1290"/>
                <a:gd name="T50" fmla="*/ 0 w 474"/>
                <a:gd name="T51" fmla="*/ 0 h 1290"/>
                <a:gd name="T52" fmla="*/ 0 w 474"/>
                <a:gd name="T53" fmla="*/ 0 h 1290"/>
                <a:gd name="T54" fmla="*/ 0 w 474"/>
                <a:gd name="T55" fmla="*/ 0 h 1290"/>
                <a:gd name="T56" fmla="*/ 0 w 474"/>
                <a:gd name="T57" fmla="*/ 0 h 12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74"/>
                <a:gd name="T88" fmla="*/ 0 h 1290"/>
                <a:gd name="T89" fmla="*/ 474 w 474"/>
                <a:gd name="T90" fmla="*/ 1290 h 129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74" h="1290">
                  <a:moveTo>
                    <a:pt x="0" y="109"/>
                  </a:moveTo>
                  <a:lnTo>
                    <a:pt x="369" y="0"/>
                  </a:lnTo>
                  <a:lnTo>
                    <a:pt x="474" y="214"/>
                  </a:lnTo>
                  <a:lnTo>
                    <a:pt x="310" y="689"/>
                  </a:lnTo>
                  <a:lnTo>
                    <a:pt x="434" y="1005"/>
                  </a:lnTo>
                  <a:lnTo>
                    <a:pt x="230" y="959"/>
                  </a:lnTo>
                  <a:lnTo>
                    <a:pt x="140" y="1290"/>
                  </a:lnTo>
                  <a:lnTo>
                    <a:pt x="57" y="1026"/>
                  </a:lnTo>
                  <a:lnTo>
                    <a:pt x="15" y="779"/>
                  </a:lnTo>
                  <a:lnTo>
                    <a:pt x="90" y="509"/>
                  </a:lnTo>
                  <a:lnTo>
                    <a:pt x="34" y="304"/>
                  </a:lnTo>
                  <a:lnTo>
                    <a:pt x="124" y="214"/>
                  </a:lnTo>
                  <a:lnTo>
                    <a:pt x="230" y="244"/>
                  </a:lnTo>
                  <a:lnTo>
                    <a:pt x="190" y="339"/>
                  </a:lnTo>
                  <a:lnTo>
                    <a:pt x="264" y="390"/>
                  </a:lnTo>
                  <a:lnTo>
                    <a:pt x="115" y="689"/>
                  </a:lnTo>
                  <a:lnTo>
                    <a:pt x="190" y="675"/>
                  </a:lnTo>
                  <a:lnTo>
                    <a:pt x="115" y="900"/>
                  </a:lnTo>
                  <a:lnTo>
                    <a:pt x="214" y="785"/>
                  </a:lnTo>
                  <a:lnTo>
                    <a:pt x="260" y="555"/>
                  </a:lnTo>
                  <a:lnTo>
                    <a:pt x="260" y="484"/>
                  </a:lnTo>
                  <a:lnTo>
                    <a:pt x="339" y="314"/>
                  </a:lnTo>
                  <a:lnTo>
                    <a:pt x="285" y="300"/>
                  </a:lnTo>
                  <a:lnTo>
                    <a:pt x="304" y="170"/>
                  </a:lnTo>
                  <a:lnTo>
                    <a:pt x="180" y="149"/>
                  </a:lnTo>
                  <a:lnTo>
                    <a:pt x="199" y="99"/>
                  </a:lnTo>
                  <a:lnTo>
                    <a:pt x="25" y="195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FF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3022" y="2563"/>
              <a:ext cx="265" cy="228"/>
            </a:xfrm>
            <a:custGeom>
              <a:avLst/>
              <a:gdLst>
                <a:gd name="T0" fmla="*/ 0 w 794"/>
                <a:gd name="T1" fmla="*/ 0 h 686"/>
                <a:gd name="T2" fmla="*/ 0 w 794"/>
                <a:gd name="T3" fmla="*/ 0 h 686"/>
                <a:gd name="T4" fmla="*/ 0 w 794"/>
                <a:gd name="T5" fmla="*/ 0 h 686"/>
                <a:gd name="T6" fmla="*/ 0 w 794"/>
                <a:gd name="T7" fmla="*/ 0 h 686"/>
                <a:gd name="T8" fmla="*/ 0 w 794"/>
                <a:gd name="T9" fmla="*/ 0 h 686"/>
                <a:gd name="T10" fmla="*/ 0 w 794"/>
                <a:gd name="T11" fmla="*/ 0 h 686"/>
                <a:gd name="T12" fmla="*/ 0 w 794"/>
                <a:gd name="T13" fmla="*/ 0 h 686"/>
                <a:gd name="T14" fmla="*/ 0 w 794"/>
                <a:gd name="T15" fmla="*/ 0 h 686"/>
                <a:gd name="T16" fmla="*/ 0 w 794"/>
                <a:gd name="T17" fmla="*/ 0 h 686"/>
                <a:gd name="T18" fmla="*/ 0 w 794"/>
                <a:gd name="T19" fmla="*/ 0 h 686"/>
                <a:gd name="T20" fmla="*/ 0 w 794"/>
                <a:gd name="T21" fmla="*/ 0 h 686"/>
                <a:gd name="T22" fmla="*/ 0 w 794"/>
                <a:gd name="T23" fmla="*/ 0 h 68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94"/>
                <a:gd name="T37" fmla="*/ 0 h 686"/>
                <a:gd name="T38" fmla="*/ 794 w 794"/>
                <a:gd name="T39" fmla="*/ 686 h 68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94" h="686">
                  <a:moveTo>
                    <a:pt x="0" y="136"/>
                  </a:moveTo>
                  <a:lnTo>
                    <a:pt x="60" y="40"/>
                  </a:lnTo>
                  <a:lnTo>
                    <a:pt x="134" y="0"/>
                  </a:lnTo>
                  <a:lnTo>
                    <a:pt x="144" y="96"/>
                  </a:lnTo>
                  <a:lnTo>
                    <a:pt x="349" y="291"/>
                  </a:lnTo>
                  <a:lnTo>
                    <a:pt x="653" y="466"/>
                  </a:lnTo>
                  <a:lnTo>
                    <a:pt x="794" y="341"/>
                  </a:lnTo>
                  <a:lnTo>
                    <a:pt x="714" y="686"/>
                  </a:lnTo>
                  <a:lnTo>
                    <a:pt x="100" y="230"/>
                  </a:lnTo>
                  <a:lnTo>
                    <a:pt x="20" y="215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3016" y="2503"/>
              <a:ext cx="301" cy="173"/>
            </a:xfrm>
            <a:custGeom>
              <a:avLst/>
              <a:gdLst>
                <a:gd name="T0" fmla="*/ 0 w 902"/>
                <a:gd name="T1" fmla="*/ 0 h 521"/>
                <a:gd name="T2" fmla="*/ 0 w 902"/>
                <a:gd name="T3" fmla="*/ 0 h 521"/>
                <a:gd name="T4" fmla="*/ 0 w 902"/>
                <a:gd name="T5" fmla="*/ 0 h 521"/>
                <a:gd name="T6" fmla="*/ 0 w 902"/>
                <a:gd name="T7" fmla="*/ 0 h 521"/>
                <a:gd name="T8" fmla="*/ 0 w 902"/>
                <a:gd name="T9" fmla="*/ 0 h 521"/>
                <a:gd name="T10" fmla="*/ 0 w 902"/>
                <a:gd name="T11" fmla="*/ 0 h 521"/>
                <a:gd name="T12" fmla="*/ 0 w 902"/>
                <a:gd name="T13" fmla="*/ 0 h 521"/>
                <a:gd name="T14" fmla="*/ 0 w 902"/>
                <a:gd name="T15" fmla="*/ 0 h 521"/>
                <a:gd name="T16" fmla="*/ 0 w 902"/>
                <a:gd name="T17" fmla="*/ 0 h 5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2"/>
                <a:gd name="T28" fmla="*/ 0 h 521"/>
                <a:gd name="T29" fmla="*/ 902 w 902"/>
                <a:gd name="T30" fmla="*/ 521 h 5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2" h="521">
                  <a:moveTo>
                    <a:pt x="32" y="40"/>
                  </a:moveTo>
                  <a:lnTo>
                    <a:pt x="0" y="102"/>
                  </a:lnTo>
                  <a:lnTo>
                    <a:pt x="143" y="121"/>
                  </a:lnTo>
                  <a:lnTo>
                    <a:pt x="767" y="446"/>
                  </a:lnTo>
                  <a:lnTo>
                    <a:pt x="812" y="521"/>
                  </a:lnTo>
                  <a:lnTo>
                    <a:pt x="902" y="435"/>
                  </a:lnTo>
                  <a:lnTo>
                    <a:pt x="93" y="0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3327" y="2600"/>
              <a:ext cx="753" cy="300"/>
            </a:xfrm>
            <a:custGeom>
              <a:avLst/>
              <a:gdLst>
                <a:gd name="T0" fmla="*/ 0 w 2259"/>
                <a:gd name="T1" fmla="*/ 0 h 900"/>
                <a:gd name="T2" fmla="*/ 0 w 2259"/>
                <a:gd name="T3" fmla="*/ 0 h 900"/>
                <a:gd name="T4" fmla="*/ 0 w 2259"/>
                <a:gd name="T5" fmla="*/ 0 h 900"/>
                <a:gd name="T6" fmla="*/ 0 w 2259"/>
                <a:gd name="T7" fmla="*/ 0 h 900"/>
                <a:gd name="T8" fmla="*/ 0 w 2259"/>
                <a:gd name="T9" fmla="*/ 0 h 900"/>
                <a:gd name="T10" fmla="*/ 0 w 2259"/>
                <a:gd name="T11" fmla="*/ 0 h 900"/>
                <a:gd name="T12" fmla="*/ 0 w 2259"/>
                <a:gd name="T13" fmla="*/ 0 h 900"/>
                <a:gd name="T14" fmla="*/ 0 w 2259"/>
                <a:gd name="T15" fmla="*/ 0 h 900"/>
                <a:gd name="T16" fmla="*/ 0 w 2259"/>
                <a:gd name="T17" fmla="*/ 0 h 900"/>
                <a:gd name="T18" fmla="*/ 0 w 2259"/>
                <a:gd name="T19" fmla="*/ 0 h 900"/>
                <a:gd name="T20" fmla="*/ 0 w 2259"/>
                <a:gd name="T21" fmla="*/ 0 h 900"/>
                <a:gd name="T22" fmla="*/ 0 w 2259"/>
                <a:gd name="T23" fmla="*/ 0 h 900"/>
                <a:gd name="T24" fmla="*/ 0 w 2259"/>
                <a:gd name="T25" fmla="*/ 0 h 900"/>
                <a:gd name="T26" fmla="*/ 0 w 2259"/>
                <a:gd name="T27" fmla="*/ 0 h 900"/>
                <a:gd name="T28" fmla="*/ 0 w 2259"/>
                <a:gd name="T29" fmla="*/ 0 h 900"/>
                <a:gd name="T30" fmla="*/ 0 w 2259"/>
                <a:gd name="T31" fmla="*/ 0 h 900"/>
                <a:gd name="T32" fmla="*/ 0 w 2259"/>
                <a:gd name="T33" fmla="*/ 0 h 900"/>
                <a:gd name="T34" fmla="*/ 0 w 2259"/>
                <a:gd name="T35" fmla="*/ 0 h 900"/>
                <a:gd name="T36" fmla="*/ 0 w 2259"/>
                <a:gd name="T37" fmla="*/ 0 h 900"/>
                <a:gd name="T38" fmla="*/ 0 w 2259"/>
                <a:gd name="T39" fmla="*/ 0 h 900"/>
                <a:gd name="T40" fmla="*/ 0 w 2259"/>
                <a:gd name="T41" fmla="*/ 0 h 900"/>
                <a:gd name="T42" fmla="*/ 0 w 2259"/>
                <a:gd name="T43" fmla="*/ 0 h 900"/>
                <a:gd name="T44" fmla="*/ 0 w 2259"/>
                <a:gd name="T45" fmla="*/ 0 h 900"/>
                <a:gd name="T46" fmla="*/ 0 w 2259"/>
                <a:gd name="T47" fmla="*/ 0 h 9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59"/>
                <a:gd name="T73" fmla="*/ 0 h 900"/>
                <a:gd name="T74" fmla="*/ 2259 w 2259"/>
                <a:gd name="T75" fmla="*/ 900 h 9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59" h="900">
                  <a:moveTo>
                    <a:pt x="11" y="515"/>
                  </a:moveTo>
                  <a:lnTo>
                    <a:pt x="90" y="655"/>
                  </a:lnTo>
                  <a:lnTo>
                    <a:pt x="226" y="709"/>
                  </a:lnTo>
                  <a:lnTo>
                    <a:pt x="231" y="510"/>
                  </a:lnTo>
                  <a:lnTo>
                    <a:pt x="321" y="284"/>
                  </a:lnTo>
                  <a:lnTo>
                    <a:pt x="201" y="345"/>
                  </a:lnTo>
                  <a:lnTo>
                    <a:pt x="155" y="379"/>
                  </a:lnTo>
                  <a:lnTo>
                    <a:pt x="141" y="315"/>
                  </a:lnTo>
                  <a:lnTo>
                    <a:pt x="146" y="184"/>
                  </a:lnTo>
                  <a:lnTo>
                    <a:pt x="511" y="0"/>
                  </a:lnTo>
                  <a:lnTo>
                    <a:pt x="504" y="233"/>
                  </a:lnTo>
                  <a:lnTo>
                    <a:pt x="437" y="283"/>
                  </a:lnTo>
                  <a:lnTo>
                    <a:pt x="390" y="540"/>
                  </a:lnTo>
                  <a:lnTo>
                    <a:pt x="481" y="730"/>
                  </a:lnTo>
                  <a:lnTo>
                    <a:pt x="1885" y="305"/>
                  </a:lnTo>
                  <a:lnTo>
                    <a:pt x="1780" y="100"/>
                  </a:lnTo>
                  <a:lnTo>
                    <a:pt x="2259" y="299"/>
                  </a:lnTo>
                  <a:lnTo>
                    <a:pt x="2179" y="355"/>
                  </a:lnTo>
                  <a:lnTo>
                    <a:pt x="496" y="900"/>
                  </a:lnTo>
                  <a:lnTo>
                    <a:pt x="349" y="864"/>
                  </a:lnTo>
                  <a:lnTo>
                    <a:pt x="46" y="740"/>
                  </a:lnTo>
                  <a:lnTo>
                    <a:pt x="0" y="600"/>
                  </a:lnTo>
                  <a:lnTo>
                    <a:pt x="11" y="515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8"/>
            <p:cNvSpPr>
              <a:spLocks/>
            </p:cNvSpPr>
            <p:nvPr/>
          </p:nvSpPr>
          <p:spPr bwMode="auto">
            <a:xfrm>
              <a:off x="3610" y="2471"/>
              <a:ext cx="447" cy="195"/>
            </a:xfrm>
            <a:custGeom>
              <a:avLst/>
              <a:gdLst>
                <a:gd name="T0" fmla="*/ 0 w 1340"/>
                <a:gd name="T1" fmla="*/ 0 h 586"/>
                <a:gd name="T2" fmla="*/ 0 w 1340"/>
                <a:gd name="T3" fmla="*/ 0 h 586"/>
                <a:gd name="T4" fmla="*/ 0 w 1340"/>
                <a:gd name="T5" fmla="*/ 0 h 586"/>
                <a:gd name="T6" fmla="*/ 0 w 1340"/>
                <a:gd name="T7" fmla="*/ 0 h 586"/>
                <a:gd name="T8" fmla="*/ 0 w 1340"/>
                <a:gd name="T9" fmla="*/ 0 h 586"/>
                <a:gd name="T10" fmla="*/ 0 w 1340"/>
                <a:gd name="T11" fmla="*/ 0 h 586"/>
                <a:gd name="T12" fmla="*/ 0 w 1340"/>
                <a:gd name="T13" fmla="*/ 0 h 586"/>
                <a:gd name="T14" fmla="*/ 0 w 1340"/>
                <a:gd name="T15" fmla="*/ 0 h 5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40"/>
                <a:gd name="T25" fmla="*/ 0 h 586"/>
                <a:gd name="T26" fmla="*/ 1340 w 1340"/>
                <a:gd name="T27" fmla="*/ 586 h 5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40" h="586">
                  <a:moveTo>
                    <a:pt x="100" y="210"/>
                  </a:moveTo>
                  <a:lnTo>
                    <a:pt x="634" y="0"/>
                  </a:lnTo>
                  <a:lnTo>
                    <a:pt x="1340" y="170"/>
                  </a:lnTo>
                  <a:lnTo>
                    <a:pt x="1208" y="256"/>
                  </a:lnTo>
                  <a:lnTo>
                    <a:pt x="14" y="586"/>
                  </a:lnTo>
                  <a:lnTo>
                    <a:pt x="0" y="436"/>
                  </a:lnTo>
                  <a:lnTo>
                    <a:pt x="100" y="210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2913" y="2415"/>
              <a:ext cx="462" cy="256"/>
            </a:xfrm>
            <a:custGeom>
              <a:avLst/>
              <a:gdLst>
                <a:gd name="T0" fmla="*/ 0 w 1387"/>
                <a:gd name="T1" fmla="*/ 0 h 770"/>
                <a:gd name="T2" fmla="*/ 0 w 1387"/>
                <a:gd name="T3" fmla="*/ 0 h 770"/>
                <a:gd name="T4" fmla="*/ 0 w 1387"/>
                <a:gd name="T5" fmla="*/ 0 h 770"/>
                <a:gd name="T6" fmla="*/ 0 w 1387"/>
                <a:gd name="T7" fmla="*/ 0 h 770"/>
                <a:gd name="T8" fmla="*/ 0 w 1387"/>
                <a:gd name="T9" fmla="*/ 0 h 770"/>
                <a:gd name="T10" fmla="*/ 0 w 1387"/>
                <a:gd name="T11" fmla="*/ 0 h 7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7"/>
                <a:gd name="T19" fmla="*/ 0 h 770"/>
                <a:gd name="T20" fmla="*/ 1387 w 1387"/>
                <a:gd name="T21" fmla="*/ 770 h 7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7" h="770">
                  <a:moveTo>
                    <a:pt x="0" y="45"/>
                  </a:moveTo>
                  <a:lnTo>
                    <a:pt x="24" y="0"/>
                  </a:lnTo>
                  <a:lnTo>
                    <a:pt x="1387" y="659"/>
                  </a:lnTo>
                  <a:lnTo>
                    <a:pt x="1356" y="77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2991" y="2249"/>
              <a:ext cx="931" cy="316"/>
            </a:xfrm>
            <a:custGeom>
              <a:avLst/>
              <a:gdLst>
                <a:gd name="T0" fmla="*/ 0 w 2793"/>
                <a:gd name="T1" fmla="*/ 0 h 946"/>
                <a:gd name="T2" fmla="*/ 0 w 2793"/>
                <a:gd name="T3" fmla="*/ 0 h 946"/>
                <a:gd name="T4" fmla="*/ 0 w 2793"/>
                <a:gd name="T5" fmla="*/ 0 h 946"/>
                <a:gd name="T6" fmla="*/ 0 w 2793"/>
                <a:gd name="T7" fmla="*/ 0 h 946"/>
                <a:gd name="T8" fmla="*/ 0 w 2793"/>
                <a:gd name="T9" fmla="*/ 0 h 946"/>
                <a:gd name="T10" fmla="*/ 0 w 2793"/>
                <a:gd name="T11" fmla="*/ 0 h 946"/>
                <a:gd name="T12" fmla="*/ 0 w 2793"/>
                <a:gd name="T13" fmla="*/ 0 h 946"/>
                <a:gd name="T14" fmla="*/ 0 w 2793"/>
                <a:gd name="T15" fmla="*/ 0 h 946"/>
                <a:gd name="T16" fmla="*/ 0 w 2793"/>
                <a:gd name="T17" fmla="*/ 0 h 946"/>
                <a:gd name="T18" fmla="*/ 0 w 2793"/>
                <a:gd name="T19" fmla="*/ 0 h 946"/>
                <a:gd name="T20" fmla="*/ 0 w 2793"/>
                <a:gd name="T21" fmla="*/ 0 h 946"/>
                <a:gd name="T22" fmla="*/ 0 w 2793"/>
                <a:gd name="T23" fmla="*/ 0 h 946"/>
                <a:gd name="T24" fmla="*/ 0 w 2793"/>
                <a:gd name="T25" fmla="*/ 0 h 946"/>
                <a:gd name="T26" fmla="*/ 0 w 2793"/>
                <a:gd name="T27" fmla="*/ 0 h 946"/>
                <a:gd name="T28" fmla="*/ 0 w 2793"/>
                <a:gd name="T29" fmla="*/ 0 h 946"/>
                <a:gd name="T30" fmla="*/ 0 w 2793"/>
                <a:gd name="T31" fmla="*/ 0 h 946"/>
                <a:gd name="T32" fmla="*/ 0 w 2793"/>
                <a:gd name="T33" fmla="*/ 0 h 946"/>
                <a:gd name="T34" fmla="*/ 0 w 2793"/>
                <a:gd name="T35" fmla="*/ 0 h 946"/>
                <a:gd name="T36" fmla="*/ 0 w 2793"/>
                <a:gd name="T37" fmla="*/ 0 h 9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93"/>
                <a:gd name="T58" fmla="*/ 0 h 946"/>
                <a:gd name="T59" fmla="*/ 2793 w 2793"/>
                <a:gd name="T60" fmla="*/ 946 h 9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93" h="946">
                  <a:moveTo>
                    <a:pt x="9" y="280"/>
                  </a:moveTo>
                  <a:lnTo>
                    <a:pt x="1219" y="716"/>
                  </a:lnTo>
                  <a:lnTo>
                    <a:pt x="1169" y="946"/>
                  </a:lnTo>
                  <a:lnTo>
                    <a:pt x="1433" y="856"/>
                  </a:lnTo>
                  <a:lnTo>
                    <a:pt x="1584" y="795"/>
                  </a:lnTo>
                  <a:lnTo>
                    <a:pt x="1544" y="590"/>
                  </a:lnTo>
                  <a:lnTo>
                    <a:pt x="1928" y="441"/>
                  </a:lnTo>
                  <a:lnTo>
                    <a:pt x="2003" y="586"/>
                  </a:lnTo>
                  <a:lnTo>
                    <a:pt x="1959" y="835"/>
                  </a:lnTo>
                  <a:lnTo>
                    <a:pt x="2498" y="574"/>
                  </a:lnTo>
                  <a:lnTo>
                    <a:pt x="2648" y="586"/>
                  </a:lnTo>
                  <a:lnTo>
                    <a:pt x="2793" y="310"/>
                  </a:lnTo>
                  <a:lnTo>
                    <a:pt x="2778" y="106"/>
                  </a:lnTo>
                  <a:lnTo>
                    <a:pt x="2588" y="0"/>
                  </a:lnTo>
                  <a:lnTo>
                    <a:pt x="1194" y="435"/>
                  </a:lnTo>
                  <a:lnTo>
                    <a:pt x="1089" y="490"/>
                  </a:lnTo>
                  <a:lnTo>
                    <a:pt x="0" y="115"/>
                  </a:lnTo>
                  <a:lnTo>
                    <a:pt x="9" y="280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2932" y="2126"/>
              <a:ext cx="995" cy="422"/>
            </a:xfrm>
            <a:custGeom>
              <a:avLst/>
              <a:gdLst>
                <a:gd name="T0" fmla="*/ 0 w 2984"/>
                <a:gd name="T1" fmla="*/ 0 h 1267"/>
                <a:gd name="T2" fmla="*/ 0 w 2984"/>
                <a:gd name="T3" fmla="*/ 0 h 1267"/>
                <a:gd name="T4" fmla="*/ 0 w 2984"/>
                <a:gd name="T5" fmla="*/ 0 h 1267"/>
                <a:gd name="T6" fmla="*/ 0 w 2984"/>
                <a:gd name="T7" fmla="*/ 0 h 1267"/>
                <a:gd name="T8" fmla="*/ 0 w 2984"/>
                <a:gd name="T9" fmla="*/ 0 h 1267"/>
                <a:gd name="T10" fmla="*/ 0 w 2984"/>
                <a:gd name="T11" fmla="*/ 0 h 1267"/>
                <a:gd name="T12" fmla="*/ 0 w 2984"/>
                <a:gd name="T13" fmla="*/ 0 h 1267"/>
                <a:gd name="T14" fmla="*/ 0 w 2984"/>
                <a:gd name="T15" fmla="*/ 0 h 1267"/>
                <a:gd name="T16" fmla="*/ 0 w 2984"/>
                <a:gd name="T17" fmla="*/ 0 h 1267"/>
                <a:gd name="T18" fmla="*/ 0 w 2984"/>
                <a:gd name="T19" fmla="*/ 0 h 1267"/>
                <a:gd name="T20" fmla="*/ 0 w 2984"/>
                <a:gd name="T21" fmla="*/ 0 h 1267"/>
                <a:gd name="T22" fmla="*/ 0 w 2984"/>
                <a:gd name="T23" fmla="*/ 0 h 1267"/>
                <a:gd name="T24" fmla="*/ 0 w 2984"/>
                <a:gd name="T25" fmla="*/ 0 h 1267"/>
                <a:gd name="T26" fmla="*/ 0 w 2984"/>
                <a:gd name="T27" fmla="*/ 0 h 1267"/>
                <a:gd name="T28" fmla="*/ 0 w 2984"/>
                <a:gd name="T29" fmla="*/ 0 h 1267"/>
                <a:gd name="T30" fmla="*/ 0 w 2984"/>
                <a:gd name="T31" fmla="*/ 0 h 1267"/>
                <a:gd name="T32" fmla="*/ 0 w 2984"/>
                <a:gd name="T33" fmla="*/ 0 h 1267"/>
                <a:gd name="T34" fmla="*/ 0 w 2984"/>
                <a:gd name="T35" fmla="*/ 0 h 1267"/>
                <a:gd name="T36" fmla="*/ 0 w 2984"/>
                <a:gd name="T37" fmla="*/ 0 h 1267"/>
                <a:gd name="T38" fmla="*/ 0 w 2984"/>
                <a:gd name="T39" fmla="*/ 0 h 1267"/>
                <a:gd name="T40" fmla="*/ 0 w 2984"/>
                <a:gd name="T41" fmla="*/ 0 h 1267"/>
                <a:gd name="T42" fmla="*/ 0 w 2984"/>
                <a:gd name="T43" fmla="*/ 0 h 1267"/>
                <a:gd name="T44" fmla="*/ 0 w 2984"/>
                <a:gd name="T45" fmla="*/ 0 h 1267"/>
                <a:gd name="T46" fmla="*/ 0 w 2984"/>
                <a:gd name="T47" fmla="*/ 0 h 1267"/>
                <a:gd name="T48" fmla="*/ 0 w 2984"/>
                <a:gd name="T49" fmla="*/ 0 h 12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84"/>
                <a:gd name="T76" fmla="*/ 0 h 1267"/>
                <a:gd name="T77" fmla="*/ 2984 w 2984"/>
                <a:gd name="T78" fmla="*/ 1267 h 12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84" h="1267">
                  <a:moveTo>
                    <a:pt x="0" y="316"/>
                  </a:moveTo>
                  <a:lnTo>
                    <a:pt x="1490" y="0"/>
                  </a:lnTo>
                  <a:lnTo>
                    <a:pt x="2284" y="170"/>
                  </a:lnTo>
                  <a:lnTo>
                    <a:pt x="991" y="481"/>
                  </a:lnTo>
                  <a:lnTo>
                    <a:pt x="1291" y="586"/>
                  </a:lnTo>
                  <a:lnTo>
                    <a:pt x="2598" y="266"/>
                  </a:lnTo>
                  <a:lnTo>
                    <a:pt x="2731" y="213"/>
                  </a:lnTo>
                  <a:lnTo>
                    <a:pt x="2904" y="306"/>
                  </a:lnTo>
                  <a:lnTo>
                    <a:pt x="2979" y="421"/>
                  </a:lnTo>
                  <a:lnTo>
                    <a:pt x="2984" y="741"/>
                  </a:lnTo>
                  <a:lnTo>
                    <a:pt x="2824" y="957"/>
                  </a:lnTo>
                  <a:lnTo>
                    <a:pt x="2674" y="967"/>
                  </a:lnTo>
                  <a:lnTo>
                    <a:pt x="2649" y="1032"/>
                  </a:lnTo>
                  <a:lnTo>
                    <a:pt x="2514" y="1097"/>
                  </a:lnTo>
                  <a:lnTo>
                    <a:pt x="2349" y="1147"/>
                  </a:lnTo>
                  <a:lnTo>
                    <a:pt x="2119" y="1267"/>
                  </a:lnTo>
                  <a:lnTo>
                    <a:pt x="2135" y="1206"/>
                  </a:lnTo>
                  <a:lnTo>
                    <a:pt x="2209" y="1026"/>
                  </a:lnTo>
                  <a:lnTo>
                    <a:pt x="2759" y="806"/>
                  </a:lnTo>
                  <a:lnTo>
                    <a:pt x="2864" y="676"/>
                  </a:lnTo>
                  <a:lnTo>
                    <a:pt x="2835" y="446"/>
                  </a:lnTo>
                  <a:lnTo>
                    <a:pt x="2759" y="403"/>
                  </a:lnTo>
                  <a:lnTo>
                    <a:pt x="1375" y="787"/>
                  </a:lnTo>
                  <a:lnTo>
                    <a:pt x="0" y="316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3454" y="2593"/>
              <a:ext cx="511" cy="260"/>
            </a:xfrm>
            <a:custGeom>
              <a:avLst/>
              <a:gdLst>
                <a:gd name="T0" fmla="*/ 0 w 1534"/>
                <a:gd name="T1" fmla="*/ 0 h 781"/>
                <a:gd name="T2" fmla="*/ 0 w 1534"/>
                <a:gd name="T3" fmla="*/ 0 h 781"/>
                <a:gd name="T4" fmla="*/ 0 w 1534"/>
                <a:gd name="T5" fmla="*/ 0 h 781"/>
                <a:gd name="T6" fmla="*/ 0 w 1534"/>
                <a:gd name="T7" fmla="*/ 0 h 781"/>
                <a:gd name="T8" fmla="*/ 0 w 1534"/>
                <a:gd name="T9" fmla="*/ 0 h 781"/>
                <a:gd name="T10" fmla="*/ 0 w 1534"/>
                <a:gd name="T11" fmla="*/ 0 h 781"/>
                <a:gd name="T12" fmla="*/ 0 w 1534"/>
                <a:gd name="T13" fmla="*/ 0 h 781"/>
                <a:gd name="T14" fmla="*/ 0 w 1534"/>
                <a:gd name="T15" fmla="*/ 0 h 781"/>
                <a:gd name="T16" fmla="*/ 0 w 1534"/>
                <a:gd name="T17" fmla="*/ 0 h 781"/>
                <a:gd name="T18" fmla="*/ 0 w 1534"/>
                <a:gd name="T19" fmla="*/ 0 h 781"/>
                <a:gd name="T20" fmla="*/ 0 w 1534"/>
                <a:gd name="T21" fmla="*/ 0 h 781"/>
                <a:gd name="T22" fmla="*/ 0 w 1534"/>
                <a:gd name="T23" fmla="*/ 0 h 781"/>
                <a:gd name="T24" fmla="*/ 0 w 1534"/>
                <a:gd name="T25" fmla="*/ 0 h 781"/>
                <a:gd name="T26" fmla="*/ 0 w 1534"/>
                <a:gd name="T27" fmla="*/ 0 h 781"/>
                <a:gd name="T28" fmla="*/ 0 w 1534"/>
                <a:gd name="T29" fmla="*/ 0 h 781"/>
                <a:gd name="T30" fmla="*/ 0 w 1534"/>
                <a:gd name="T31" fmla="*/ 0 h 781"/>
                <a:gd name="T32" fmla="*/ 0 w 1534"/>
                <a:gd name="T33" fmla="*/ 0 h 7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34"/>
                <a:gd name="T52" fmla="*/ 0 h 781"/>
                <a:gd name="T53" fmla="*/ 1534 w 1534"/>
                <a:gd name="T54" fmla="*/ 781 h 7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34" h="781">
                  <a:moveTo>
                    <a:pt x="509" y="236"/>
                  </a:moveTo>
                  <a:lnTo>
                    <a:pt x="1419" y="0"/>
                  </a:lnTo>
                  <a:lnTo>
                    <a:pt x="1408" y="137"/>
                  </a:lnTo>
                  <a:lnTo>
                    <a:pt x="1423" y="251"/>
                  </a:lnTo>
                  <a:lnTo>
                    <a:pt x="1534" y="331"/>
                  </a:lnTo>
                  <a:lnTo>
                    <a:pt x="115" y="781"/>
                  </a:lnTo>
                  <a:lnTo>
                    <a:pt x="40" y="741"/>
                  </a:lnTo>
                  <a:lnTo>
                    <a:pt x="0" y="611"/>
                  </a:lnTo>
                  <a:lnTo>
                    <a:pt x="55" y="345"/>
                  </a:lnTo>
                  <a:lnTo>
                    <a:pt x="109" y="316"/>
                  </a:lnTo>
                  <a:lnTo>
                    <a:pt x="245" y="586"/>
                  </a:lnTo>
                  <a:lnTo>
                    <a:pt x="316" y="648"/>
                  </a:lnTo>
                  <a:lnTo>
                    <a:pt x="325" y="410"/>
                  </a:lnTo>
                  <a:lnTo>
                    <a:pt x="409" y="331"/>
                  </a:lnTo>
                  <a:lnTo>
                    <a:pt x="577" y="387"/>
                  </a:lnTo>
                  <a:lnTo>
                    <a:pt x="509" y="236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3367" y="2508"/>
              <a:ext cx="156" cy="88"/>
            </a:xfrm>
            <a:custGeom>
              <a:avLst/>
              <a:gdLst>
                <a:gd name="T0" fmla="*/ 0 w 468"/>
                <a:gd name="T1" fmla="*/ 0 h 264"/>
                <a:gd name="T2" fmla="*/ 0 w 468"/>
                <a:gd name="T3" fmla="*/ 0 h 264"/>
                <a:gd name="T4" fmla="*/ 0 w 468"/>
                <a:gd name="T5" fmla="*/ 0 h 264"/>
                <a:gd name="T6" fmla="*/ 0 w 468"/>
                <a:gd name="T7" fmla="*/ 0 h 264"/>
                <a:gd name="T8" fmla="*/ 0 w 468"/>
                <a:gd name="T9" fmla="*/ 0 h 264"/>
                <a:gd name="T10" fmla="*/ 0 w 468"/>
                <a:gd name="T11" fmla="*/ 0 h 264"/>
                <a:gd name="T12" fmla="*/ 0 w 468"/>
                <a:gd name="T13" fmla="*/ 0 h 2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264"/>
                <a:gd name="T23" fmla="*/ 468 w 468"/>
                <a:gd name="T24" fmla="*/ 264 h 2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264">
                  <a:moveTo>
                    <a:pt x="0" y="229"/>
                  </a:moveTo>
                  <a:lnTo>
                    <a:pt x="310" y="199"/>
                  </a:lnTo>
                  <a:lnTo>
                    <a:pt x="294" y="264"/>
                  </a:lnTo>
                  <a:lnTo>
                    <a:pt x="434" y="210"/>
                  </a:lnTo>
                  <a:lnTo>
                    <a:pt x="468" y="0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2880" y="2118"/>
              <a:ext cx="1023" cy="361"/>
            </a:xfrm>
            <a:custGeom>
              <a:avLst/>
              <a:gdLst>
                <a:gd name="T0" fmla="*/ 0 w 3069"/>
                <a:gd name="T1" fmla="*/ 0 h 1082"/>
                <a:gd name="T2" fmla="*/ 0 w 3069"/>
                <a:gd name="T3" fmla="*/ 0 h 1082"/>
                <a:gd name="T4" fmla="*/ 0 w 3069"/>
                <a:gd name="T5" fmla="*/ 0 h 1082"/>
                <a:gd name="T6" fmla="*/ 0 w 3069"/>
                <a:gd name="T7" fmla="*/ 0 h 1082"/>
                <a:gd name="T8" fmla="*/ 0 w 3069"/>
                <a:gd name="T9" fmla="*/ 0 h 1082"/>
                <a:gd name="T10" fmla="*/ 0 w 3069"/>
                <a:gd name="T11" fmla="*/ 0 h 1082"/>
                <a:gd name="T12" fmla="*/ 0 w 3069"/>
                <a:gd name="T13" fmla="*/ 0 h 1082"/>
                <a:gd name="T14" fmla="*/ 0 w 3069"/>
                <a:gd name="T15" fmla="*/ 0 h 1082"/>
                <a:gd name="T16" fmla="*/ 0 w 3069"/>
                <a:gd name="T17" fmla="*/ 0 h 1082"/>
                <a:gd name="T18" fmla="*/ 0 w 3069"/>
                <a:gd name="T19" fmla="*/ 0 h 1082"/>
                <a:gd name="T20" fmla="*/ 0 w 3069"/>
                <a:gd name="T21" fmla="*/ 0 h 1082"/>
                <a:gd name="T22" fmla="*/ 0 w 3069"/>
                <a:gd name="T23" fmla="*/ 0 h 1082"/>
                <a:gd name="T24" fmla="*/ 0 w 3069"/>
                <a:gd name="T25" fmla="*/ 0 h 1082"/>
                <a:gd name="T26" fmla="*/ 0 w 3069"/>
                <a:gd name="T27" fmla="*/ 0 h 1082"/>
                <a:gd name="T28" fmla="*/ 0 w 3069"/>
                <a:gd name="T29" fmla="*/ 0 h 1082"/>
                <a:gd name="T30" fmla="*/ 0 w 3069"/>
                <a:gd name="T31" fmla="*/ 0 h 1082"/>
                <a:gd name="T32" fmla="*/ 0 w 3069"/>
                <a:gd name="T33" fmla="*/ 0 h 1082"/>
                <a:gd name="T34" fmla="*/ 0 w 3069"/>
                <a:gd name="T35" fmla="*/ 0 h 1082"/>
                <a:gd name="T36" fmla="*/ 0 w 3069"/>
                <a:gd name="T37" fmla="*/ 0 h 1082"/>
                <a:gd name="T38" fmla="*/ 0 w 3069"/>
                <a:gd name="T39" fmla="*/ 0 h 1082"/>
                <a:gd name="T40" fmla="*/ 0 w 3069"/>
                <a:gd name="T41" fmla="*/ 0 h 1082"/>
                <a:gd name="T42" fmla="*/ 0 w 3069"/>
                <a:gd name="T43" fmla="*/ 0 h 1082"/>
                <a:gd name="T44" fmla="*/ 0 w 3069"/>
                <a:gd name="T45" fmla="*/ 0 h 1082"/>
                <a:gd name="T46" fmla="*/ 0 w 3069"/>
                <a:gd name="T47" fmla="*/ 0 h 1082"/>
                <a:gd name="T48" fmla="*/ 0 w 3069"/>
                <a:gd name="T49" fmla="*/ 0 h 1082"/>
                <a:gd name="T50" fmla="*/ 0 w 3069"/>
                <a:gd name="T51" fmla="*/ 0 h 1082"/>
                <a:gd name="T52" fmla="*/ 0 w 3069"/>
                <a:gd name="T53" fmla="*/ 0 h 1082"/>
                <a:gd name="T54" fmla="*/ 0 w 3069"/>
                <a:gd name="T55" fmla="*/ 0 h 1082"/>
                <a:gd name="T56" fmla="*/ 0 w 3069"/>
                <a:gd name="T57" fmla="*/ 0 h 1082"/>
                <a:gd name="T58" fmla="*/ 0 w 3069"/>
                <a:gd name="T59" fmla="*/ 0 h 1082"/>
                <a:gd name="T60" fmla="*/ 0 w 3069"/>
                <a:gd name="T61" fmla="*/ 0 h 1082"/>
                <a:gd name="T62" fmla="*/ 0 w 3069"/>
                <a:gd name="T63" fmla="*/ 0 h 1082"/>
                <a:gd name="T64" fmla="*/ 0 w 3069"/>
                <a:gd name="T65" fmla="*/ 0 h 1082"/>
                <a:gd name="T66" fmla="*/ 0 w 3069"/>
                <a:gd name="T67" fmla="*/ 0 h 108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69"/>
                <a:gd name="T103" fmla="*/ 0 h 1082"/>
                <a:gd name="T104" fmla="*/ 3069 w 3069"/>
                <a:gd name="T105" fmla="*/ 1082 h 108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69" h="1082">
                  <a:moveTo>
                    <a:pt x="25" y="281"/>
                  </a:moveTo>
                  <a:lnTo>
                    <a:pt x="0" y="384"/>
                  </a:lnTo>
                  <a:lnTo>
                    <a:pt x="272" y="520"/>
                  </a:lnTo>
                  <a:lnTo>
                    <a:pt x="306" y="647"/>
                  </a:lnTo>
                  <a:lnTo>
                    <a:pt x="313" y="757"/>
                  </a:lnTo>
                  <a:lnTo>
                    <a:pt x="279" y="886"/>
                  </a:lnTo>
                  <a:lnTo>
                    <a:pt x="365" y="775"/>
                  </a:lnTo>
                  <a:lnTo>
                    <a:pt x="407" y="647"/>
                  </a:lnTo>
                  <a:lnTo>
                    <a:pt x="399" y="554"/>
                  </a:lnTo>
                  <a:lnTo>
                    <a:pt x="1436" y="920"/>
                  </a:lnTo>
                  <a:lnTo>
                    <a:pt x="2915" y="425"/>
                  </a:lnTo>
                  <a:lnTo>
                    <a:pt x="2958" y="554"/>
                  </a:lnTo>
                  <a:lnTo>
                    <a:pt x="2958" y="698"/>
                  </a:lnTo>
                  <a:lnTo>
                    <a:pt x="2856" y="825"/>
                  </a:lnTo>
                  <a:lnTo>
                    <a:pt x="2371" y="1026"/>
                  </a:lnTo>
                  <a:lnTo>
                    <a:pt x="2345" y="1082"/>
                  </a:lnTo>
                  <a:lnTo>
                    <a:pt x="2908" y="868"/>
                  </a:lnTo>
                  <a:lnTo>
                    <a:pt x="3019" y="791"/>
                  </a:lnTo>
                  <a:lnTo>
                    <a:pt x="3069" y="664"/>
                  </a:lnTo>
                  <a:lnTo>
                    <a:pt x="3053" y="493"/>
                  </a:lnTo>
                  <a:lnTo>
                    <a:pt x="2976" y="400"/>
                  </a:lnTo>
                  <a:lnTo>
                    <a:pt x="2899" y="366"/>
                  </a:lnTo>
                  <a:lnTo>
                    <a:pt x="2695" y="459"/>
                  </a:lnTo>
                  <a:lnTo>
                    <a:pt x="1470" y="748"/>
                  </a:lnTo>
                  <a:lnTo>
                    <a:pt x="282" y="381"/>
                  </a:lnTo>
                  <a:lnTo>
                    <a:pt x="1402" y="809"/>
                  </a:lnTo>
                  <a:lnTo>
                    <a:pt x="1402" y="852"/>
                  </a:lnTo>
                  <a:lnTo>
                    <a:pt x="50" y="357"/>
                  </a:lnTo>
                  <a:lnTo>
                    <a:pt x="93" y="315"/>
                  </a:lnTo>
                  <a:lnTo>
                    <a:pt x="1597" y="43"/>
                  </a:lnTo>
                  <a:lnTo>
                    <a:pt x="2334" y="179"/>
                  </a:lnTo>
                  <a:lnTo>
                    <a:pt x="1556" y="0"/>
                  </a:lnTo>
                  <a:lnTo>
                    <a:pt x="25" y="2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2883" y="2359"/>
              <a:ext cx="632" cy="320"/>
            </a:xfrm>
            <a:custGeom>
              <a:avLst/>
              <a:gdLst>
                <a:gd name="T0" fmla="*/ 0 w 1894"/>
                <a:gd name="T1" fmla="*/ 0 h 960"/>
                <a:gd name="T2" fmla="*/ 0 w 1894"/>
                <a:gd name="T3" fmla="*/ 0 h 960"/>
                <a:gd name="T4" fmla="*/ 0 w 1894"/>
                <a:gd name="T5" fmla="*/ 0 h 960"/>
                <a:gd name="T6" fmla="*/ 0 w 1894"/>
                <a:gd name="T7" fmla="*/ 0 h 960"/>
                <a:gd name="T8" fmla="*/ 0 w 1894"/>
                <a:gd name="T9" fmla="*/ 0 h 960"/>
                <a:gd name="T10" fmla="*/ 0 w 1894"/>
                <a:gd name="T11" fmla="*/ 0 h 960"/>
                <a:gd name="T12" fmla="*/ 0 w 1894"/>
                <a:gd name="T13" fmla="*/ 0 h 960"/>
                <a:gd name="T14" fmla="*/ 0 w 1894"/>
                <a:gd name="T15" fmla="*/ 0 h 960"/>
                <a:gd name="T16" fmla="*/ 0 w 1894"/>
                <a:gd name="T17" fmla="*/ 0 h 960"/>
                <a:gd name="T18" fmla="*/ 0 w 1894"/>
                <a:gd name="T19" fmla="*/ 0 h 960"/>
                <a:gd name="T20" fmla="*/ 0 w 1894"/>
                <a:gd name="T21" fmla="*/ 0 h 960"/>
                <a:gd name="T22" fmla="*/ 0 w 1894"/>
                <a:gd name="T23" fmla="*/ 0 h 960"/>
                <a:gd name="T24" fmla="*/ 0 w 1894"/>
                <a:gd name="T25" fmla="*/ 0 h 960"/>
                <a:gd name="T26" fmla="*/ 0 w 1894"/>
                <a:gd name="T27" fmla="*/ 0 h 960"/>
                <a:gd name="T28" fmla="*/ 0 w 1894"/>
                <a:gd name="T29" fmla="*/ 0 h 9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94"/>
                <a:gd name="T46" fmla="*/ 0 h 960"/>
                <a:gd name="T47" fmla="*/ 1894 w 1894"/>
                <a:gd name="T48" fmla="*/ 960 h 9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94" h="960">
                  <a:moveTo>
                    <a:pt x="321" y="0"/>
                  </a:moveTo>
                  <a:lnTo>
                    <a:pt x="28" y="105"/>
                  </a:lnTo>
                  <a:lnTo>
                    <a:pt x="0" y="211"/>
                  </a:lnTo>
                  <a:lnTo>
                    <a:pt x="1441" y="960"/>
                  </a:lnTo>
                  <a:lnTo>
                    <a:pt x="1840" y="760"/>
                  </a:lnTo>
                  <a:lnTo>
                    <a:pt x="1894" y="626"/>
                  </a:lnTo>
                  <a:lnTo>
                    <a:pt x="1451" y="799"/>
                  </a:lnTo>
                  <a:lnTo>
                    <a:pt x="449" y="338"/>
                  </a:lnTo>
                  <a:lnTo>
                    <a:pt x="1401" y="831"/>
                  </a:lnTo>
                  <a:lnTo>
                    <a:pt x="1423" y="904"/>
                  </a:lnTo>
                  <a:lnTo>
                    <a:pt x="89" y="211"/>
                  </a:lnTo>
                  <a:lnTo>
                    <a:pt x="77" y="149"/>
                  </a:lnTo>
                  <a:lnTo>
                    <a:pt x="316" y="55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2995" y="2396"/>
              <a:ext cx="528" cy="195"/>
            </a:xfrm>
            <a:custGeom>
              <a:avLst/>
              <a:gdLst>
                <a:gd name="T0" fmla="*/ 0 w 1584"/>
                <a:gd name="T1" fmla="*/ 0 h 584"/>
                <a:gd name="T2" fmla="*/ 0 w 1584"/>
                <a:gd name="T3" fmla="*/ 0 h 584"/>
                <a:gd name="T4" fmla="*/ 0 w 1584"/>
                <a:gd name="T5" fmla="*/ 0 h 584"/>
                <a:gd name="T6" fmla="*/ 0 w 1584"/>
                <a:gd name="T7" fmla="*/ 0 h 584"/>
                <a:gd name="T8" fmla="*/ 0 w 1584"/>
                <a:gd name="T9" fmla="*/ 0 h 584"/>
                <a:gd name="T10" fmla="*/ 0 w 1584"/>
                <a:gd name="T11" fmla="*/ 0 h 584"/>
                <a:gd name="T12" fmla="*/ 0 w 1584"/>
                <a:gd name="T13" fmla="*/ 0 h 584"/>
                <a:gd name="T14" fmla="*/ 0 w 1584"/>
                <a:gd name="T15" fmla="*/ 0 h 584"/>
                <a:gd name="T16" fmla="*/ 0 w 1584"/>
                <a:gd name="T17" fmla="*/ 0 h 584"/>
                <a:gd name="T18" fmla="*/ 0 w 1584"/>
                <a:gd name="T19" fmla="*/ 0 h 584"/>
                <a:gd name="T20" fmla="*/ 0 w 1584"/>
                <a:gd name="T21" fmla="*/ 0 h 584"/>
                <a:gd name="T22" fmla="*/ 0 w 1584"/>
                <a:gd name="T23" fmla="*/ 0 h 584"/>
                <a:gd name="T24" fmla="*/ 0 w 1584"/>
                <a:gd name="T25" fmla="*/ 0 h 584"/>
                <a:gd name="T26" fmla="*/ 0 w 1584"/>
                <a:gd name="T27" fmla="*/ 0 h 584"/>
                <a:gd name="T28" fmla="*/ 0 w 1584"/>
                <a:gd name="T29" fmla="*/ 0 h 584"/>
                <a:gd name="T30" fmla="*/ 0 w 1584"/>
                <a:gd name="T31" fmla="*/ 0 h 584"/>
                <a:gd name="T32" fmla="*/ 0 w 1584"/>
                <a:gd name="T33" fmla="*/ 0 h 584"/>
                <a:gd name="T34" fmla="*/ 0 w 1584"/>
                <a:gd name="T35" fmla="*/ 0 h 584"/>
                <a:gd name="T36" fmla="*/ 0 w 1584"/>
                <a:gd name="T37" fmla="*/ 0 h 584"/>
                <a:gd name="T38" fmla="*/ 0 w 1584"/>
                <a:gd name="T39" fmla="*/ 0 h 584"/>
                <a:gd name="T40" fmla="*/ 0 w 1584"/>
                <a:gd name="T41" fmla="*/ 0 h 5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84"/>
                <a:gd name="T64" fmla="*/ 0 h 584"/>
                <a:gd name="T65" fmla="*/ 1584 w 1584"/>
                <a:gd name="T66" fmla="*/ 584 h 5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84" h="584">
                  <a:moveTo>
                    <a:pt x="0" y="83"/>
                  </a:moveTo>
                  <a:lnTo>
                    <a:pt x="1082" y="584"/>
                  </a:lnTo>
                  <a:lnTo>
                    <a:pt x="1584" y="378"/>
                  </a:lnTo>
                  <a:lnTo>
                    <a:pt x="1584" y="335"/>
                  </a:lnTo>
                  <a:lnTo>
                    <a:pt x="1200" y="483"/>
                  </a:lnTo>
                  <a:lnTo>
                    <a:pt x="1255" y="360"/>
                  </a:lnTo>
                  <a:lnTo>
                    <a:pt x="1448" y="282"/>
                  </a:lnTo>
                  <a:lnTo>
                    <a:pt x="1239" y="306"/>
                  </a:lnTo>
                  <a:lnTo>
                    <a:pt x="1227" y="171"/>
                  </a:lnTo>
                  <a:lnTo>
                    <a:pt x="1156" y="22"/>
                  </a:lnTo>
                  <a:lnTo>
                    <a:pt x="1106" y="56"/>
                  </a:lnTo>
                  <a:lnTo>
                    <a:pt x="1167" y="171"/>
                  </a:lnTo>
                  <a:lnTo>
                    <a:pt x="662" y="0"/>
                  </a:lnTo>
                  <a:lnTo>
                    <a:pt x="1167" y="249"/>
                  </a:lnTo>
                  <a:lnTo>
                    <a:pt x="1181" y="325"/>
                  </a:lnTo>
                  <a:lnTo>
                    <a:pt x="1141" y="418"/>
                  </a:lnTo>
                  <a:lnTo>
                    <a:pt x="358" y="111"/>
                  </a:lnTo>
                  <a:lnTo>
                    <a:pt x="1137" y="466"/>
                  </a:lnTo>
                  <a:lnTo>
                    <a:pt x="1082" y="540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3435" y="2322"/>
              <a:ext cx="370" cy="487"/>
            </a:xfrm>
            <a:custGeom>
              <a:avLst/>
              <a:gdLst>
                <a:gd name="T0" fmla="*/ 0 w 1109"/>
                <a:gd name="T1" fmla="*/ 0 h 1460"/>
                <a:gd name="T2" fmla="*/ 0 w 1109"/>
                <a:gd name="T3" fmla="*/ 0 h 1460"/>
                <a:gd name="T4" fmla="*/ 0 w 1109"/>
                <a:gd name="T5" fmla="*/ 0 h 1460"/>
                <a:gd name="T6" fmla="*/ 0 w 1109"/>
                <a:gd name="T7" fmla="*/ 0 h 1460"/>
                <a:gd name="T8" fmla="*/ 0 w 1109"/>
                <a:gd name="T9" fmla="*/ 0 h 1460"/>
                <a:gd name="T10" fmla="*/ 0 w 1109"/>
                <a:gd name="T11" fmla="*/ 0 h 1460"/>
                <a:gd name="T12" fmla="*/ 0 w 1109"/>
                <a:gd name="T13" fmla="*/ 0 h 1460"/>
                <a:gd name="T14" fmla="*/ 0 w 1109"/>
                <a:gd name="T15" fmla="*/ 0 h 1460"/>
                <a:gd name="T16" fmla="*/ 0 w 1109"/>
                <a:gd name="T17" fmla="*/ 0 h 1460"/>
                <a:gd name="T18" fmla="*/ 0 w 1109"/>
                <a:gd name="T19" fmla="*/ 0 h 1460"/>
                <a:gd name="T20" fmla="*/ 0 w 1109"/>
                <a:gd name="T21" fmla="*/ 0 h 1460"/>
                <a:gd name="T22" fmla="*/ 0 w 1109"/>
                <a:gd name="T23" fmla="*/ 0 h 1460"/>
                <a:gd name="T24" fmla="*/ 0 w 1109"/>
                <a:gd name="T25" fmla="*/ 0 h 1460"/>
                <a:gd name="T26" fmla="*/ 0 w 1109"/>
                <a:gd name="T27" fmla="*/ 0 h 1460"/>
                <a:gd name="T28" fmla="*/ 0 w 1109"/>
                <a:gd name="T29" fmla="*/ 0 h 1460"/>
                <a:gd name="T30" fmla="*/ 0 w 1109"/>
                <a:gd name="T31" fmla="*/ 0 h 1460"/>
                <a:gd name="T32" fmla="*/ 0 w 1109"/>
                <a:gd name="T33" fmla="*/ 0 h 1460"/>
                <a:gd name="T34" fmla="*/ 0 w 1109"/>
                <a:gd name="T35" fmla="*/ 0 h 1460"/>
                <a:gd name="T36" fmla="*/ 0 w 1109"/>
                <a:gd name="T37" fmla="*/ 0 h 1460"/>
                <a:gd name="T38" fmla="*/ 0 w 1109"/>
                <a:gd name="T39" fmla="*/ 0 h 1460"/>
                <a:gd name="T40" fmla="*/ 0 w 1109"/>
                <a:gd name="T41" fmla="*/ 0 h 1460"/>
                <a:gd name="T42" fmla="*/ 0 w 1109"/>
                <a:gd name="T43" fmla="*/ 0 h 1460"/>
                <a:gd name="T44" fmla="*/ 0 w 1109"/>
                <a:gd name="T45" fmla="*/ 0 h 1460"/>
                <a:gd name="T46" fmla="*/ 0 w 1109"/>
                <a:gd name="T47" fmla="*/ 0 h 1460"/>
                <a:gd name="T48" fmla="*/ 0 w 1109"/>
                <a:gd name="T49" fmla="*/ 0 h 1460"/>
                <a:gd name="T50" fmla="*/ 0 w 1109"/>
                <a:gd name="T51" fmla="*/ 0 h 1460"/>
                <a:gd name="T52" fmla="*/ 0 w 1109"/>
                <a:gd name="T53" fmla="*/ 0 h 1460"/>
                <a:gd name="T54" fmla="*/ 0 w 1109"/>
                <a:gd name="T55" fmla="*/ 0 h 1460"/>
                <a:gd name="T56" fmla="*/ 0 w 1109"/>
                <a:gd name="T57" fmla="*/ 0 h 1460"/>
                <a:gd name="T58" fmla="*/ 0 w 1109"/>
                <a:gd name="T59" fmla="*/ 0 h 1460"/>
                <a:gd name="T60" fmla="*/ 0 w 1109"/>
                <a:gd name="T61" fmla="*/ 0 h 146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109"/>
                <a:gd name="T94" fmla="*/ 0 h 1460"/>
                <a:gd name="T95" fmla="*/ 1109 w 1109"/>
                <a:gd name="T96" fmla="*/ 1460 h 146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109" h="1460">
                  <a:moveTo>
                    <a:pt x="0" y="378"/>
                  </a:moveTo>
                  <a:lnTo>
                    <a:pt x="411" y="256"/>
                  </a:lnTo>
                  <a:lnTo>
                    <a:pt x="1109" y="0"/>
                  </a:lnTo>
                  <a:lnTo>
                    <a:pt x="626" y="245"/>
                  </a:lnTo>
                  <a:lnTo>
                    <a:pt x="709" y="346"/>
                  </a:lnTo>
                  <a:lnTo>
                    <a:pt x="709" y="467"/>
                  </a:lnTo>
                  <a:lnTo>
                    <a:pt x="643" y="672"/>
                  </a:lnTo>
                  <a:lnTo>
                    <a:pt x="554" y="895"/>
                  </a:lnTo>
                  <a:lnTo>
                    <a:pt x="550" y="1016"/>
                  </a:lnTo>
                  <a:lnTo>
                    <a:pt x="632" y="1199"/>
                  </a:lnTo>
                  <a:lnTo>
                    <a:pt x="510" y="1055"/>
                  </a:lnTo>
                  <a:lnTo>
                    <a:pt x="494" y="899"/>
                  </a:lnTo>
                  <a:lnTo>
                    <a:pt x="588" y="639"/>
                  </a:lnTo>
                  <a:lnTo>
                    <a:pt x="660" y="450"/>
                  </a:lnTo>
                  <a:lnTo>
                    <a:pt x="550" y="251"/>
                  </a:lnTo>
                  <a:lnTo>
                    <a:pt x="244" y="368"/>
                  </a:lnTo>
                  <a:lnTo>
                    <a:pt x="272" y="428"/>
                  </a:lnTo>
                  <a:lnTo>
                    <a:pt x="294" y="583"/>
                  </a:lnTo>
                  <a:lnTo>
                    <a:pt x="266" y="760"/>
                  </a:lnTo>
                  <a:lnTo>
                    <a:pt x="222" y="933"/>
                  </a:lnTo>
                  <a:lnTo>
                    <a:pt x="206" y="1110"/>
                  </a:lnTo>
                  <a:lnTo>
                    <a:pt x="256" y="1283"/>
                  </a:lnTo>
                  <a:lnTo>
                    <a:pt x="371" y="1460"/>
                  </a:lnTo>
                  <a:lnTo>
                    <a:pt x="250" y="1387"/>
                  </a:lnTo>
                  <a:lnTo>
                    <a:pt x="167" y="1199"/>
                  </a:lnTo>
                  <a:lnTo>
                    <a:pt x="150" y="989"/>
                  </a:lnTo>
                  <a:lnTo>
                    <a:pt x="212" y="716"/>
                  </a:lnTo>
                  <a:lnTo>
                    <a:pt x="234" y="551"/>
                  </a:lnTo>
                  <a:lnTo>
                    <a:pt x="150" y="390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3550" y="2694"/>
              <a:ext cx="96" cy="115"/>
            </a:xfrm>
            <a:custGeom>
              <a:avLst/>
              <a:gdLst>
                <a:gd name="T0" fmla="*/ 0 w 288"/>
                <a:gd name="T1" fmla="*/ 0 h 344"/>
                <a:gd name="T2" fmla="*/ 0 w 288"/>
                <a:gd name="T3" fmla="*/ 0 h 344"/>
                <a:gd name="T4" fmla="*/ 0 w 288"/>
                <a:gd name="T5" fmla="*/ 0 h 344"/>
                <a:gd name="T6" fmla="*/ 0 w 288"/>
                <a:gd name="T7" fmla="*/ 0 h 344"/>
                <a:gd name="T8" fmla="*/ 0 w 288"/>
                <a:gd name="T9" fmla="*/ 0 h 344"/>
                <a:gd name="T10" fmla="*/ 0 w 288"/>
                <a:gd name="T11" fmla="*/ 0 h 344"/>
                <a:gd name="T12" fmla="*/ 0 w 288"/>
                <a:gd name="T13" fmla="*/ 0 h 344"/>
                <a:gd name="T14" fmla="*/ 0 w 288"/>
                <a:gd name="T15" fmla="*/ 0 h 344"/>
                <a:gd name="T16" fmla="*/ 0 w 288"/>
                <a:gd name="T17" fmla="*/ 0 h 3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8"/>
                <a:gd name="T28" fmla="*/ 0 h 344"/>
                <a:gd name="T29" fmla="*/ 288 w 288"/>
                <a:gd name="T30" fmla="*/ 344 h 3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8" h="344">
                  <a:moveTo>
                    <a:pt x="27" y="344"/>
                  </a:moveTo>
                  <a:lnTo>
                    <a:pt x="0" y="161"/>
                  </a:lnTo>
                  <a:lnTo>
                    <a:pt x="73" y="0"/>
                  </a:lnTo>
                  <a:lnTo>
                    <a:pt x="139" y="6"/>
                  </a:lnTo>
                  <a:lnTo>
                    <a:pt x="288" y="83"/>
                  </a:lnTo>
                  <a:lnTo>
                    <a:pt x="111" y="66"/>
                  </a:lnTo>
                  <a:lnTo>
                    <a:pt x="49" y="167"/>
                  </a:lnTo>
                  <a:lnTo>
                    <a:pt x="27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3631" y="2202"/>
              <a:ext cx="303" cy="361"/>
            </a:xfrm>
            <a:custGeom>
              <a:avLst/>
              <a:gdLst>
                <a:gd name="T0" fmla="*/ 0 w 908"/>
                <a:gd name="T1" fmla="*/ 0 h 1082"/>
                <a:gd name="T2" fmla="*/ 0 w 908"/>
                <a:gd name="T3" fmla="*/ 0 h 1082"/>
                <a:gd name="T4" fmla="*/ 0 w 908"/>
                <a:gd name="T5" fmla="*/ 0 h 1082"/>
                <a:gd name="T6" fmla="*/ 0 w 908"/>
                <a:gd name="T7" fmla="*/ 0 h 1082"/>
                <a:gd name="T8" fmla="*/ 0 w 908"/>
                <a:gd name="T9" fmla="*/ 0 h 1082"/>
                <a:gd name="T10" fmla="*/ 0 w 908"/>
                <a:gd name="T11" fmla="*/ 0 h 1082"/>
                <a:gd name="T12" fmla="*/ 0 w 908"/>
                <a:gd name="T13" fmla="*/ 0 h 1082"/>
                <a:gd name="T14" fmla="*/ 0 w 908"/>
                <a:gd name="T15" fmla="*/ 0 h 1082"/>
                <a:gd name="T16" fmla="*/ 0 w 908"/>
                <a:gd name="T17" fmla="*/ 0 h 1082"/>
                <a:gd name="T18" fmla="*/ 0 w 908"/>
                <a:gd name="T19" fmla="*/ 0 h 1082"/>
                <a:gd name="T20" fmla="*/ 0 w 908"/>
                <a:gd name="T21" fmla="*/ 0 h 1082"/>
                <a:gd name="T22" fmla="*/ 0 w 908"/>
                <a:gd name="T23" fmla="*/ 0 h 1082"/>
                <a:gd name="T24" fmla="*/ 0 w 908"/>
                <a:gd name="T25" fmla="*/ 0 h 1082"/>
                <a:gd name="T26" fmla="*/ 0 w 908"/>
                <a:gd name="T27" fmla="*/ 0 h 1082"/>
                <a:gd name="T28" fmla="*/ 0 w 908"/>
                <a:gd name="T29" fmla="*/ 0 h 1082"/>
                <a:gd name="T30" fmla="*/ 0 w 908"/>
                <a:gd name="T31" fmla="*/ 0 h 1082"/>
                <a:gd name="T32" fmla="*/ 0 w 908"/>
                <a:gd name="T33" fmla="*/ 0 h 1082"/>
                <a:gd name="T34" fmla="*/ 0 w 908"/>
                <a:gd name="T35" fmla="*/ 0 h 1082"/>
                <a:gd name="T36" fmla="*/ 0 w 908"/>
                <a:gd name="T37" fmla="*/ 0 h 108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08"/>
                <a:gd name="T58" fmla="*/ 0 h 1082"/>
                <a:gd name="T59" fmla="*/ 908 w 908"/>
                <a:gd name="T60" fmla="*/ 1082 h 108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08" h="1082">
                  <a:moveTo>
                    <a:pt x="66" y="949"/>
                  </a:moveTo>
                  <a:lnTo>
                    <a:pt x="576" y="716"/>
                  </a:lnTo>
                  <a:lnTo>
                    <a:pt x="695" y="703"/>
                  </a:lnTo>
                  <a:lnTo>
                    <a:pt x="781" y="621"/>
                  </a:lnTo>
                  <a:lnTo>
                    <a:pt x="859" y="428"/>
                  </a:lnTo>
                  <a:lnTo>
                    <a:pt x="825" y="161"/>
                  </a:lnTo>
                  <a:lnTo>
                    <a:pt x="700" y="52"/>
                  </a:lnTo>
                  <a:lnTo>
                    <a:pt x="478" y="124"/>
                  </a:lnTo>
                  <a:lnTo>
                    <a:pt x="661" y="0"/>
                  </a:lnTo>
                  <a:lnTo>
                    <a:pt x="781" y="40"/>
                  </a:lnTo>
                  <a:lnTo>
                    <a:pt x="881" y="151"/>
                  </a:lnTo>
                  <a:lnTo>
                    <a:pt x="908" y="372"/>
                  </a:lnTo>
                  <a:lnTo>
                    <a:pt x="897" y="527"/>
                  </a:lnTo>
                  <a:lnTo>
                    <a:pt x="794" y="723"/>
                  </a:lnTo>
                  <a:lnTo>
                    <a:pt x="726" y="765"/>
                  </a:lnTo>
                  <a:lnTo>
                    <a:pt x="604" y="760"/>
                  </a:lnTo>
                  <a:lnTo>
                    <a:pt x="0" y="1082"/>
                  </a:lnTo>
                  <a:lnTo>
                    <a:pt x="66" y="9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3002" y="2496"/>
              <a:ext cx="1085" cy="420"/>
            </a:xfrm>
            <a:custGeom>
              <a:avLst/>
              <a:gdLst>
                <a:gd name="T0" fmla="*/ 0 w 3257"/>
                <a:gd name="T1" fmla="*/ 0 h 1259"/>
                <a:gd name="T2" fmla="*/ 0 w 3257"/>
                <a:gd name="T3" fmla="*/ 0 h 1259"/>
                <a:gd name="T4" fmla="*/ 0 w 3257"/>
                <a:gd name="T5" fmla="*/ 0 h 1259"/>
                <a:gd name="T6" fmla="*/ 0 w 3257"/>
                <a:gd name="T7" fmla="*/ 0 h 1259"/>
                <a:gd name="T8" fmla="*/ 0 w 3257"/>
                <a:gd name="T9" fmla="*/ 0 h 1259"/>
                <a:gd name="T10" fmla="*/ 0 w 3257"/>
                <a:gd name="T11" fmla="*/ 0 h 1259"/>
                <a:gd name="T12" fmla="*/ 0 w 3257"/>
                <a:gd name="T13" fmla="*/ 0 h 1259"/>
                <a:gd name="T14" fmla="*/ 0 w 3257"/>
                <a:gd name="T15" fmla="*/ 0 h 1259"/>
                <a:gd name="T16" fmla="*/ 0 w 3257"/>
                <a:gd name="T17" fmla="*/ 0 h 1259"/>
                <a:gd name="T18" fmla="*/ 0 w 3257"/>
                <a:gd name="T19" fmla="*/ 0 h 1259"/>
                <a:gd name="T20" fmla="*/ 0 w 3257"/>
                <a:gd name="T21" fmla="*/ 0 h 1259"/>
                <a:gd name="T22" fmla="*/ 0 w 3257"/>
                <a:gd name="T23" fmla="*/ 0 h 1259"/>
                <a:gd name="T24" fmla="*/ 0 w 3257"/>
                <a:gd name="T25" fmla="*/ 0 h 1259"/>
                <a:gd name="T26" fmla="*/ 0 w 3257"/>
                <a:gd name="T27" fmla="*/ 0 h 1259"/>
                <a:gd name="T28" fmla="*/ 0 w 3257"/>
                <a:gd name="T29" fmla="*/ 0 h 1259"/>
                <a:gd name="T30" fmla="*/ 0 w 3257"/>
                <a:gd name="T31" fmla="*/ 0 h 1259"/>
                <a:gd name="T32" fmla="*/ 0 w 3257"/>
                <a:gd name="T33" fmla="*/ 0 h 1259"/>
                <a:gd name="T34" fmla="*/ 0 w 3257"/>
                <a:gd name="T35" fmla="*/ 0 h 1259"/>
                <a:gd name="T36" fmla="*/ 0 w 3257"/>
                <a:gd name="T37" fmla="*/ 0 h 1259"/>
                <a:gd name="T38" fmla="*/ 0 w 3257"/>
                <a:gd name="T39" fmla="*/ 0 h 1259"/>
                <a:gd name="T40" fmla="*/ 0 w 3257"/>
                <a:gd name="T41" fmla="*/ 0 h 1259"/>
                <a:gd name="T42" fmla="*/ 0 w 3257"/>
                <a:gd name="T43" fmla="*/ 0 h 1259"/>
                <a:gd name="T44" fmla="*/ 0 w 3257"/>
                <a:gd name="T45" fmla="*/ 0 h 1259"/>
                <a:gd name="T46" fmla="*/ 0 w 3257"/>
                <a:gd name="T47" fmla="*/ 0 h 1259"/>
                <a:gd name="T48" fmla="*/ 0 w 3257"/>
                <a:gd name="T49" fmla="*/ 0 h 1259"/>
                <a:gd name="T50" fmla="*/ 0 w 3257"/>
                <a:gd name="T51" fmla="*/ 0 h 1259"/>
                <a:gd name="T52" fmla="*/ 0 w 3257"/>
                <a:gd name="T53" fmla="*/ 0 h 1259"/>
                <a:gd name="T54" fmla="*/ 0 w 3257"/>
                <a:gd name="T55" fmla="*/ 0 h 1259"/>
                <a:gd name="T56" fmla="*/ 0 w 3257"/>
                <a:gd name="T57" fmla="*/ 0 h 1259"/>
                <a:gd name="T58" fmla="*/ 0 w 3257"/>
                <a:gd name="T59" fmla="*/ 0 h 1259"/>
                <a:gd name="T60" fmla="*/ 0 w 3257"/>
                <a:gd name="T61" fmla="*/ 0 h 1259"/>
                <a:gd name="T62" fmla="*/ 0 w 3257"/>
                <a:gd name="T63" fmla="*/ 0 h 1259"/>
                <a:gd name="T64" fmla="*/ 0 w 3257"/>
                <a:gd name="T65" fmla="*/ 0 h 1259"/>
                <a:gd name="T66" fmla="*/ 0 w 3257"/>
                <a:gd name="T67" fmla="*/ 0 h 1259"/>
                <a:gd name="T68" fmla="*/ 0 w 3257"/>
                <a:gd name="T69" fmla="*/ 0 h 1259"/>
                <a:gd name="T70" fmla="*/ 0 w 3257"/>
                <a:gd name="T71" fmla="*/ 0 h 1259"/>
                <a:gd name="T72" fmla="*/ 0 w 3257"/>
                <a:gd name="T73" fmla="*/ 0 h 1259"/>
                <a:gd name="T74" fmla="*/ 0 w 3257"/>
                <a:gd name="T75" fmla="*/ 0 h 1259"/>
                <a:gd name="T76" fmla="*/ 0 w 3257"/>
                <a:gd name="T77" fmla="*/ 0 h 1259"/>
                <a:gd name="T78" fmla="*/ 0 w 3257"/>
                <a:gd name="T79" fmla="*/ 0 h 1259"/>
                <a:gd name="T80" fmla="*/ 0 w 3257"/>
                <a:gd name="T81" fmla="*/ 0 h 1259"/>
                <a:gd name="T82" fmla="*/ 0 w 3257"/>
                <a:gd name="T83" fmla="*/ 0 h 1259"/>
                <a:gd name="T84" fmla="*/ 0 w 3257"/>
                <a:gd name="T85" fmla="*/ 0 h 1259"/>
                <a:gd name="T86" fmla="*/ 0 w 3257"/>
                <a:gd name="T87" fmla="*/ 0 h 1259"/>
                <a:gd name="T88" fmla="*/ 0 w 3257"/>
                <a:gd name="T89" fmla="*/ 0 h 1259"/>
                <a:gd name="T90" fmla="*/ 0 w 3257"/>
                <a:gd name="T91" fmla="*/ 0 h 1259"/>
                <a:gd name="T92" fmla="*/ 0 w 3257"/>
                <a:gd name="T93" fmla="*/ 0 h 125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257"/>
                <a:gd name="T142" fmla="*/ 0 h 1259"/>
                <a:gd name="T143" fmla="*/ 3257 w 3257"/>
                <a:gd name="T144" fmla="*/ 1259 h 125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257" h="1259">
                  <a:moveTo>
                    <a:pt x="44" y="0"/>
                  </a:moveTo>
                  <a:lnTo>
                    <a:pt x="0" y="99"/>
                  </a:lnTo>
                  <a:lnTo>
                    <a:pt x="5" y="321"/>
                  </a:lnTo>
                  <a:lnTo>
                    <a:pt x="66" y="448"/>
                  </a:lnTo>
                  <a:lnTo>
                    <a:pt x="166" y="482"/>
                  </a:lnTo>
                  <a:lnTo>
                    <a:pt x="338" y="625"/>
                  </a:lnTo>
                  <a:lnTo>
                    <a:pt x="758" y="915"/>
                  </a:lnTo>
                  <a:lnTo>
                    <a:pt x="853" y="931"/>
                  </a:lnTo>
                  <a:lnTo>
                    <a:pt x="974" y="997"/>
                  </a:lnTo>
                  <a:lnTo>
                    <a:pt x="1014" y="1076"/>
                  </a:lnTo>
                  <a:lnTo>
                    <a:pt x="1334" y="1242"/>
                  </a:lnTo>
                  <a:lnTo>
                    <a:pt x="1468" y="1259"/>
                  </a:lnTo>
                  <a:lnTo>
                    <a:pt x="3257" y="698"/>
                  </a:lnTo>
                  <a:lnTo>
                    <a:pt x="3241" y="577"/>
                  </a:lnTo>
                  <a:lnTo>
                    <a:pt x="2764" y="426"/>
                  </a:lnTo>
                  <a:lnTo>
                    <a:pt x="3207" y="621"/>
                  </a:lnTo>
                  <a:lnTo>
                    <a:pt x="1446" y="1174"/>
                  </a:lnTo>
                  <a:lnTo>
                    <a:pt x="1334" y="1076"/>
                  </a:lnTo>
                  <a:lnTo>
                    <a:pt x="1279" y="931"/>
                  </a:lnTo>
                  <a:lnTo>
                    <a:pt x="1324" y="648"/>
                  </a:lnTo>
                  <a:lnTo>
                    <a:pt x="1245" y="786"/>
                  </a:lnTo>
                  <a:lnTo>
                    <a:pt x="1229" y="931"/>
                  </a:lnTo>
                  <a:lnTo>
                    <a:pt x="1279" y="1114"/>
                  </a:lnTo>
                  <a:lnTo>
                    <a:pt x="1324" y="1174"/>
                  </a:lnTo>
                  <a:lnTo>
                    <a:pt x="1064" y="1048"/>
                  </a:lnTo>
                  <a:lnTo>
                    <a:pt x="1014" y="925"/>
                  </a:lnTo>
                  <a:lnTo>
                    <a:pt x="1002" y="742"/>
                  </a:lnTo>
                  <a:lnTo>
                    <a:pt x="1036" y="615"/>
                  </a:lnTo>
                  <a:lnTo>
                    <a:pt x="974" y="710"/>
                  </a:lnTo>
                  <a:lnTo>
                    <a:pt x="952" y="842"/>
                  </a:lnTo>
                  <a:lnTo>
                    <a:pt x="941" y="921"/>
                  </a:lnTo>
                  <a:lnTo>
                    <a:pt x="847" y="859"/>
                  </a:lnTo>
                  <a:lnTo>
                    <a:pt x="831" y="698"/>
                  </a:lnTo>
                  <a:lnTo>
                    <a:pt x="881" y="510"/>
                  </a:lnTo>
                  <a:lnTo>
                    <a:pt x="820" y="593"/>
                  </a:lnTo>
                  <a:lnTo>
                    <a:pt x="776" y="720"/>
                  </a:lnTo>
                  <a:lnTo>
                    <a:pt x="776" y="853"/>
                  </a:lnTo>
                  <a:lnTo>
                    <a:pt x="183" y="442"/>
                  </a:lnTo>
                  <a:lnTo>
                    <a:pt x="177" y="321"/>
                  </a:lnTo>
                  <a:lnTo>
                    <a:pt x="183" y="221"/>
                  </a:lnTo>
                  <a:lnTo>
                    <a:pt x="132" y="287"/>
                  </a:lnTo>
                  <a:lnTo>
                    <a:pt x="104" y="394"/>
                  </a:lnTo>
                  <a:lnTo>
                    <a:pt x="44" y="282"/>
                  </a:lnTo>
                  <a:lnTo>
                    <a:pt x="44" y="121"/>
                  </a:lnTo>
                  <a:lnTo>
                    <a:pt x="149" y="54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3446" y="2677"/>
              <a:ext cx="100" cy="152"/>
            </a:xfrm>
            <a:custGeom>
              <a:avLst/>
              <a:gdLst>
                <a:gd name="T0" fmla="*/ 0 w 300"/>
                <a:gd name="T1" fmla="*/ 0 h 454"/>
                <a:gd name="T2" fmla="*/ 0 w 300"/>
                <a:gd name="T3" fmla="*/ 0 h 454"/>
                <a:gd name="T4" fmla="*/ 0 w 300"/>
                <a:gd name="T5" fmla="*/ 0 h 454"/>
                <a:gd name="T6" fmla="*/ 0 w 300"/>
                <a:gd name="T7" fmla="*/ 0 h 454"/>
                <a:gd name="T8" fmla="*/ 0 w 300"/>
                <a:gd name="T9" fmla="*/ 0 h 454"/>
                <a:gd name="T10" fmla="*/ 0 w 300"/>
                <a:gd name="T11" fmla="*/ 0 h 454"/>
                <a:gd name="T12" fmla="*/ 0 w 300"/>
                <a:gd name="T13" fmla="*/ 0 h 454"/>
                <a:gd name="T14" fmla="*/ 0 w 300"/>
                <a:gd name="T15" fmla="*/ 0 h 454"/>
                <a:gd name="T16" fmla="*/ 0 w 300"/>
                <a:gd name="T17" fmla="*/ 0 h 454"/>
                <a:gd name="T18" fmla="*/ 0 w 300"/>
                <a:gd name="T19" fmla="*/ 0 h 454"/>
                <a:gd name="T20" fmla="*/ 0 w 300"/>
                <a:gd name="T21" fmla="*/ 0 h 454"/>
                <a:gd name="T22" fmla="*/ 0 w 300"/>
                <a:gd name="T23" fmla="*/ 0 h 4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0"/>
                <a:gd name="T37" fmla="*/ 0 h 454"/>
                <a:gd name="T38" fmla="*/ 300 w 300"/>
                <a:gd name="T39" fmla="*/ 454 h 45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0" h="454">
                  <a:moveTo>
                    <a:pt x="145" y="0"/>
                  </a:moveTo>
                  <a:lnTo>
                    <a:pt x="78" y="50"/>
                  </a:lnTo>
                  <a:lnTo>
                    <a:pt x="46" y="138"/>
                  </a:lnTo>
                  <a:lnTo>
                    <a:pt x="0" y="350"/>
                  </a:lnTo>
                  <a:lnTo>
                    <a:pt x="46" y="454"/>
                  </a:lnTo>
                  <a:lnTo>
                    <a:pt x="300" y="372"/>
                  </a:lnTo>
                  <a:lnTo>
                    <a:pt x="239" y="310"/>
                  </a:lnTo>
                  <a:lnTo>
                    <a:pt x="78" y="355"/>
                  </a:lnTo>
                  <a:lnTo>
                    <a:pt x="84" y="183"/>
                  </a:lnTo>
                  <a:lnTo>
                    <a:pt x="156" y="12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3558" y="2740"/>
              <a:ext cx="156" cy="54"/>
            </a:xfrm>
            <a:custGeom>
              <a:avLst/>
              <a:gdLst>
                <a:gd name="T0" fmla="*/ 0 w 470"/>
                <a:gd name="T1" fmla="*/ 0 h 161"/>
                <a:gd name="T2" fmla="*/ 0 w 470"/>
                <a:gd name="T3" fmla="*/ 0 h 161"/>
                <a:gd name="T4" fmla="*/ 0 w 470"/>
                <a:gd name="T5" fmla="*/ 0 h 161"/>
                <a:gd name="T6" fmla="*/ 0 w 470"/>
                <a:gd name="T7" fmla="*/ 0 h 161"/>
                <a:gd name="T8" fmla="*/ 0 w 470"/>
                <a:gd name="T9" fmla="*/ 0 h 1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161"/>
                <a:gd name="T17" fmla="*/ 470 w 470"/>
                <a:gd name="T18" fmla="*/ 161 h 1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161">
                  <a:moveTo>
                    <a:pt x="10" y="99"/>
                  </a:moveTo>
                  <a:lnTo>
                    <a:pt x="470" y="0"/>
                  </a:lnTo>
                  <a:lnTo>
                    <a:pt x="0" y="161"/>
                  </a:lnTo>
                  <a:lnTo>
                    <a:pt x="10" y="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2933" y="2554"/>
              <a:ext cx="1017" cy="494"/>
            </a:xfrm>
            <a:custGeom>
              <a:avLst/>
              <a:gdLst>
                <a:gd name="T0" fmla="*/ 0 w 3052"/>
                <a:gd name="T1" fmla="*/ 0 h 1482"/>
                <a:gd name="T2" fmla="*/ 0 w 3052"/>
                <a:gd name="T3" fmla="*/ 0 h 1482"/>
                <a:gd name="T4" fmla="*/ 0 w 3052"/>
                <a:gd name="T5" fmla="*/ 0 h 1482"/>
                <a:gd name="T6" fmla="*/ 0 w 3052"/>
                <a:gd name="T7" fmla="*/ 0 h 1482"/>
                <a:gd name="T8" fmla="*/ 0 w 3052"/>
                <a:gd name="T9" fmla="*/ 0 h 1482"/>
                <a:gd name="T10" fmla="*/ 0 w 3052"/>
                <a:gd name="T11" fmla="*/ 0 h 1482"/>
                <a:gd name="T12" fmla="*/ 0 w 3052"/>
                <a:gd name="T13" fmla="*/ 0 h 1482"/>
                <a:gd name="T14" fmla="*/ 0 w 3052"/>
                <a:gd name="T15" fmla="*/ 0 h 1482"/>
                <a:gd name="T16" fmla="*/ 0 w 3052"/>
                <a:gd name="T17" fmla="*/ 0 h 1482"/>
                <a:gd name="T18" fmla="*/ 0 w 3052"/>
                <a:gd name="T19" fmla="*/ 0 h 1482"/>
                <a:gd name="T20" fmla="*/ 0 w 3052"/>
                <a:gd name="T21" fmla="*/ 0 h 1482"/>
                <a:gd name="T22" fmla="*/ 0 w 3052"/>
                <a:gd name="T23" fmla="*/ 0 h 1482"/>
                <a:gd name="T24" fmla="*/ 0 w 3052"/>
                <a:gd name="T25" fmla="*/ 0 h 1482"/>
                <a:gd name="T26" fmla="*/ 0 w 3052"/>
                <a:gd name="T27" fmla="*/ 0 h 1482"/>
                <a:gd name="T28" fmla="*/ 0 w 3052"/>
                <a:gd name="T29" fmla="*/ 0 h 1482"/>
                <a:gd name="T30" fmla="*/ 0 w 3052"/>
                <a:gd name="T31" fmla="*/ 0 h 1482"/>
                <a:gd name="T32" fmla="*/ 0 w 3052"/>
                <a:gd name="T33" fmla="*/ 0 h 1482"/>
                <a:gd name="T34" fmla="*/ 0 w 3052"/>
                <a:gd name="T35" fmla="*/ 0 h 1482"/>
                <a:gd name="T36" fmla="*/ 0 w 3052"/>
                <a:gd name="T37" fmla="*/ 0 h 1482"/>
                <a:gd name="T38" fmla="*/ 0 w 3052"/>
                <a:gd name="T39" fmla="*/ 0 h 1482"/>
                <a:gd name="T40" fmla="*/ 0 w 3052"/>
                <a:gd name="T41" fmla="*/ 0 h 1482"/>
                <a:gd name="T42" fmla="*/ 0 w 3052"/>
                <a:gd name="T43" fmla="*/ 0 h 1482"/>
                <a:gd name="T44" fmla="*/ 0 w 3052"/>
                <a:gd name="T45" fmla="*/ 0 h 1482"/>
                <a:gd name="T46" fmla="*/ 0 w 3052"/>
                <a:gd name="T47" fmla="*/ 0 h 148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052"/>
                <a:gd name="T73" fmla="*/ 0 h 1482"/>
                <a:gd name="T74" fmla="*/ 3052 w 3052"/>
                <a:gd name="T75" fmla="*/ 1482 h 148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052" h="1482">
                  <a:moveTo>
                    <a:pt x="243" y="0"/>
                  </a:moveTo>
                  <a:lnTo>
                    <a:pt x="0" y="37"/>
                  </a:lnTo>
                  <a:lnTo>
                    <a:pt x="7" y="126"/>
                  </a:lnTo>
                  <a:lnTo>
                    <a:pt x="770" y="1337"/>
                  </a:lnTo>
                  <a:lnTo>
                    <a:pt x="2809" y="1107"/>
                  </a:lnTo>
                  <a:lnTo>
                    <a:pt x="2903" y="1151"/>
                  </a:lnTo>
                  <a:lnTo>
                    <a:pt x="2957" y="1237"/>
                  </a:lnTo>
                  <a:lnTo>
                    <a:pt x="2892" y="1419"/>
                  </a:lnTo>
                  <a:lnTo>
                    <a:pt x="2554" y="1482"/>
                  </a:lnTo>
                  <a:lnTo>
                    <a:pt x="2906" y="1482"/>
                  </a:lnTo>
                  <a:lnTo>
                    <a:pt x="3052" y="1259"/>
                  </a:lnTo>
                  <a:lnTo>
                    <a:pt x="3044" y="1078"/>
                  </a:lnTo>
                  <a:lnTo>
                    <a:pt x="2980" y="994"/>
                  </a:lnTo>
                  <a:lnTo>
                    <a:pt x="2626" y="1041"/>
                  </a:lnTo>
                  <a:lnTo>
                    <a:pt x="2561" y="1069"/>
                  </a:lnTo>
                  <a:lnTo>
                    <a:pt x="2484" y="1041"/>
                  </a:lnTo>
                  <a:lnTo>
                    <a:pt x="881" y="1230"/>
                  </a:lnTo>
                  <a:lnTo>
                    <a:pt x="384" y="532"/>
                  </a:lnTo>
                  <a:lnTo>
                    <a:pt x="827" y="1236"/>
                  </a:lnTo>
                  <a:lnTo>
                    <a:pt x="787" y="1295"/>
                  </a:lnTo>
                  <a:lnTo>
                    <a:pt x="31" y="70"/>
                  </a:lnTo>
                  <a:lnTo>
                    <a:pt x="224" y="37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2959" y="2664"/>
              <a:ext cx="183" cy="427"/>
            </a:xfrm>
            <a:custGeom>
              <a:avLst/>
              <a:gdLst>
                <a:gd name="T0" fmla="*/ 0 w 547"/>
                <a:gd name="T1" fmla="*/ 0 h 1281"/>
                <a:gd name="T2" fmla="*/ 0 w 547"/>
                <a:gd name="T3" fmla="*/ 0 h 1281"/>
                <a:gd name="T4" fmla="*/ 0 w 547"/>
                <a:gd name="T5" fmla="*/ 0 h 1281"/>
                <a:gd name="T6" fmla="*/ 0 w 547"/>
                <a:gd name="T7" fmla="*/ 0 h 1281"/>
                <a:gd name="T8" fmla="*/ 0 w 547"/>
                <a:gd name="T9" fmla="*/ 0 h 1281"/>
                <a:gd name="T10" fmla="*/ 0 w 547"/>
                <a:gd name="T11" fmla="*/ 0 h 1281"/>
                <a:gd name="T12" fmla="*/ 0 w 547"/>
                <a:gd name="T13" fmla="*/ 0 h 1281"/>
                <a:gd name="T14" fmla="*/ 0 w 547"/>
                <a:gd name="T15" fmla="*/ 0 h 1281"/>
                <a:gd name="T16" fmla="*/ 0 w 547"/>
                <a:gd name="T17" fmla="*/ 0 h 1281"/>
                <a:gd name="T18" fmla="*/ 0 w 547"/>
                <a:gd name="T19" fmla="*/ 0 h 1281"/>
                <a:gd name="T20" fmla="*/ 0 w 547"/>
                <a:gd name="T21" fmla="*/ 0 h 1281"/>
                <a:gd name="T22" fmla="*/ 0 w 547"/>
                <a:gd name="T23" fmla="*/ 0 h 1281"/>
                <a:gd name="T24" fmla="*/ 0 w 547"/>
                <a:gd name="T25" fmla="*/ 0 h 1281"/>
                <a:gd name="T26" fmla="*/ 0 w 547"/>
                <a:gd name="T27" fmla="*/ 0 h 128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7"/>
                <a:gd name="T43" fmla="*/ 0 h 1281"/>
                <a:gd name="T44" fmla="*/ 547 w 547"/>
                <a:gd name="T45" fmla="*/ 1281 h 128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7" h="1281">
                  <a:moveTo>
                    <a:pt x="71" y="0"/>
                  </a:moveTo>
                  <a:lnTo>
                    <a:pt x="82" y="95"/>
                  </a:lnTo>
                  <a:lnTo>
                    <a:pt x="66" y="175"/>
                  </a:lnTo>
                  <a:lnTo>
                    <a:pt x="38" y="228"/>
                  </a:lnTo>
                  <a:lnTo>
                    <a:pt x="0" y="256"/>
                  </a:lnTo>
                  <a:lnTo>
                    <a:pt x="143" y="527"/>
                  </a:lnTo>
                  <a:lnTo>
                    <a:pt x="547" y="1281"/>
                  </a:lnTo>
                  <a:lnTo>
                    <a:pt x="249" y="604"/>
                  </a:lnTo>
                  <a:lnTo>
                    <a:pt x="66" y="256"/>
                  </a:lnTo>
                  <a:lnTo>
                    <a:pt x="243" y="465"/>
                  </a:lnTo>
                  <a:lnTo>
                    <a:pt x="104" y="189"/>
                  </a:lnTo>
                  <a:lnTo>
                    <a:pt x="143" y="89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2904" y="2702"/>
              <a:ext cx="1092" cy="489"/>
            </a:xfrm>
            <a:custGeom>
              <a:avLst/>
              <a:gdLst>
                <a:gd name="T0" fmla="*/ 0 w 3277"/>
                <a:gd name="T1" fmla="*/ 0 h 1467"/>
                <a:gd name="T2" fmla="*/ 0 w 3277"/>
                <a:gd name="T3" fmla="*/ 0 h 1467"/>
                <a:gd name="T4" fmla="*/ 0 w 3277"/>
                <a:gd name="T5" fmla="*/ 0 h 1467"/>
                <a:gd name="T6" fmla="*/ 0 w 3277"/>
                <a:gd name="T7" fmla="*/ 0 h 1467"/>
                <a:gd name="T8" fmla="*/ 0 w 3277"/>
                <a:gd name="T9" fmla="*/ 0 h 1467"/>
                <a:gd name="T10" fmla="*/ 0 w 3277"/>
                <a:gd name="T11" fmla="*/ 0 h 1467"/>
                <a:gd name="T12" fmla="*/ 0 w 3277"/>
                <a:gd name="T13" fmla="*/ 0 h 1467"/>
                <a:gd name="T14" fmla="*/ 0 w 3277"/>
                <a:gd name="T15" fmla="*/ 0 h 1467"/>
                <a:gd name="T16" fmla="*/ 0 w 3277"/>
                <a:gd name="T17" fmla="*/ 0 h 1467"/>
                <a:gd name="T18" fmla="*/ 0 w 3277"/>
                <a:gd name="T19" fmla="*/ 0 h 1467"/>
                <a:gd name="T20" fmla="*/ 0 w 3277"/>
                <a:gd name="T21" fmla="*/ 0 h 1467"/>
                <a:gd name="T22" fmla="*/ 0 w 3277"/>
                <a:gd name="T23" fmla="*/ 0 h 1467"/>
                <a:gd name="T24" fmla="*/ 0 w 3277"/>
                <a:gd name="T25" fmla="*/ 0 h 1467"/>
                <a:gd name="T26" fmla="*/ 0 w 3277"/>
                <a:gd name="T27" fmla="*/ 0 h 1467"/>
                <a:gd name="T28" fmla="*/ 0 w 3277"/>
                <a:gd name="T29" fmla="*/ 0 h 1467"/>
                <a:gd name="T30" fmla="*/ 0 w 3277"/>
                <a:gd name="T31" fmla="*/ 0 h 1467"/>
                <a:gd name="T32" fmla="*/ 0 w 3277"/>
                <a:gd name="T33" fmla="*/ 0 h 1467"/>
                <a:gd name="T34" fmla="*/ 0 w 3277"/>
                <a:gd name="T35" fmla="*/ 0 h 1467"/>
                <a:gd name="T36" fmla="*/ 0 w 3277"/>
                <a:gd name="T37" fmla="*/ 0 h 1467"/>
                <a:gd name="T38" fmla="*/ 0 w 3277"/>
                <a:gd name="T39" fmla="*/ 0 h 1467"/>
                <a:gd name="T40" fmla="*/ 0 w 3277"/>
                <a:gd name="T41" fmla="*/ 0 h 1467"/>
                <a:gd name="T42" fmla="*/ 0 w 3277"/>
                <a:gd name="T43" fmla="*/ 0 h 1467"/>
                <a:gd name="T44" fmla="*/ 0 w 3277"/>
                <a:gd name="T45" fmla="*/ 0 h 1467"/>
                <a:gd name="T46" fmla="*/ 0 w 3277"/>
                <a:gd name="T47" fmla="*/ 0 h 1467"/>
                <a:gd name="T48" fmla="*/ 0 w 3277"/>
                <a:gd name="T49" fmla="*/ 0 h 1467"/>
                <a:gd name="T50" fmla="*/ 0 w 3277"/>
                <a:gd name="T51" fmla="*/ 0 h 1467"/>
                <a:gd name="T52" fmla="*/ 0 w 3277"/>
                <a:gd name="T53" fmla="*/ 0 h 1467"/>
                <a:gd name="T54" fmla="*/ 0 w 3277"/>
                <a:gd name="T55" fmla="*/ 0 h 1467"/>
                <a:gd name="T56" fmla="*/ 0 w 3277"/>
                <a:gd name="T57" fmla="*/ 0 h 146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277"/>
                <a:gd name="T88" fmla="*/ 0 h 1467"/>
                <a:gd name="T89" fmla="*/ 3277 w 3277"/>
                <a:gd name="T90" fmla="*/ 1467 h 146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277" h="1467">
                  <a:moveTo>
                    <a:pt x="256" y="0"/>
                  </a:moveTo>
                  <a:lnTo>
                    <a:pt x="120" y="62"/>
                  </a:lnTo>
                  <a:lnTo>
                    <a:pt x="12" y="85"/>
                  </a:lnTo>
                  <a:lnTo>
                    <a:pt x="0" y="157"/>
                  </a:lnTo>
                  <a:lnTo>
                    <a:pt x="445" y="993"/>
                  </a:lnTo>
                  <a:lnTo>
                    <a:pt x="635" y="1467"/>
                  </a:lnTo>
                  <a:lnTo>
                    <a:pt x="2530" y="1233"/>
                  </a:lnTo>
                  <a:lnTo>
                    <a:pt x="2601" y="1210"/>
                  </a:lnTo>
                  <a:lnTo>
                    <a:pt x="2702" y="1244"/>
                  </a:lnTo>
                  <a:lnTo>
                    <a:pt x="3045" y="1198"/>
                  </a:lnTo>
                  <a:lnTo>
                    <a:pt x="3199" y="1056"/>
                  </a:lnTo>
                  <a:lnTo>
                    <a:pt x="3277" y="706"/>
                  </a:lnTo>
                  <a:lnTo>
                    <a:pt x="3223" y="456"/>
                  </a:lnTo>
                  <a:lnTo>
                    <a:pt x="2982" y="245"/>
                  </a:lnTo>
                  <a:lnTo>
                    <a:pt x="2511" y="363"/>
                  </a:lnTo>
                  <a:lnTo>
                    <a:pt x="2933" y="371"/>
                  </a:lnTo>
                  <a:lnTo>
                    <a:pt x="3115" y="510"/>
                  </a:lnTo>
                  <a:lnTo>
                    <a:pt x="3196" y="631"/>
                  </a:lnTo>
                  <a:lnTo>
                    <a:pt x="3202" y="811"/>
                  </a:lnTo>
                  <a:lnTo>
                    <a:pt x="3134" y="1027"/>
                  </a:lnTo>
                  <a:lnTo>
                    <a:pt x="3047" y="1124"/>
                  </a:lnTo>
                  <a:lnTo>
                    <a:pt x="2769" y="1161"/>
                  </a:lnTo>
                  <a:lnTo>
                    <a:pt x="2645" y="1121"/>
                  </a:lnTo>
                  <a:lnTo>
                    <a:pt x="2477" y="1205"/>
                  </a:lnTo>
                  <a:lnTo>
                    <a:pt x="688" y="1360"/>
                  </a:lnTo>
                  <a:lnTo>
                    <a:pt x="53" y="107"/>
                  </a:lnTo>
                  <a:lnTo>
                    <a:pt x="270" y="41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3148" y="2941"/>
              <a:ext cx="552" cy="163"/>
            </a:xfrm>
            <a:custGeom>
              <a:avLst/>
              <a:gdLst>
                <a:gd name="T0" fmla="*/ 0 w 1656"/>
                <a:gd name="T1" fmla="*/ 0 h 489"/>
                <a:gd name="T2" fmla="*/ 0 w 1656"/>
                <a:gd name="T3" fmla="*/ 0 h 489"/>
                <a:gd name="T4" fmla="*/ 0 w 1656"/>
                <a:gd name="T5" fmla="*/ 0 h 489"/>
                <a:gd name="T6" fmla="*/ 0 w 1656"/>
                <a:gd name="T7" fmla="*/ 0 h 489"/>
                <a:gd name="T8" fmla="*/ 0 w 1656"/>
                <a:gd name="T9" fmla="*/ 0 h 489"/>
                <a:gd name="T10" fmla="*/ 0 w 1656"/>
                <a:gd name="T11" fmla="*/ 0 h 489"/>
                <a:gd name="T12" fmla="*/ 0 w 1656"/>
                <a:gd name="T13" fmla="*/ 0 h 489"/>
                <a:gd name="T14" fmla="*/ 0 w 1656"/>
                <a:gd name="T15" fmla="*/ 0 h 489"/>
                <a:gd name="T16" fmla="*/ 0 w 1656"/>
                <a:gd name="T17" fmla="*/ 0 h 489"/>
                <a:gd name="T18" fmla="*/ 0 w 1656"/>
                <a:gd name="T19" fmla="*/ 0 h 489"/>
                <a:gd name="T20" fmla="*/ 0 w 1656"/>
                <a:gd name="T21" fmla="*/ 0 h 489"/>
                <a:gd name="T22" fmla="*/ 0 w 1656"/>
                <a:gd name="T23" fmla="*/ 0 h 489"/>
                <a:gd name="T24" fmla="*/ 0 w 1656"/>
                <a:gd name="T25" fmla="*/ 0 h 489"/>
                <a:gd name="T26" fmla="*/ 0 w 1656"/>
                <a:gd name="T27" fmla="*/ 0 h 48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56"/>
                <a:gd name="T43" fmla="*/ 0 h 489"/>
                <a:gd name="T44" fmla="*/ 1656 w 1656"/>
                <a:gd name="T45" fmla="*/ 489 h 48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56" h="489">
                  <a:moveTo>
                    <a:pt x="0" y="489"/>
                  </a:moveTo>
                  <a:lnTo>
                    <a:pt x="133" y="366"/>
                  </a:lnTo>
                  <a:lnTo>
                    <a:pt x="193" y="256"/>
                  </a:lnTo>
                  <a:lnTo>
                    <a:pt x="177" y="123"/>
                  </a:lnTo>
                  <a:lnTo>
                    <a:pt x="1202" y="0"/>
                  </a:lnTo>
                  <a:lnTo>
                    <a:pt x="288" y="157"/>
                  </a:lnTo>
                  <a:lnTo>
                    <a:pt x="248" y="267"/>
                  </a:lnTo>
                  <a:lnTo>
                    <a:pt x="1030" y="223"/>
                  </a:lnTo>
                  <a:lnTo>
                    <a:pt x="232" y="340"/>
                  </a:lnTo>
                  <a:lnTo>
                    <a:pt x="187" y="384"/>
                  </a:lnTo>
                  <a:lnTo>
                    <a:pt x="143" y="411"/>
                  </a:lnTo>
                  <a:lnTo>
                    <a:pt x="1656" y="328"/>
                  </a:lnTo>
                  <a:lnTo>
                    <a:pt x="0" y="4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3149" y="2785"/>
              <a:ext cx="253" cy="111"/>
            </a:xfrm>
            <a:custGeom>
              <a:avLst/>
              <a:gdLst>
                <a:gd name="T0" fmla="*/ 0 w 759"/>
                <a:gd name="T1" fmla="*/ 0 h 332"/>
                <a:gd name="T2" fmla="*/ 0 w 759"/>
                <a:gd name="T3" fmla="*/ 0 h 332"/>
                <a:gd name="T4" fmla="*/ 0 w 759"/>
                <a:gd name="T5" fmla="*/ 0 h 332"/>
                <a:gd name="T6" fmla="*/ 0 w 759"/>
                <a:gd name="T7" fmla="*/ 0 h 332"/>
                <a:gd name="T8" fmla="*/ 0 w 759"/>
                <a:gd name="T9" fmla="*/ 0 h 332"/>
                <a:gd name="T10" fmla="*/ 0 w 759"/>
                <a:gd name="T11" fmla="*/ 0 h 332"/>
                <a:gd name="T12" fmla="*/ 0 w 759"/>
                <a:gd name="T13" fmla="*/ 0 h 332"/>
                <a:gd name="T14" fmla="*/ 0 w 759"/>
                <a:gd name="T15" fmla="*/ 0 h 332"/>
                <a:gd name="T16" fmla="*/ 0 w 759"/>
                <a:gd name="T17" fmla="*/ 0 h 332"/>
                <a:gd name="T18" fmla="*/ 0 w 759"/>
                <a:gd name="T19" fmla="*/ 0 h 3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9"/>
                <a:gd name="T31" fmla="*/ 0 h 332"/>
                <a:gd name="T32" fmla="*/ 759 w 759"/>
                <a:gd name="T33" fmla="*/ 332 h 3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9" h="332">
                  <a:moveTo>
                    <a:pt x="292" y="0"/>
                  </a:moveTo>
                  <a:lnTo>
                    <a:pt x="0" y="15"/>
                  </a:lnTo>
                  <a:lnTo>
                    <a:pt x="221" y="332"/>
                  </a:lnTo>
                  <a:lnTo>
                    <a:pt x="759" y="291"/>
                  </a:lnTo>
                  <a:lnTo>
                    <a:pt x="700" y="251"/>
                  </a:lnTo>
                  <a:lnTo>
                    <a:pt x="261" y="266"/>
                  </a:lnTo>
                  <a:lnTo>
                    <a:pt x="145" y="71"/>
                  </a:lnTo>
                  <a:lnTo>
                    <a:pt x="360" y="19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3582" y="2852"/>
              <a:ext cx="219" cy="28"/>
            </a:xfrm>
            <a:custGeom>
              <a:avLst/>
              <a:gdLst>
                <a:gd name="T0" fmla="*/ 0 w 657"/>
                <a:gd name="T1" fmla="*/ 0 h 84"/>
                <a:gd name="T2" fmla="*/ 0 w 657"/>
                <a:gd name="T3" fmla="*/ 0 h 84"/>
                <a:gd name="T4" fmla="*/ 0 w 657"/>
                <a:gd name="T5" fmla="*/ 0 h 84"/>
                <a:gd name="T6" fmla="*/ 0 w 657"/>
                <a:gd name="T7" fmla="*/ 0 h 84"/>
                <a:gd name="T8" fmla="*/ 0 w 657"/>
                <a:gd name="T9" fmla="*/ 0 h 84"/>
                <a:gd name="T10" fmla="*/ 0 w 657"/>
                <a:gd name="T11" fmla="*/ 0 h 84"/>
                <a:gd name="T12" fmla="*/ 0 w 657"/>
                <a:gd name="T13" fmla="*/ 0 h 84"/>
                <a:gd name="T14" fmla="*/ 0 w 657"/>
                <a:gd name="T15" fmla="*/ 0 h 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7"/>
                <a:gd name="T25" fmla="*/ 0 h 84"/>
                <a:gd name="T26" fmla="*/ 657 w 657"/>
                <a:gd name="T27" fmla="*/ 84 h 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7" h="84">
                  <a:moveTo>
                    <a:pt x="0" y="84"/>
                  </a:moveTo>
                  <a:lnTo>
                    <a:pt x="113" y="71"/>
                  </a:lnTo>
                  <a:lnTo>
                    <a:pt x="337" y="42"/>
                  </a:lnTo>
                  <a:lnTo>
                    <a:pt x="558" y="13"/>
                  </a:lnTo>
                  <a:lnTo>
                    <a:pt x="657" y="0"/>
                  </a:lnTo>
                  <a:lnTo>
                    <a:pt x="164" y="17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3203" y="2181"/>
              <a:ext cx="608" cy="150"/>
            </a:xfrm>
            <a:custGeom>
              <a:avLst/>
              <a:gdLst>
                <a:gd name="T0" fmla="*/ 0 w 1825"/>
                <a:gd name="T1" fmla="*/ 0 h 451"/>
                <a:gd name="T2" fmla="*/ 0 w 1825"/>
                <a:gd name="T3" fmla="*/ 0 h 451"/>
                <a:gd name="T4" fmla="*/ 0 w 1825"/>
                <a:gd name="T5" fmla="*/ 0 h 451"/>
                <a:gd name="T6" fmla="*/ 0 w 1825"/>
                <a:gd name="T7" fmla="*/ 0 h 451"/>
                <a:gd name="T8" fmla="*/ 0 w 1825"/>
                <a:gd name="T9" fmla="*/ 0 h 451"/>
                <a:gd name="T10" fmla="*/ 0 w 1825"/>
                <a:gd name="T11" fmla="*/ 0 h 451"/>
                <a:gd name="T12" fmla="*/ 0 w 1825"/>
                <a:gd name="T13" fmla="*/ 0 h 451"/>
                <a:gd name="T14" fmla="*/ 0 w 1825"/>
                <a:gd name="T15" fmla="*/ 0 h 451"/>
                <a:gd name="T16" fmla="*/ 0 w 1825"/>
                <a:gd name="T17" fmla="*/ 0 h 451"/>
                <a:gd name="T18" fmla="*/ 0 w 1825"/>
                <a:gd name="T19" fmla="*/ 0 h 451"/>
                <a:gd name="T20" fmla="*/ 0 w 1825"/>
                <a:gd name="T21" fmla="*/ 0 h 451"/>
                <a:gd name="T22" fmla="*/ 0 w 1825"/>
                <a:gd name="T23" fmla="*/ 0 h 451"/>
                <a:gd name="T24" fmla="*/ 0 w 1825"/>
                <a:gd name="T25" fmla="*/ 0 h 4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25"/>
                <a:gd name="T40" fmla="*/ 0 h 451"/>
                <a:gd name="T41" fmla="*/ 1825 w 1825"/>
                <a:gd name="T42" fmla="*/ 451 h 45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25" h="451">
                  <a:moveTo>
                    <a:pt x="1825" y="97"/>
                  </a:moveTo>
                  <a:lnTo>
                    <a:pt x="1527" y="47"/>
                  </a:lnTo>
                  <a:lnTo>
                    <a:pt x="1472" y="4"/>
                  </a:lnTo>
                  <a:lnTo>
                    <a:pt x="1391" y="0"/>
                  </a:lnTo>
                  <a:lnTo>
                    <a:pt x="0" y="308"/>
                  </a:lnTo>
                  <a:lnTo>
                    <a:pt x="451" y="451"/>
                  </a:lnTo>
                  <a:lnTo>
                    <a:pt x="1628" y="153"/>
                  </a:lnTo>
                  <a:lnTo>
                    <a:pt x="433" y="385"/>
                  </a:lnTo>
                  <a:lnTo>
                    <a:pt x="310" y="305"/>
                  </a:lnTo>
                  <a:lnTo>
                    <a:pt x="1400" y="42"/>
                  </a:lnTo>
                  <a:lnTo>
                    <a:pt x="1476" y="63"/>
                  </a:lnTo>
                  <a:lnTo>
                    <a:pt x="1825" y="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3653" y="2490"/>
              <a:ext cx="315" cy="128"/>
            </a:xfrm>
            <a:custGeom>
              <a:avLst/>
              <a:gdLst>
                <a:gd name="T0" fmla="*/ 0 w 945"/>
                <a:gd name="T1" fmla="*/ 0 h 382"/>
                <a:gd name="T2" fmla="*/ 0 w 945"/>
                <a:gd name="T3" fmla="*/ 0 h 382"/>
                <a:gd name="T4" fmla="*/ 0 w 945"/>
                <a:gd name="T5" fmla="*/ 0 h 382"/>
                <a:gd name="T6" fmla="*/ 0 w 945"/>
                <a:gd name="T7" fmla="*/ 0 h 382"/>
                <a:gd name="T8" fmla="*/ 0 w 945"/>
                <a:gd name="T9" fmla="*/ 0 h 382"/>
                <a:gd name="T10" fmla="*/ 0 w 945"/>
                <a:gd name="T11" fmla="*/ 0 h 3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45"/>
                <a:gd name="T19" fmla="*/ 0 h 382"/>
                <a:gd name="T20" fmla="*/ 945 w 945"/>
                <a:gd name="T21" fmla="*/ 382 h 3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45" h="382">
                  <a:moveTo>
                    <a:pt x="0" y="382"/>
                  </a:moveTo>
                  <a:lnTo>
                    <a:pt x="272" y="118"/>
                  </a:lnTo>
                  <a:lnTo>
                    <a:pt x="663" y="0"/>
                  </a:lnTo>
                  <a:lnTo>
                    <a:pt x="945" y="118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F7A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3499" y="2461"/>
              <a:ext cx="561" cy="391"/>
            </a:xfrm>
            <a:custGeom>
              <a:avLst/>
              <a:gdLst>
                <a:gd name="T0" fmla="*/ 0 w 1682"/>
                <a:gd name="T1" fmla="*/ 0 h 1174"/>
                <a:gd name="T2" fmla="*/ 0 w 1682"/>
                <a:gd name="T3" fmla="*/ 0 h 1174"/>
                <a:gd name="T4" fmla="*/ 0 w 1682"/>
                <a:gd name="T5" fmla="*/ 0 h 1174"/>
                <a:gd name="T6" fmla="*/ 0 w 1682"/>
                <a:gd name="T7" fmla="*/ 0 h 1174"/>
                <a:gd name="T8" fmla="*/ 0 w 1682"/>
                <a:gd name="T9" fmla="*/ 0 h 1174"/>
                <a:gd name="T10" fmla="*/ 0 w 1682"/>
                <a:gd name="T11" fmla="*/ 0 h 1174"/>
                <a:gd name="T12" fmla="*/ 0 w 1682"/>
                <a:gd name="T13" fmla="*/ 0 h 1174"/>
                <a:gd name="T14" fmla="*/ 0 w 1682"/>
                <a:gd name="T15" fmla="*/ 0 h 1174"/>
                <a:gd name="T16" fmla="*/ 0 w 1682"/>
                <a:gd name="T17" fmla="*/ 0 h 1174"/>
                <a:gd name="T18" fmla="*/ 0 w 1682"/>
                <a:gd name="T19" fmla="*/ 0 h 1174"/>
                <a:gd name="T20" fmla="*/ 0 w 1682"/>
                <a:gd name="T21" fmla="*/ 0 h 1174"/>
                <a:gd name="T22" fmla="*/ 0 w 1682"/>
                <a:gd name="T23" fmla="*/ 0 h 1174"/>
                <a:gd name="T24" fmla="*/ 0 w 1682"/>
                <a:gd name="T25" fmla="*/ 0 h 1174"/>
                <a:gd name="T26" fmla="*/ 0 w 1682"/>
                <a:gd name="T27" fmla="*/ 0 h 1174"/>
                <a:gd name="T28" fmla="*/ 0 w 1682"/>
                <a:gd name="T29" fmla="*/ 0 h 1174"/>
                <a:gd name="T30" fmla="*/ 0 w 1682"/>
                <a:gd name="T31" fmla="*/ 0 h 1174"/>
                <a:gd name="T32" fmla="*/ 0 w 1682"/>
                <a:gd name="T33" fmla="*/ 0 h 1174"/>
                <a:gd name="T34" fmla="*/ 0 w 1682"/>
                <a:gd name="T35" fmla="*/ 0 h 1174"/>
                <a:gd name="T36" fmla="*/ 0 w 1682"/>
                <a:gd name="T37" fmla="*/ 0 h 1174"/>
                <a:gd name="T38" fmla="*/ 0 w 1682"/>
                <a:gd name="T39" fmla="*/ 0 h 1174"/>
                <a:gd name="T40" fmla="*/ 0 w 1682"/>
                <a:gd name="T41" fmla="*/ 0 h 117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2"/>
                <a:gd name="T64" fmla="*/ 0 h 1174"/>
                <a:gd name="T65" fmla="*/ 1682 w 1682"/>
                <a:gd name="T66" fmla="*/ 1174 h 117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2" h="1174">
                  <a:moveTo>
                    <a:pt x="939" y="0"/>
                  </a:moveTo>
                  <a:lnTo>
                    <a:pt x="1648" y="189"/>
                  </a:lnTo>
                  <a:lnTo>
                    <a:pt x="1682" y="300"/>
                  </a:lnTo>
                  <a:lnTo>
                    <a:pt x="1338" y="417"/>
                  </a:lnTo>
                  <a:lnTo>
                    <a:pt x="1293" y="505"/>
                  </a:lnTo>
                  <a:lnTo>
                    <a:pt x="1316" y="605"/>
                  </a:lnTo>
                  <a:lnTo>
                    <a:pt x="1366" y="678"/>
                  </a:lnTo>
                  <a:lnTo>
                    <a:pt x="1465" y="732"/>
                  </a:lnTo>
                  <a:lnTo>
                    <a:pt x="0" y="1174"/>
                  </a:lnTo>
                  <a:lnTo>
                    <a:pt x="1348" y="716"/>
                  </a:lnTo>
                  <a:lnTo>
                    <a:pt x="1259" y="662"/>
                  </a:lnTo>
                  <a:lnTo>
                    <a:pt x="828" y="755"/>
                  </a:lnTo>
                  <a:lnTo>
                    <a:pt x="1237" y="600"/>
                  </a:lnTo>
                  <a:lnTo>
                    <a:pt x="1243" y="473"/>
                  </a:lnTo>
                  <a:lnTo>
                    <a:pt x="368" y="666"/>
                  </a:lnTo>
                  <a:lnTo>
                    <a:pt x="346" y="573"/>
                  </a:lnTo>
                  <a:lnTo>
                    <a:pt x="1642" y="226"/>
                  </a:lnTo>
                  <a:lnTo>
                    <a:pt x="982" y="68"/>
                  </a:lnTo>
                  <a:lnTo>
                    <a:pt x="474" y="235"/>
                  </a:lnTo>
                  <a:lnTo>
                    <a:pt x="9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3770" y="2810"/>
              <a:ext cx="99" cy="47"/>
            </a:xfrm>
            <a:custGeom>
              <a:avLst/>
              <a:gdLst>
                <a:gd name="T0" fmla="*/ 0 w 297"/>
                <a:gd name="T1" fmla="*/ 0 h 141"/>
                <a:gd name="T2" fmla="*/ 0 w 297"/>
                <a:gd name="T3" fmla="*/ 0 h 141"/>
                <a:gd name="T4" fmla="*/ 0 w 297"/>
                <a:gd name="T5" fmla="*/ 0 h 141"/>
                <a:gd name="T6" fmla="*/ 0 w 297"/>
                <a:gd name="T7" fmla="*/ 0 h 141"/>
                <a:gd name="T8" fmla="*/ 0 w 297"/>
                <a:gd name="T9" fmla="*/ 0 h 141"/>
                <a:gd name="T10" fmla="*/ 0 w 297"/>
                <a:gd name="T11" fmla="*/ 0 h 141"/>
                <a:gd name="T12" fmla="*/ 0 w 297"/>
                <a:gd name="T13" fmla="*/ 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7"/>
                <a:gd name="T22" fmla="*/ 0 h 141"/>
                <a:gd name="T23" fmla="*/ 297 w 297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7" h="141">
                  <a:moveTo>
                    <a:pt x="197" y="0"/>
                  </a:moveTo>
                  <a:lnTo>
                    <a:pt x="297" y="121"/>
                  </a:lnTo>
                  <a:lnTo>
                    <a:pt x="0" y="141"/>
                  </a:lnTo>
                  <a:lnTo>
                    <a:pt x="169" y="88"/>
                  </a:lnTo>
                  <a:lnTo>
                    <a:pt x="129" y="13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50" name="Содержимое 4" descr="т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1916832"/>
            <a:ext cx="3576397" cy="3672408"/>
          </a:xfrm>
          <a:prstGeom prst="rect">
            <a:avLst/>
          </a:prstGeom>
        </p:spPr>
      </p:pic>
      <p:pic>
        <p:nvPicPr>
          <p:cNvPr id="51" name="Picture 4" descr="http://nachalkanosova.ucoz.ru/_si/0/70508224.jpg"/>
          <p:cNvPicPr>
            <a:picLocks noChangeAspect="1" noChangeArrowheads="1"/>
          </p:cNvPicPr>
          <p:nvPr/>
        </p:nvPicPr>
        <p:blipFill>
          <a:blip r:embed="rId3" cstate="print"/>
          <a:srcRect r="-90" b="8244"/>
          <a:stretch>
            <a:fillRect/>
          </a:stretch>
        </p:blipFill>
        <p:spPr bwMode="auto">
          <a:xfrm>
            <a:off x="395536" y="260648"/>
            <a:ext cx="5357813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776864" cy="439248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II.</a:t>
            </a:r>
            <a:r>
              <a:rPr lang="ru-RU" sz="2000" dirty="0" smtClean="0">
                <a:solidFill>
                  <a:schemeClr val="tx1"/>
                </a:solidFill>
              </a:rPr>
              <a:t> </a:t>
            </a:r>
            <a:r>
              <a:rPr lang="ru-RU" sz="2000" b="1" dirty="0" smtClean="0">
                <a:solidFill>
                  <a:schemeClr val="tx1"/>
                </a:solidFill>
              </a:rPr>
              <a:t>Требования к результатам освоения   </a:t>
            </a:r>
            <a:br>
              <a:rPr lang="ru-RU" sz="20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>основной образовательной программы основного общего </a:t>
            </a:r>
            <a:r>
              <a:rPr lang="ru-RU" sz="2000" b="1" dirty="0" smtClean="0">
                <a:solidFill>
                  <a:schemeClr val="tx1"/>
                </a:solidFill>
              </a:rPr>
              <a:t>образования.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</a:rPr>
              <a:t>личностным</a:t>
            </a:r>
            <a:r>
              <a:rPr lang="ru-RU" sz="2000" dirty="0" smtClean="0">
                <a:solidFill>
                  <a:schemeClr val="tx1"/>
                </a:solidFill>
              </a:rPr>
              <a:t>, включающим готовность и способность обучающихся к саморазвитию и личностному самоопределению;</a:t>
            </a:r>
          </a:p>
          <a:p>
            <a:pPr algn="l"/>
            <a:endParaRPr lang="ru-RU" sz="20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2000" b="1" dirty="0" err="1" smtClean="0">
                <a:solidFill>
                  <a:schemeClr val="tx1"/>
                </a:solidFill>
              </a:rPr>
              <a:t>метапредметным</a:t>
            </a:r>
            <a:r>
              <a:rPr lang="ru-RU" sz="2000" dirty="0" smtClean="0">
                <a:solidFill>
                  <a:schemeClr val="tx1"/>
                </a:solidFill>
              </a:rPr>
              <a:t>, включающим освоенные обучающимися </a:t>
            </a:r>
            <a:r>
              <a:rPr lang="ru-RU" sz="2000" dirty="0" err="1" smtClean="0">
                <a:solidFill>
                  <a:schemeClr val="tx1"/>
                </a:solidFill>
              </a:rPr>
              <a:t>межпредметные</a:t>
            </a:r>
            <a:r>
              <a:rPr lang="ru-RU" sz="2000" dirty="0" smtClean="0">
                <a:solidFill>
                  <a:schemeClr val="tx1"/>
                </a:solidFill>
              </a:rPr>
              <a:t> понятия и универсальные учебные действия;</a:t>
            </a:r>
          </a:p>
          <a:p>
            <a:pPr algn="l"/>
            <a:endParaRPr lang="ru-RU" sz="2000" b="1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2000" b="1" dirty="0" smtClean="0">
                <a:solidFill>
                  <a:schemeClr val="tx1"/>
                </a:solidFill>
              </a:rPr>
              <a:t>предметным,  </a:t>
            </a:r>
            <a:r>
              <a:rPr lang="ru-RU" sz="2000" dirty="0" smtClean="0">
                <a:solidFill>
                  <a:schemeClr val="tx1"/>
                </a:solidFill>
              </a:rPr>
              <a:t>включающим освоенные обучающимися в ходе изучения учебного предмета умения специфические для данной предметной области, виды деятельности по получению нового знания в рамках учебного </a:t>
            </a:r>
            <a:r>
              <a:rPr lang="ru-RU" sz="2000" dirty="0" smtClean="0">
                <a:solidFill>
                  <a:schemeClr val="tx1"/>
                </a:solidFill>
              </a:rPr>
              <a:t>предмета.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/>
          </a:p>
        </p:txBody>
      </p:sp>
      <p:pic>
        <p:nvPicPr>
          <p:cNvPr id="4" name="Picture 4" descr="http://nachalkanosova.ucoz.ru/_si/0/70508224.jpg"/>
          <p:cNvPicPr>
            <a:picLocks noChangeAspect="1" noChangeArrowheads="1"/>
          </p:cNvPicPr>
          <p:nvPr/>
        </p:nvPicPr>
        <p:blipFill>
          <a:blip r:embed="rId2" cstate="print"/>
          <a:srcRect r="-90" b="8244"/>
          <a:stretch>
            <a:fillRect/>
          </a:stretch>
        </p:blipFill>
        <p:spPr bwMode="auto">
          <a:xfrm>
            <a:off x="467544" y="188640"/>
            <a:ext cx="5357813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6672"/>
            <a:ext cx="7088832" cy="576064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Предметные результаты освоения основной образовательной программы основного общего образования </a:t>
            </a:r>
            <a:r>
              <a:rPr lang="ru-RU" sz="20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Русский язык. Родной язык: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</a:rPr>
              <a:t> совершенствование видов речевой деятельности (</a:t>
            </a:r>
            <a:r>
              <a:rPr lang="ru-RU" sz="2000" dirty="0" err="1" smtClean="0">
                <a:solidFill>
                  <a:schemeClr val="tx1"/>
                </a:solidFill>
              </a:rPr>
              <a:t>аудирования</a:t>
            </a:r>
            <a:r>
              <a:rPr lang="ru-RU" sz="2000" dirty="0" smtClean="0">
                <a:solidFill>
                  <a:schemeClr val="tx1"/>
                </a:solidFill>
              </a:rPr>
              <a:t>, чтения, говорения и письма);</a:t>
            </a:r>
          </a:p>
          <a:p>
            <a:pPr algn="l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</a:rPr>
              <a:t> понимание определяющей роли языка в развитии интеллектуальных и творческих способностей личности;</a:t>
            </a:r>
          </a:p>
          <a:p>
            <a:pPr algn="l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</a:rPr>
              <a:t> обогащение активного и потенциального словарного запаса;</a:t>
            </a:r>
          </a:p>
          <a:p>
            <a:pPr algn="l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</a:rPr>
              <a:t> формирование ответственности за языковую культуру как общечеловеческую ценность.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Литература.</a:t>
            </a:r>
          </a:p>
          <a:p>
            <a:pPr algn="l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</a:rPr>
              <a:t> осознание значимости чтения и изучения литературы для своего дальнейшего развития</a:t>
            </a:r>
            <a:r>
              <a:rPr lang="ru-RU" sz="2000" u="sng" dirty="0" smtClean="0">
                <a:solidFill>
                  <a:schemeClr val="tx1"/>
                </a:solidFill>
              </a:rPr>
              <a:t>; формирование потребности в систематическом чтении как средстве познания мира и себя </a:t>
            </a:r>
            <a:r>
              <a:rPr lang="ru-RU" sz="2000" dirty="0" smtClean="0">
                <a:solidFill>
                  <a:schemeClr val="tx1"/>
                </a:solidFill>
              </a:rPr>
              <a:t>в этом мире, гармонизации отношений человека и общества, </a:t>
            </a:r>
            <a:r>
              <a:rPr lang="ru-RU" sz="2000" dirty="0" err="1" smtClean="0">
                <a:solidFill>
                  <a:schemeClr val="tx1"/>
                </a:solidFill>
              </a:rPr>
              <a:t>многоаспектного</a:t>
            </a:r>
            <a:r>
              <a:rPr lang="ru-RU" sz="2000" dirty="0" smtClean="0">
                <a:solidFill>
                  <a:schemeClr val="tx1"/>
                </a:solidFill>
              </a:rPr>
              <a:t> диалога.</a:t>
            </a:r>
          </a:p>
          <a:p>
            <a:endParaRPr lang="ru-RU" sz="2000" b="1" dirty="0" smtClean="0"/>
          </a:p>
          <a:p>
            <a:endParaRPr lang="ru-RU" sz="2000" dirty="0"/>
          </a:p>
        </p:txBody>
      </p:sp>
      <p:grpSp>
        <p:nvGrpSpPr>
          <p:cNvPr id="2" name="Group 7"/>
          <p:cNvGrpSpPr>
            <a:grpSpLocks noGrp="1"/>
          </p:cNvGrpSpPr>
          <p:nvPr>
            <p:ph type="ctrTitle"/>
          </p:nvPr>
        </p:nvGrpSpPr>
        <p:grpSpPr bwMode="auto">
          <a:xfrm>
            <a:off x="323528" y="260648"/>
            <a:ext cx="1440160" cy="1296144"/>
            <a:chOff x="2880" y="2118"/>
            <a:chExt cx="1207" cy="1073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2962" y="2240"/>
              <a:ext cx="856" cy="914"/>
            </a:xfrm>
            <a:custGeom>
              <a:avLst/>
              <a:gdLst>
                <a:gd name="T0" fmla="*/ 0 w 2566"/>
                <a:gd name="T1" fmla="*/ 0 h 2741"/>
                <a:gd name="T2" fmla="*/ 0 w 2566"/>
                <a:gd name="T3" fmla="*/ 0 h 2741"/>
                <a:gd name="T4" fmla="*/ 0 w 2566"/>
                <a:gd name="T5" fmla="*/ 0 h 2741"/>
                <a:gd name="T6" fmla="*/ 0 w 2566"/>
                <a:gd name="T7" fmla="*/ 0 h 2741"/>
                <a:gd name="T8" fmla="*/ 0 w 2566"/>
                <a:gd name="T9" fmla="*/ 0 h 2741"/>
                <a:gd name="T10" fmla="*/ 0 w 2566"/>
                <a:gd name="T11" fmla="*/ 0 h 2741"/>
                <a:gd name="T12" fmla="*/ 0 w 2566"/>
                <a:gd name="T13" fmla="*/ 0 h 2741"/>
                <a:gd name="T14" fmla="*/ 0 w 2566"/>
                <a:gd name="T15" fmla="*/ 0 h 2741"/>
                <a:gd name="T16" fmla="*/ 0 w 2566"/>
                <a:gd name="T17" fmla="*/ 0 h 2741"/>
                <a:gd name="T18" fmla="*/ 0 w 2566"/>
                <a:gd name="T19" fmla="*/ 0 h 2741"/>
                <a:gd name="T20" fmla="*/ 0 w 2566"/>
                <a:gd name="T21" fmla="*/ 0 h 27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66"/>
                <a:gd name="T34" fmla="*/ 0 h 2741"/>
                <a:gd name="T35" fmla="*/ 2566 w 2566"/>
                <a:gd name="T36" fmla="*/ 2741 h 274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66" h="2741">
                  <a:moveTo>
                    <a:pt x="92" y="0"/>
                  </a:moveTo>
                  <a:lnTo>
                    <a:pt x="94" y="307"/>
                  </a:lnTo>
                  <a:lnTo>
                    <a:pt x="10" y="530"/>
                  </a:lnTo>
                  <a:lnTo>
                    <a:pt x="364" y="818"/>
                  </a:lnTo>
                  <a:lnTo>
                    <a:pt x="0" y="1593"/>
                  </a:lnTo>
                  <a:lnTo>
                    <a:pt x="560" y="2741"/>
                  </a:lnTo>
                  <a:lnTo>
                    <a:pt x="1750" y="2587"/>
                  </a:lnTo>
                  <a:lnTo>
                    <a:pt x="2566" y="1882"/>
                  </a:lnTo>
                  <a:lnTo>
                    <a:pt x="1775" y="22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2933" y="2550"/>
              <a:ext cx="194" cy="326"/>
            </a:xfrm>
            <a:custGeom>
              <a:avLst/>
              <a:gdLst>
                <a:gd name="T0" fmla="*/ 0 w 582"/>
                <a:gd name="T1" fmla="*/ 0 h 978"/>
                <a:gd name="T2" fmla="*/ 0 w 582"/>
                <a:gd name="T3" fmla="*/ 0 h 978"/>
                <a:gd name="T4" fmla="*/ 0 w 582"/>
                <a:gd name="T5" fmla="*/ 0 h 978"/>
                <a:gd name="T6" fmla="*/ 0 w 582"/>
                <a:gd name="T7" fmla="*/ 0 h 978"/>
                <a:gd name="T8" fmla="*/ 0 w 582"/>
                <a:gd name="T9" fmla="*/ 0 h 978"/>
                <a:gd name="T10" fmla="*/ 0 w 582"/>
                <a:gd name="T11" fmla="*/ 0 h 978"/>
                <a:gd name="T12" fmla="*/ 0 w 582"/>
                <a:gd name="T13" fmla="*/ 0 h 9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2"/>
                <a:gd name="T22" fmla="*/ 0 h 978"/>
                <a:gd name="T23" fmla="*/ 582 w 582"/>
                <a:gd name="T24" fmla="*/ 978 h 9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2" h="978">
                  <a:moveTo>
                    <a:pt x="300" y="0"/>
                  </a:moveTo>
                  <a:lnTo>
                    <a:pt x="0" y="48"/>
                  </a:lnTo>
                  <a:lnTo>
                    <a:pt x="37" y="135"/>
                  </a:lnTo>
                  <a:lnTo>
                    <a:pt x="582" y="978"/>
                  </a:lnTo>
                  <a:lnTo>
                    <a:pt x="339" y="126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2908" y="2710"/>
              <a:ext cx="482" cy="458"/>
            </a:xfrm>
            <a:custGeom>
              <a:avLst/>
              <a:gdLst>
                <a:gd name="T0" fmla="*/ 0 w 1445"/>
                <a:gd name="T1" fmla="*/ 0 h 1374"/>
                <a:gd name="T2" fmla="*/ 0 w 1445"/>
                <a:gd name="T3" fmla="*/ 0 h 1374"/>
                <a:gd name="T4" fmla="*/ 0 w 1445"/>
                <a:gd name="T5" fmla="*/ 0 h 1374"/>
                <a:gd name="T6" fmla="*/ 0 w 1445"/>
                <a:gd name="T7" fmla="*/ 0 h 1374"/>
                <a:gd name="T8" fmla="*/ 0 w 1445"/>
                <a:gd name="T9" fmla="*/ 0 h 1374"/>
                <a:gd name="T10" fmla="*/ 0 w 1445"/>
                <a:gd name="T11" fmla="*/ 0 h 1374"/>
                <a:gd name="T12" fmla="*/ 0 w 1445"/>
                <a:gd name="T13" fmla="*/ 0 h 1374"/>
                <a:gd name="T14" fmla="*/ 0 w 1445"/>
                <a:gd name="T15" fmla="*/ 0 h 13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5"/>
                <a:gd name="T25" fmla="*/ 0 h 1374"/>
                <a:gd name="T26" fmla="*/ 1445 w 1445"/>
                <a:gd name="T27" fmla="*/ 1374 h 137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5" h="1374">
                  <a:moveTo>
                    <a:pt x="247" y="0"/>
                  </a:moveTo>
                  <a:lnTo>
                    <a:pt x="0" y="93"/>
                  </a:lnTo>
                  <a:lnTo>
                    <a:pt x="656" y="1374"/>
                  </a:lnTo>
                  <a:lnTo>
                    <a:pt x="1445" y="1331"/>
                  </a:lnTo>
                  <a:lnTo>
                    <a:pt x="719" y="1182"/>
                  </a:lnTo>
                  <a:lnTo>
                    <a:pt x="204" y="156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2891" y="2128"/>
              <a:ext cx="564" cy="285"/>
            </a:xfrm>
            <a:custGeom>
              <a:avLst/>
              <a:gdLst>
                <a:gd name="T0" fmla="*/ 0 w 1694"/>
                <a:gd name="T1" fmla="*/ 0 h 855"/>
                <a:gd name="T2" fmla="*/ 0 w 1694"/>
                <a:gd name="T3" fmla="*/ 0 h 855"/>
                <a:gd name="T4" fmla="*/ 0 w 1694"/>
                <a:gd name="T5" fmla="*/ 0 h 855"/>
                <a:gd name="T6" fmla="*/ 0 w 1694"/>
                <a:gd name="T7" fmla="*/ 0 h 855"/>
                <a:gd name="T8" fmla="*/ 0 w 1694"/>
                <a:gd name="T9" fmla="*/ 0 h 855"/>
                <a:gd name="T10" fmla="*/ 0 w 1694"/>
                <a:gd name="T11" fmla="*/ 0 h 855"/>
                <a:gd name="T12" fmla="*/ 0 w 1694"/>
                <a:gd name="T13" fmla="*/ 0 h 855"/>
                <a:gd name="T14" fmla="*/ 0 w 1694"/>
                <a:gd name="T15" fmla="*/ 0 h 855"/>
                <a:gd name="T16" fmla="*/ 0 w 1694"/>
                <a:gd name="T17" fmla="*/ 0 h 8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94"/>
                <a:gd name="T28" fmla="*/ 0 h 855"/>
                <a:gd name="T29" fmla="*/ 1694 w 1694"/>
                <a:gd name="T30" fmla="*/ 855 h 8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94" h="855">
                  <a:moveTo>
                    <a:pt x="1463" y="0"/>
                  </a:moveTo>
                  <a:lnTo>
                    <a:pt x="20" y="275"/>
                  </a:lnTo>
                  <a:lnTo>
                    <a:pt x="0" y="335"/>
                  </a:lnTo>
                  <a:lnTo>
                    <a:pt x="1389" y="855"/>
                  </a:lnTo>
                  <a:lnTo>
                    <a:pt x="1694" y="731"/>
                  </a:lnTo>
                  <a:lnTo>
                    <a:pt x="845" y="455"/>
                  </a:lnTo>
                  <a:lnTo>
                    <a:pt x="1509" y="75"/>
                  </a:lnTo>
                  <a:lnTo>
                    <a:pt x="1463" y="0"/>
                  </a:lnTo>
                  <a:close/>
                </a:path>
              </a:pathLst>
            </a:custGeom>
            <a:solidFill>
              <a:srgbClr val="F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2904" y="2371"/>
              <a:ext cx="602" cy="272"/>
            </a:xfrm>
            <a:custGeom>
              <a:avLst/>
              <a:gdLst>
                <a:gd name="T0" fmla="*/ 0 w 1806"/>
                <a:gd name="T1" fmla="*/ 0 h 816"/>
                <a:gd name="T2" fmla="*/ 0 w 1806"/>
                <a:gd name="T3" fmla="*/ 0 h 816"/>
                <a:gd name="T4" fmla="*/ 0 w 1806"/>
                <a:gd name="T5" fmla="*/ 0 h 816"/>
                <a:gd name="T6" fmla="*/ 0 w 1806"/>
                <a:gd name="T7" fmla="*/ 0 h 816"/>
                <a:gd name="T8" fmla="*/ 0 w 1806"/>
                <a:gd name="T9" fmla="*/ 0 h 816"/>
                <a:gd name="T10" fmla="*/ 0 w 1806"/>
                <a:gd name="T11" fmla="*/ 0 h 816"/>
                <a:gd name="T12" fmla="*/ 0 w 1806"/>
                <a:gd name="T13" fmla="*/ 0 h 816"/>
                <a:gd name="T14" fmla="*/ 0 w 1806"/>
                <a:gd name="T15" fmla="*/ 0 h 816"/>
                <a:gd name="T16" fmla="*/ 0 w 1806"/>
                <a:gd name="T17" fmla="*/ 0 h 816"/>
                <a:gd name="T18" fmla="*/ 0 w 1806"/>
                <a:gd name="T19" fmla="*/ 0 h 816"/>
                <a:gd name="T20" fmla="*/ 0 w 1806"/>
                <a:gd name="T21" fmla="*/ 0 h 8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06"/>
                <a:gd name="T34" fmla="*/ 0 h 816"/>
                <a:gd name="T35" fmla="*/ 1806 w 1806"/>
                <a:gd name="T36" fmla="*/ 816 h 8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06" h="816">
                  <a:moveTo>
                    <a:pt x="241" y="0"/>
                  </a:moveTo>
                  <a:lnTo>
                    <a:pt x="0" y="101"/>
                  </a:lnTo>
                  <a:lnTo>
                    <a:pt x="0" y="172"/>
                  </a:lnTo>
                  <a:lnTo>
                    <a:pt x="1349" y="816"/>
                  </a:lnTo>
                  <a:lnTo>
                    <a:pt x="1779" y="687"/>
                  </a:lnTo>
                  <a:lnTo>
                    <a:pt x="1806" y="570"/>
                  </a:lnTo>
                  <a:lnTo>
                    <a:pt x="1574" y="551"/>
                  </a:lnTo>
                  <a:lnTo>
                    <a:pt x="1344" y="636"/>
                  </a:lnTo>
                  <a:lnTo>
                    <a:pt x="207" y="129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F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3010" y="2500"/>
              <a:ext cx="454" cy="360"/>
            </a:xfrm>
            <a:custGeom>
              <a:avLst/>
              <a:gdLst>
                <a:gd name="T0" fmla="*/ 0 w 1360"/>
                <a:gd name="T1" fmla="*/ 0 h 1080"/>
                <a:gd name="T2" fmla="*/ 0 w 1360"/>
                <a:gd name="T3" fmla="*/ 0 h 1080"/>
                <a:gd name="T4" fmla="*/ 0 w 1360"/>
                <a:gd name="T5" fmla="*/ 0 h 1080"/>
                <a:gd name="T6" fmla="*/ 0 w 1360"/>
                <a:gd name="T7" fmla="*/ 0 h 1080"/>
                <a:gd name="T8" fmla="*/ 0 w 1360"/>
                <a:gd name="T9" fmla="*/ 0 h 1080"/>
                <a:gd name="T10" fmla="*/ 0 w 1360"/>
                <a:gd name="T11" fmla="*/ 0 h 1080"/>
                <a:gd name="T12" fmla="*/ 0 w 1360"/>
                <a:gd name="T13" fmla="*/ 0 h 1080"/>
                <a:gd name="T14" fmla="*/ 0 w 1360"/>
                <a:gd name="T15" fmla="*/ 0 h 1080"/>
                <a:gd name="T16" fmla="*/ 0 w 1360"/>
                <a:gd name="T17" fmla="*/ 0 h 1080"/>
                <a:gd name="T18" fmla="*/ 0 w 1360"/>
                <a:gd name="T19" fmla="*/ 0 h 1080"/>
                <a:gd name="T20" fmla="*/ 0 w 1360"/>
                <a:gd name="T21" fmla="*/ 0 h 1080"/>
                <a:gd name="T22" fmla="*/ 0 w 1360"/>
                <a:gd name="T23" fmla="*/ 0 h 1080"/>
                <a:gd name="T24" fmla="*/ 0 w 1360"/>
                <a:gd name="T25" fmla="*/ 0 h 1080"/>
                <a:gd name="T26" fmla="*/ 0 w 1360"/>
                <a:gd name="T27" fmla="*/ 0 h 10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60"/>
                <a:gd name="T43" fmla="*/ 0 h 1080"/>
                <a:gd name="T44" fmla="*/ 1360 w 1360"/>
                <a:gd name="T45" fmla="*/ 1080 h 10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60" h="1080">
                  <a:moveTo>
                    <a:pt x="6" y="59"/>
                  </a:moveTo>
                  <a:lnTo>
                    <a:pt x="0" y="180"/>
                  </a:lnTo>
                  <a:lnTo>
                    <a:pt x="10" y="314"/>
                  </a:lnTo>
                  <a:lnTo>
                    <a:pt x="78" y="384"/>
                  </a:lnTo>
                  <a:lnTo>
                    <a:pt x="226" y="419"/>
                  </a:lnTo>
                  <a:lnTo>
                    <a:pt x="805" y="844"/>
                  </a:lnTo>
                  <a:lnTo>
                    <a:pt x="1060" y="1040"/>
                  </a:lnTo>
                  <a:lnTo>
                    <a:pt x="1244" y="1080"/>
                  </a:lnTo>
                  <a:lnTo>
                    <a:pt x="1219" y="835"/>
                  </a:lnTo>
                  <a:lnTo>
                    <a:pt x="1360" y="465"/>
                  </a:lnTo>
                  <a:lnTo>
                    <a:pt x="1075" y="450"/>
                  </a:lnTo>
                  <a:lnTo>
                    <a:pt x="50" y="0"/>
                  </a:lnTo>
                  <a:lnTo>
                    <a:pt x="6" y="59"/>
                  </a:lnTo>
                  <a:close/>
                </a:path>
              </a:pathLst>
            </a:custGeom>
            <a:solidFill>
              <a:srgbClr val="F7A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3286" y="2193"/>
              <a:ext cx="549" cy="130"/>
            </a:xfrm>
            <a:custGeom>
              <a:avLst/>
              <a:gdLst>
                <a:gd name="T0" fmla="*/ 0 w 1646"/>
                <a:gd name="T1" fmla="*/ 0 h 390"/>
                <a:gd name="T2" fmla="*/ 0 w 1646"/>
                <a:gd name="T3" fmla="*/ 0 h 390"/>
                <a:gd name="T4" fmla="*/ 0 w 1646"/>
                <a:gd name="T5" fmla="*/ 0 h 390"/>
                <a:gd name="T6" fmla="*/ 0 w 1646"/>
                <a:gd name="T7" fmla="*/ 0 h 390"/>
                <a:gd name="T8" fmla="*/ 0 w 1646"/>
                <a:gd name="T9" fmla="*/ 0 h 390"/>
                <a:gd name="T10" fmla="*/ 0 w 1646"/>
                <a:gd name="T11" fmla="*/ 0 h 390"/>
                <a:gd name="T12" fmla="*/ 0 w 1646"/>
                <a:gd name="T13" fmla="*/ 0 h 390"/>
                <a:gd name="T14" fmla="*/ 0 w 1646"/>
                <a:gd name="T15" fmla="*/ 0 h 390"/>
                <a:gd name="T16" fmla="*/ 0 w 1646"/>
                <a:gd name="T17" fmla="*/ 0 h 390"/>
                <a:gd name="T18" fmla="*/ 0 w 1646"/>
                <a:gd name="T19" fmla="*/ 0 h 390"/>
                <a:gd name="T20" fmla="*/ 0 w 1646"/>
                <a:gd name="T21" fmla="*/ 0 h 390"/>
                <a:gd name="T22" fmla="*/ 0 w 1646"/>
                <a:gd name="T23" fmla="*/ 0 h 390"/>
                <a:gd name="T24" fmla="*/ 0 w 1646"/>
                <a:gd name="T25" fmla="*/ 0 h 390"/>
                <a:gd name="T26" fmla="*/ 0 w 1646"/>
                <a:gd name="T27" fmla="*/ 0 h 390"/>
                <a:gd name="T28" fmla="*/ 0 w 1646"/>
                <a:gd name="T29" fmla="*/ 0 h 390"/>
                <a:gd name="T30" fmla="*/ 0 w 1646"/>
                <a:gd name="T31" fmla="*/ 0 h 390"/>
                <a:gd name="T32" fmla="*/ 0 w 1646"/>
                <a:gd name="T33" fmla="*/ 0 h 39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46"/>
                <a:gd name="T52" fmla="*/ 0 h 390"/>
                <a:gd name="T53" fmla="*/ 1646 w 1646"/>
                <a:gd name="T54" fmla="*/ 390 h 39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46" h="390">
                  <a:moveTo>
                    <a:pt x="0" y="292"/>
                  </a:moveTo>
                  <a:lnTo>
                    <a:pt x="53" y="273"/>
                  </a:lnTo>
                  <a:lnTo>
                    <a:pt x="191" y="238"/>
                  </a:lnTo>
                  <a:lnTo>
                    <a:pt x="281" y="216"/>
                  </a:lnTo>
                  <a:lnTo>
                    <a:pt x="383" y="190"/>
                  </a:lnTo>
                  <a:lnTo>
                    <a:pt x="490" y="165"/>
                  </a:lnTo>
                  <a:lnTo>
                    <a:pt x="602" y="139"/>
                  </a:lnTo>
                  <a:lnTo>
                    <a:pt x="715" y="112"/>
                  </a:lnTo>
                  <a:lnTo>
                    <a:pt x="822" y="87"/>
                  </a:lnTo>
                  <a:lnTo>
                    <a:pt x="924" y="64"/>
                  </a:lnTo>
                  <a:lnTo>
                    <a:pt x="1014" y="43"/>
                  </a:lnTo>
                  <a:lnTo>
                    <a:pt x="1150" y="12"/>
                  </a:lnTo>
                  <a:lnTo>
                    <a:pt x="1202" y="0"/>
                  </a:lnTo>
                  <a:lnTo>
                    <a:pt x="1646" y="75"/>
                  </a:lnTo>
                  <a:lnTo>
                    <a:pt x="158" y="390"/>
                  </a:lnTo>
                  <a:lnTo>
                    <a:pt x="0" y="292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3279" y="2664"/>
              <a:ext cx="86" cy="139"/>
            </a:xfrm>
            <a:custGeom>
              <a:avLst/>
              <a:gdLst>
                <a:gd name="T0" fmla="*/ 0 w 259"/>
                <a:gd name="T1" fmla="*/ 0 h 417"/>
                <a:gd name="T2" fmla="*/ 0 w 259"/>
                <a:gd name="T3" fmla="*/ 0 h 417"/>
                <a:gd name="T4" fmla="*/ 0 w 259"/>
                <a:gd name="T5" fmla="*/ 0 h 417"/>
                <a:gd name="T6" fmla="*/ 0 w 259"/>
                <a:gd name="T7" fmla="*/ 0 h 417"/>
                <a:gd name="T8" fmla="*/ 0 w 259"/>
                <a:gd name="T9" fmla="*/ 0 h 417"/>
                <a:gd name="T10" fmla="*/ 0 w 259"/>
                <a:gd name="T11" fmla="*/ 0 h 417"/>
                <a:gd name="T12" fmla="*/ 0 w 259"/>
                <a:gd name="T13" fmla="*/ 0 h 417"/>
                <a:gd name="T14" fmla="*/ 0 w 259"/>
                <a:gd name="T15" fmla="*/ 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"/>
                <a:gd name="T25" fmla="*/ 0 h 417"/>
                <a:gd name="T26" fmla="*/ 259 w 259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" h="417">
                  <a:moveTo>
                    <a:pt x="75" y="0"/>
                  </a:moveTo>
                  <a:lnTo>
                    <a:pt x="259" y="21"/>
                  </a:lnTo>
                  <a:lnTo>
                    <a:pt x="135" y="241"/>
                  </a:lnTo>
                  <a:lnTo>
                    <a:pt x="110" y="417"/>
                  </a:lnTo>
                  <a:lnTo>
                    <a:pt x="0" y="350"/>
                  </a:lnTo>
                  <a:lnTo>
                    <a:pt x="25" y="8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3216" y="2803"/>
              <a:ext cx="141" cy="82"/>
            </a:xfrm>
            <a:custGeom>
              <a:avLst/>
              <a:gdLst>
                <a:gd name="T0" fmla="*/ 0 w 423"/>
                <a:gd name="T1" fmla="*/ 0 h 247"/>
                <a:gd name="T2" fmla="*/ 0 w 423"/>
                <a:gd name="T3" fmla="*/ 0 h 247"/>
                <a:gd name="T4" fmla="*/ 0 w 423"/>
                <a:gd name="T5" fmla="*/ 0 h 247"/>
                <a:gd name="T6" fmla="*/ 0 w 423"/>
                <a:gd name="T7" fmla="*/ 0 h 247"/>
                <a:gd name="T8" fmla="*/ 0 w 423"/>
                <a:gd name="T9" fmla="*/ 0 h 247"/>
                <a:gd name="T10" fmla="*/ 0 w 423"/>
                <a:gd name="T11" fmla="*/ 0 h 2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47"/>
                <a:gd name="T20" fmla="*/ 423 w 423"/>
                <a:gd name="T21" fmla="*/ 247 h 2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47">
                  <a:moveTo>
                    <a:pt x="0" y="16"/>
                  </a:moveTo>
                  <a:lnTo>
                    <a:pt x="174" y="0"/>
                  </a:lnTo>
                  <a:lnTo>
                    <a:pt x="423" y="201"/>
                  </a:lnTo>
                  <a:lnTo>
                    <a:pt x="44" y="247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3177" y="2893"/>
              <a:ext cx="793" cy="250"/>
            </a:xfrm>
            <a:custGeom>
              <a:avLst/>
              <a:gdLst>
                <a:gd name="T0" fmla="*/ 0 w 2378"/>
                <a:gd name="T1" fmla="*/ 0 h 751"/>
                <a:gd name="T2" fmla="*/ 0 w 2378"/>
                <a:gd name="T3" fmla="*/ 0 h 751"/>
                <a:gd name="T4" fmla="*/ 0 w 2378"/>
                <a:gd name="T5" fmla="*/ 0 h 751"/>
                <a:gd name="T6" fmla="*/ 0 w 2378"/>
                <a:gd name="T7" fmla="*/ 0 h 751"/>
                <a:gd name="T8" fmla="*/ 0 w 2378"/>
                <a:gd name="T9" fmla="*/ 0 h 751"/>
                <a:gd name="T10" fmla="*/ 0 w 2378"/>
                <a:gd name="T11" fmla="*/ 0 h 751"/>
                <a:gd name="T12" fmla="*/ 0 w 2378"/>
                <a:gd name="T13" fmla="*/ 0 h 751"/>
                <a:gd name="T14" fmla="*/ 0 w 2378"/>
                <a:gd name="T15" fmla="*/ 0 h 751"/>
                <a:gd name="T16" fmla="*/ 0 w 2378"/>
                <a:gd name="T17" fmla="*/ 0 h 751"/>
                <a:gd name="T18" fmla="*/ 0 w 2378"/>
                <a:gd name="T19" fmla="*/ 0 h 751"/>
                <a:gd name="T20" fmla="*/ 0 w 2378"/>
                <a:gd name="T21" fmla="*/ 0 h 751"/>
                <a:gd name="T22" fmla="*/ 0 w 2378"/>
                <a:gd name="T23" fmla="*/ 0 h 751"/>
                <a:gd name="T24" fmla="*/ 0 w 2378"/>
                <a:gd name="T25" fmla="*/ 0 h 751"/>
                <a:gd name="T26" fmla="*/ 0 w 2378"/>
                <a:gd name="T27" fmla="*/ 0 h 751"/>
                <a:gd name="T28" fmla="*/ 0 w 2378"/>
                <a:gd name="T29" fmla="*/ 0 h 751"/>
                <a:gd name="T30" fmla="*/ 0 w 2378"/>
                <a:gd name="T31" fmla="*/ 0 h 751"/>
                <a:gd name="T32" fmla="*/ 0 w 2378"/>
                <a:gd name="T33" fmla="*/ 0 h 751"/>
                <a:gd name="T34" fmla="*/ 0 w 2378"/>
                <a:gd name="T35" fmla="*/ 0 h 75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78"/>
                <a:gd name="T55" fmla="*/ 0 h 751"/>
                <a:gd name="T56" fmla="*/ 2378 w 2378"/>
                <a:gd name="T57" fmla="*/ 751 h 75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78" h="751">
                  <a:moveTo>
                    <a:pt x="155" y="301"/>
                  </a:moveTo>
                  <a:lnTo>
                    <a:pt x="129" y="450"/>
                  </a:lnTo>
                  <a:lnTo>
                    <a:pt x="0" y="601"/>
                  </a:lnTo>
                  <a:lnTo>
                    <a:pt x="563" y="751"/>
                  </a:lnTo>
                  <a:lnTo>
                    <a:pt x="1684" y="647"/>
                  </a:lnTo>
                  <a:lnTo>
                    <a:pt x="1763" y="616"/>
                  </a:lnTo>
                  <a:lnTo>
                    <a:pt x="1913" y="647"/>
                  </a:lnTo>
                  <a:lnTo>
                    <a:pt x="2042" y="630"/>
                  </a:lnTo>
                  <a:lnTo>
                    <a:pt x="2187" y="607"/>
                  </a:lnTo>
                  <a:lnTo>
                    <a:pt x="2221" y="580"/>
                  </a:lnTo>
                  <a:lnTo>
                    <a:pt x="2276" y="534"/>
                  </a:lnTo>
                  <a:lnTo>
                    <a:pt x="2326" y="490"/>
                  </a:lnTo>
                  <a:lnTo>
                    <a:pt x="2348" y="471"/>
                  </a:lnTo>
                  <a:lnTo>
                    <a:pt x="2378" y="186"/>
                  </a:lnTo>
                  <a:lnTo>
                    <a:pt x="2218" y="0"/>
                  </a:lnTo>
                  <a:lnTo>
                    <a:pt x="1439" y="140"/>
                  </a:lnTo>
                  <a:lnTo>
                    <a:pt x="155" y="301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2961" y="2573"/>
              <a:ext cx="1021" cy="577"/>
            </a:xfrm>
            <a:custGeom>
              <a:avLst/>
              <a:gdLst>
                <a:gd name="T0" fmla="*/ 0 w 3063"/>
                <a:gd name="T1" fmla="*/ 0 h 1730"/>
                <a:gd name="T2" fmla="*/ 0 w 3063"/>
                <a:gd name="T3" fmla="*/ 0 h 1730"/>
                <a:gd name="T4" fmla="*/ 0 w 3063"/>
                <a:gd name="T5" fmla="*/ 0 h 1730"/>
                <a:gd name="T6" fmla="*/ 0 w 3063"/>
                <a:gd name="T7" fmla="*/ 0 h 1730"/>
                <a:gd name="T8" fmla="*/ 0 w 3063"/>
                <a:gd name="T9" fmla="*/ 0 h 1730"/>
                <a:gd name="T10" fmla="*/ 0 w 3063"/>
                <a:gd name="T11" fmla="*/ 0 h 1730"/>
                <a:gd name="T12" fmla="*/ 0 w 3063"/>
                <a:gd name="T13" fmla="*/ 0 h 1730"/>
                <a:gd name="T14" fmla="*/ 0 w 3063"/>
                <a:gd name="T15" fmla="*/ 0 h 1730"/>
                <a:gd name="T16" fmla="*/ 0 w 3063"/>
                <a:gd name="T17" fmla="*/ 0 h 1730"/>
                <a:gd name="T18" fmla="*/ 0 w 3063"/>
                <a:gd name="T19" fmla="*/ 0 h 1730"/>
                <a:gd name="T20" fmla="*/ 0 w 3063"/>
                <a:gd name="T21" fmla="*/ 0 h 1730"/>
                <a:gd name="T22" fmla="*/ 0 w 3063"/>
                <a:gd name="T23" fmla="*/ 0 h 1730"/>
                <a:gd name="T24" fmla="*/ 0 w 3063"/>
                <a:gd name="T25" fmla="*/ 0 h 1730"/>
                <a:gd name="T26" fmla="*/ 0 w 3063"/>
                <a:gd name="T27" fmla="*/ 0 h 1730"/>
                <a:gd name="T28" fmla="*/ 0 w 3063"/>
                <a:gd name="T29" fmla="*/ 0 h 1730"/>
                <a:gd name="T30" fmla="*/ 0 w 3063"/>
                <a:gd name="T31" fmla="*/ 0 h 1730"/>
                <a:gd name="T32" fmla="*/ 0 w 3063"/>
                <a:gd name="T33" fmla="*/ 0 h 1730"/>
                <a:gd name="T34" fmla="*/ 0 w 3063"/>
                <a:gd name="T35" fmla="*/ 0 h 1730"/>
                <a:gd name="T36" fmla="*/ 0 w 3063"/>
                <a:gd name="T37" fmla="*/ 0 h 1730"/>
                <a:gd name="T38" fmla="*/ 0 w 3063"/>
                <a:gd name="T39" fmla="*/ 0 h 1730"/>
                <a:gd name="T40" fmla="*/ 0 w 3063"/>
                <a:gd name="T41" fmla="*/ 0 h 1730"/>
                <a:gd name="T42" fmla="*/ 0 w 3063"/>
                <a:gd name="T43" fmla="*/ 0 h 1730"/>
                <a:gd name="T44" fmla="*/ 0 w 3063"/>
                <a:gd name="T45" fmla="*/ 0 h 1730"/>
                <a:gd name="T46" fmla="*/ 0 w 3063"/>
                <a:gd name="T47" fmla="*/ 0 h 1730"/>
                <a:gd name="T48" fmla="*/ 0 w 3063"/>
                <a:gd name="T49" fmla="*/ 0 h 1730"/>
                <a:gd name="T50" fmla="*/ 0 w 3063"/>
                <a:gd name="T51" fmla="*/ 0 h 1730"/>
                <a:gd name="T52" fmla="*/ 0 w 3063"/>
                <a:gd name="T53" fmla="*/ 0 h 1730"/>
                <a:gd name="T54" fmla="*/ 0 w 3063"/>
                <a:gd name="T55" fmla="*/ 0 h 1730"/>
                <a:gd name="T56" fmla="*/ 0 w 3063"/>
                <a:gd name="T57" fmla="*/ 0 h 1730"/>
                <a:gd name="T58" fmla="*/ 0 w 3063"/>
                <a:gd name="T59" fmla="*/ 0 h 1730"/>
                <a:gd name="T60" fmla="*/ 0 w 3063"/>
                <a:gd name="T61" fmla="*/ 0 h 1730"/>
                <a:gd name="T62" fmla="*/ 0 w 3063"/>
                <a:gd name="T63" fmla="*/ 0 h 1730"/>
                <a:gd name="T64" fmla="*/ 0 w 3063"/>
                <a:gd name="T65" fmla="*/ 0 h 1730"/>
                <a:gd name="T66" fmla="*/ 0 w 3063"/>
                <a:gd name="T67" fmla="*/ 0 h 1730"/>
                <a:gd name="T68" fmla="*/ 0 w 3063"/>
                <a:gd name="T69" fmla="*/ 0 h 1730"/>
                <a:gd name="T70" fmla="*/ 0 w 3063"/>
                <a:gd name="T71" fmla="*/ 0 h 1730"/>
                <a:gd name="T72" fmla="*/ 0 w 3063"/>
                <a:gd name="T73" fmla="*/ 0 h 173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063"/>
                <a:gd name="T112" fmla="*/ 0 h 1730"/>
                <a:gd name="T113" fmla="*/ 3063 w 3063"/>
                <a:gd name="T114" fmla="*/ 1730 h 173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063" h="1730">
                  <a:moveTo>
                    <a:pt x="15" y="29"/>
                  </a:moveTo>
                  <a:lnTo>
                    <a:pt x="134" y="0"/>
                  </a:lnTo>
                  <a:lnTo>
                    <a:pt x="205" y="184"/>
                  </a:lnTo>
                  <a:lnTo>
                    <a:pt x="306" y="212"/>
                  </a:lnTo>
                  <a:lnTo>
                    <a:pt x="880" y="630"/>
                  </a:lnTo>
                  <a:lnTo>
                    <a:pt x="669" y="680"/>
                  </a:lnTo>
                  <a:lnTo>
                    <a:pt x="809" y="936"/>
                  </a:lnTo>
                  <a:lnTo>
                    <a:pt x="1284" y="885"/>
                  </a:lnTo>
                  <a:lnTo>
                    <a:pt x="1594" y="980"/>
                  </a:lnTo>
                  <a:lnTo>
                    <a:pt x="2453" y="705"/>
                  </a:lnTo>
                  <a:lnTo>
                    <a:pt x="2883" y="730"/>
                  </a:lnTo>
                  <a:lnTo>
                    <a:pt x="3063" y="970"/>
                  </a:lnTo>
                  <a:lnTo>
                    <a:pt x="3014" y="1427"/>
                  </a:lnTo>
                  <a:lnTo>
                    <a:pt x="2858" y="1555"/>
                  </a:lnTo>
                  <a:lnTo>
                    <a:pt x="2537" y="1614"/>
                  </a:lnTo>
                  <a:lnTo>
                    <a:pt x="2388" y="1581"/>
                  </a:lnTo>
                  <a:lnTo>
                    <a:pt x="2269" y="1620"/>
                  </a:lnTo>
                  <a:lnTo>
                    <a:pt x="1115" y="1730"/>
                  </a:lnTo>
                  <a:lnTo>
                    <a:pt x="561" y="1594"/>
                  </a:lnTo>
                  <a:lnTo>
                    <a:pt x="964" y="1535"/>
                  </a:lnTo>
                  <a:lnTo>
                    <a:pt x="2554" y="1409"/>
                  </a:lnTo>
                  <a:lnTo>
                    <a:pt x="2808" y="1395"/>
                  </a:lnTo>
                  <a:lnTo>
                    <a:pt x="2908" y="1160"/>
                  </a:lnTo>
                  <a:lnTo>
                    <a:pt x="2892" y="1133"/>
                  </a:lnTo>
                  <a:lnTo>
                    <a:pt x="2855" y="1074"/>
                  </a:lnTo>
                  <a:lnTo>
                    <a:pt x="2834" y="1042"/>
                  </a:lnTo>
                  <a:lnTo>
                    <a:pt x="2815" y="1012"/>
                  </a:lnTo>
                  <a:lnTo>
                    <a:pt x="2788" y="980"/>
                  </a:lnTo>
                  <a:lnTo>
                    <a:pt x="2536" y="1006"/>
                  </a:lnTo>
                  <a:lnTo>
                    <a:pt x="2372" y="1029"/>
                  </a:lnTo>
                  <a:lnTo>
                    <a:pt x="2298" y="1040"/>
                  </a:lnTo>
                  <a:lnTo>
                    <a:pt x="784" y="1215"/>
                  </a:lnTo>
                  <a:lnTo>
                    <a:pt x="703" y="1237"/>
                  </a:lnTo>
                  <a:lnTo>
                    <a:pt x="0" y="119"/>
                  </a:lnTo>
                  <a:lnTo>
                    <a:pt x="459" y="710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7A7A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3660" y="2798"/>
              <a:ext cx="198" cy="60"/>
            </a:xfrm>
            <a:custGeom>
              <a:avLst/>
              <a:gdLst>
                <a:gd name="T0" fmla="*/ 0 w 593"/>
                <a:gd name="T1" fmla="*/ 0 h 178"/>
                <a:gd name="T2" fmla="*/ 0 w 593"/>
                <a:gd name="T3" fmla="*/ 0 h 178"/>
                <a:gd name="T4" fmla="*/ 0 w 593"/>
                <a:gd name="T5" fmla="*/ 0 h 178"/>
                <a:gd name="T6" fmla="*/ 0 w 593"/>
                <a:gd name="T7" fmla="*/ 0 h 178"/>
                <a:gd name="T8" fmla="*/ 0 w 593"/>
                <a:gd name="T9" fmla="*/ 0 h 178"/>
                <a:gd name="T10" fmla="*/ 0 w 593"/>
                <a:gd name="T11" fmla="*/ 0 h 178"/>
                <a:gd name="T12" fmla="*/ 0 w 593"/>
                <a:gd name="T13" fmla="*/ 0 h 178"/>
                <a:gd name="T14" fmla="*/ 0 w 593"/>
                <a:gd name="T15" fmla="*/ 0 h 178"/>
                <a:gd name="T16" fmla="*/ 0 w 593"/>
                <a:gd name="T17" fmla="*/ 0 h 1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3"/>
                <a:gd name="T28" fmla="*/ 0 h 178"/>
                <a:gd name="T29" fmla="*/ 593 w 593"/>
                <a:gd name="T30" fmla="*/ 178 h 1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3" h="178">
                  <a:moveTo>
                    <a:pt x="0" y="178"/>
                  </a:moveTo>
                  <a:lnTo>
                    <a:pt x="423" y="161"/>
                  </a:lnTo>
                  <a:lnTo>
                    <a:pt x="593" y="142"/>
                  </a:lnTo>
                  <a:lnTo>
                    <a:pt x="519" y="68"/>
                  </a:lnTo>
                  <a:lnTo>
                    <a:pt x="546" y="0"/>
                  </a:lnTo>
                  <a:lnTo>
                    <a:pt x="380" y="29"/>
                  </a:lnTo>
                  <a:lnTo>
                    <a:pt x="155" y="124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948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3267" y="2644"/>
              <a:ext cx="88" cy="159"/>
            </a:xfrm>
            <a:custGeom>
              <a:avLst/>
              <a:gdLst>
                <a:gd name="T0" fmla="*/ 0 w 264"/>
                <a:gd name="T1" fmla="*/ 0 h 477"/>
                <a:gd name="T2" fmla="*/ 0 w 264"/>
                <a:gd name="T3" fmla="*/ 0 h 477"/>
                <a:gd name="T4" fmla="*/ 0 w 264"/>
                <a:gd name="T5" fmla="*/ 0 h 477"/>
                <a:gd name="T6" fmla="*/ 0 w 264"/>
                <a:gd name="T7" fmla="*/ 0 h 477"/>
                <a:gd name="T8" fmla="*/ 0 w 264"/>
                <a:gd name="T9" fmla="*/ 0 h 477"/>
                <a:gd name="T10" fmla="*/ 0 w 264"/>
                <a:gd name="T11" fmla="*/ 0 h 477"/>
                <a:gd name="T12" fmla="*/ 0 w 264"/>
                <a:gd name="T13" fmla="*/ 0 h 477"/>
                <a:gd name="T14" fmla="*/ 0 w 264"/>
                <a:gd name="T15" fmla="*/ 0 h 477"/>
                <a:gd name="T16" fmla="*/ 0 w 264"/>
                <a:gd name="T17" fmla="*/ 0 h 477"/>
                <a:gd name="T18" fmla="*/ 0 w 264"/>
                <a:gd name="T19" fmla="*/ 0 h 477"/>
                <a:gd name="T20" fmla="*/ 0 w 264"/>
                <a:gd name="T21" fmla="*/ 0 h 477"/>
                <a:gd name="T22" fmla="*/ 0 w 264"/>
                <a:gd name="T23" fmla="*/ 0 h 4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4"/>
                <a:gd name="T37" fmla="*/ 0 h 477"/>
                <a:gd name="T38" fmla="*/ 264 w 264"/>
                <a:gd name="T39" fmla="*/ 477 h 47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4" h="477">
                  <a:moveTo>
                    <a:pt x="9" y="420"/>
                  </a:moveTo>
                  <a:lnTo>
                    <a:pt x="0" y="266"/>
                  </a:lnTo>
                  <a:lnTo>
                    <a:pt x="59" y="96"/>
                  </a:lnTo>
                  <a:lnTo>
                    <a:pt x="109" y="0"/>
                  </a:lnTo>
                  <a:lnTo>
                    <a:pt x="264" y="81"/>
                  </a:lnTo>
                  <a:lnTo>
                    <a:pt x="214" y="106"/>
                  </a:lnTo>
                  <a:lnTo>
                    <a:pt x="119" y="131"/>
                  </a:lnTo>
                  <a:lnTo>
                    <a:pt x="73" y="245"/>
                  </a:lnTo>
                  <a:lnTo>
                    <a:pt x="73" y="366"/>
                  </a:lnTo>
                  <a:lnTo>
                    <a:pt x="144" y="477"/>
                  </a:lnTo>
                  <a:lnTo>
                    <a:pt x="9" y="420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3283" y="2186"/>
              <a:ext cx="462" cy="165"/>
            </a:xfrm>
            <a:custGeom>
              <a:avLst/>
              <a:gdLst>
                <a:gd name="T0" fmla="*/ 0 w 1385"/>
                <a:gd name="T1" fmla="*/ 0 h 496"/>
                <a:gd name="T2" fmla="*/ 0 w 1385"/>
                <a:gd name="T3" fmla="*/ 0 h 496"/>
                <a:gd name="T4" fmla="*/ 0 w 1385"/>
                <a:gd name="T5" fmla="*/ 0 h 496"/>
                <a:gd name="T6" fmla="*/ 0 w 1385"/>
                <a:gd name="T7" fmla="*/ 0 h 496"/>
                <a:gd name="T8" fmla="*/ 0 w 1385"/>
                <a:gd name="T9" fmla="*/ 0 h 496"/>
                <a:gd name="T10" fmla="*/ 0 w 1385"/>
                <a:gd name="T11" fmla="*/ 0 h 496"/>
                <a:gd name="T12" fmla="*/ 0 w 1385"/>
                <a:gd name="T13" fmla="*/ 0 h 496"/>
                <a:gd name="T14" fmla="*/ 0 w 1385"/>
                <a:gd name="T15" fmla="*/ 0 h 4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85"/>
                <a:gd name="T25" fmla="*/ 0 h 496"/>
                <a:gd name="T26" fmla="*/ 1385 w 1385"/>
                <a:gd name="T27" fmla="*/ 496 h 4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85" h="496">
                  <a:moveTo>
                    <a:pt x="0" y="297"/>
                  </a:moveTo>
                  <a:lnTo>
                    <a:pt x="1110" y="0"/>
                  </a:lnTo>
                  <a:lnTo>
                    <a:pt x="1255" y="31"/>
                  </a:lnTo>
                  <a:lnTo>
                    <a:pt x="269" y="309"/>
                  </a:lnTo>
                  <a:lnTo>
                    <a:pt x="1385" y="121"/>
                  </a:lnTo>
                  <a:lnTo>
                    <a:pt x="291" y="496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3184" y="2785"/>
              <a:ext cx="198" cy="100"/>
            </a:xfrm>
            <a:custGeom>
              <a:avLst/>
              <a:gdLst>
                <a:gd name="T0" fmla="*/ 0 w 595"/>
                <a:gd name="T1" fmla="*/ 0 h 300"/>
                <a:gd name="T2" fmla="*/ 0 w 595"/>
                <a:gd name="T3" fmla="*/ 0 h 300"/>
                <a:gd name="T4" fmla="*/ 0 w 595"/>
                <a:gd name="T5" fmla="*/ 0 h 300"/>
                <a:gd name="T6" fmla="*/ 0 w 595"/>
                <a:gd name="T7" fmla="*/ 0 h 300"/>
                <a:gd name="T8" fmla="*/ 0 w 595"/>
                <a:gd name="T9" fmla="*/ 0 h 300"/>
                <a:gd name="T10" fmla="*/ 0 w 595"/>
                <a:gd name="T11" fmla="*/ 0 h 300"/>
                <a:gd name="T12" fmla="*/ 0 w 595"/>
                <a:gd name="T13" fmla="*/ 0 h 300"/>
                <a:gd name="T14" fmla="*/ 0 w 595"/>
                <a:gd name="T15" fmla="*/ 0 h 300"/>
                <a:gd name="T16" fmla="*/ 0 w 595"/>
                <a:gd name="T17" fmla="*/ 0 h 300"/>
                <a:gd name="T18" fmla="*/ 0 w 595"/>
                <a:gd name="T19" fmla="*/ 0 h 300"/>
                <a:gd name="T20" fmla="*/ 0 w 595"/>
                <a:gd name="T21" fmla="*/ 0 h 3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95"/>
                <a:gd name="T34" fmla="*/ 0 h 300"/>
                <a:gd name="T35" fmla="*/ 595 w 595"/>
                <a:gd name="T36" fmla="*/ 300 h 3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95" h="300">
                  <a:moveTo>
                    <a:pt x="0" y="44"/>
                  </a:moveTo>
                  <a:lnTo>
                    <a:pt x="187" y="0"/>
                  </a:lnTo>
                  <a:lnTo>
                    <a:pt x="428" y="131"/>
                  </a:lnTo>
                  <a:lnTo>
                    <a:pt x="595" y="251"/>
                  </a:lnTo>
                  <a:lnTo>
                    <a:pt x="490" y="269"/>
                  </a:lnTo>
                  <a:lnTo>
                    <a:pt x="375" y="193"/>
                  </a:lnTo>
                  <a:lnTo>
                    <a:pt x="291" y="109"/>
                  </a:lnTo>
                  <a:lnTo>
                    <a:pt x="155" y="94"/>
                  </a:lnTo>
                  <a:lnTo>
                    <a:pt x="140" y="30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3493" y="2413"/>
              <a:ext cx="151" cy="403"/>
            </a:xfrm>
            <a:custGeom>
              <a:avLst/>
              <a:gdLst>
                <a:gd name="T0" fmla="*/ 0 w 452"/>
                <a:gd name="T1" fmla="*/ 0 h 1211"/>
                <a:gd name="T2" fmla="*/ 0 w 452"/>
                <a:gd name="T3" fmla="*/ 0 h 1211"/>
                <a:gd name="T4" fmla="*/ 0 w 452"/>
                <a:gd name="T5" fmla="*/ 0 h 1211"/>
                <a:gd name="T6" fmla="*/ 0 w 452"/>
                <a:gd name="T7" fmla="*/ 0 h 1211"/>
                <a:gd name="T8" fmla="*/ 0 w 452"/>
                <a:gd name="T9" fmla="*/ 0 h 1211"/>
                <a:gd name="T10" fmla="*/ 0 w 452"/>
                <a:gd name="T11" fmla="*/ 0 h 1211"/>
                <a:gd name="T12" fmla="*/ 0 w 452"/>
                <a:gd name="T13" fmla="*/ 0 h 1211"/>
                <a:gd name="T14" fmla="*/ 0 w 452"/>
                <a:gd name="T15" fmla="*/ 0 h 1211"/>
                <a:gd name="T16" fmla="*/ 0 w 452"/>
                <a:gd name="T17" fmla="*/ 0 h 1211"/>
                <a:gd name="T18" fmla="*/ 0 w 452"/>
                <a:gd name="T19" fmla="*/ 0 h 1211"/>
                <a:gd name="T20" fmla="*/ 0 w 452"/>
                <a:gd name="T21" fmla="*/ 0 h 1211"/>
                <a:gd name="T22" fmla="*/ 0 w 452"/>
                <a:gd name="T23" fmla="*/ 0 h 1211"/>
                <a:gd name="T24" fmla="*/ 0 w 452"/>
                <a:gd name="T25" fmla="*/ 0 h 1211"/>
                <a:gd name="T26" fmla="*/ 0 w 452"/>
                <a:gd name="T27" fmla="*/ 0 h 1211"/>
                <a:gd name="T28" fmla="*/ 0 w 452"/>
                <a:gd name="T29" fmla="*/ 0 h 1211"/>
                <a:gd name="T30" fmla="*/ 0 w 452"/>
                <a:gd name="T31" fmla="*/ 0 h 1211"/>
                <a:gd name="T32" fmla="*/ 0 w 452"/>
                <a:gd name="T33" fmla="*/ 0 h 1211"/>
                <a:gd name="T34" fmla="*/ 0 w 452"/>
                <a:gd name="T35" fmla="*/ 0 h 121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52"/>
                <a:gd name="T55" fmla="*/ 0 h 1211"/>
                <a:gd name="T56" fmla="*/ 452 w 452"/>
                <a:gd name="T57" fmla="*/ 1211 h 121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52" h="1211">
                  <a:moveTo>
                    <a:pt x="71" y="96"/>
                  </a:moveTo>
                  <a:lnTo>
                    <a:pt x="362" y="0"/>
                  </a:lnTo>
                  <a:lnTo>
                    <a:pt x="452" y="110"/>
                  </a:lnTo>
                  <a:lnTo>
                    <a:pt x="322" y="776"/>
                  </a:lnTo>
                  <a:lnTo>
                    <a:pt x="186" y="896"/>
                  </a:lnTo>
                  <a:lnTo>
                    <a:pt x="182" y="1211"/>
                  </a:lnTo>
                  <a:lnTo>
                    <a:pt x="71" y="1086"/>
                  </a:lnTo>
                  <a:lnTo>
                    <a:pt x="49" y="941"/>
                  </a:lnTo>
                  <a:lnTo>
                    <a:pt x="27" y="841"/>
                  </a:lnTo>
                  <a:lnTo>
                    <a:pt x="5" y="794"/>
                  </a:lnTo>
                  <a:lnTo>
                    <a:pt x="0" y="772"/>
                  </a:lnTo>
                  <a:lnTo>
                    <a:pt x="5" y="716"/>
                  </a:lnTo>
                  <a:lnTo>
                    <a:pt x="30" y="549"/>
                  </a:lnTo>
                  <a:lnTo>
                    <a:pt x="61" y="382"/>
                  </a:lnTo>
                  <a:lnTo>
                    <a:pt x="77" y="305"/>
                  </a:lnTo>
                  <a:lnTo>
                    <a:pt x="37" y="121"/>
                  </a:lnTo>
                  <a:lnTo>
                    <a:pt x="71" y="96"/>
                  </a:lnTo>
                  <a:close/>
                </a:path>
              </a:pathLst>
            </a:custGeom>
            <a:solidFill>
              <a:srgbClr val="FF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>
              <a:off x="3510" y="2396"/>
              <a:ext cx="158" cy="430"/>
            </a:xfrm>
            <a:custGeom>
              <a:avLst/>
              <a:gdLst>
                <a:gd name="T0" fmla="*/ 0 w 474"/>
                <a:gd name="T1" fmla="*/ 0 h 1290"/>
                <a:gd name="T2" fmla="*/ 0 w 474"/>
                <a:gd name="T3" fmla="*/ 0 h 1290"/>
                <a:gd name="T4" fmla="*/ 0 w 474"/>
                <a:gd name="T5" fmla="*/ 0 h 1290"/>
                <a:gd name="T6" fmla="*/ 0 w 474"/>
                <a:gd name="T7" fmla="*/ 0 h 1290"/>
                <a:gd name="T8" fmla="*/ 0 w 474"/>
                <a:gd name="T9" fmla="*/ 0 h 1290"/>
                <a:gd name="T10" fmla="*/ 0 w 474"/>
                <a:gd name="T11" fmla="*/ 0 h 1290"/>
                <a:gd name="T12" fmla="*/ 0 w 474"/>
                <a:gd name="T13" fmla="*/ 0 h 1290"/>
                <a:gd name="T14" fmla="*/ 0 w 474"/>
                <a:gd name="T15" fmla="*/ 0 h 1290"/>
                <a:gd name="T16" fmla="*/ 0 w 474"/>
                <a:gd name="T17" fmla="*/ 0 h 1290"/>
                <a:gd name="T18" fmla="*/ 0 w 474"/>
                <a:gd name="T19" fmla="*/ 0 h 1290"/>
                <a:gd name="T20" fmla="*/ 0 w 474"/>
                <a:gd name="T21" fmla="*/ 0 h 1290"/>
                <a:gd name="T22" fmla="*/ 0 w 474"/>
                <a:gd name="T23" fmla="*/ 0 h 1290"/>
                <a:gd name="T24" fmla="*/ 0 w 474"/>
                <a:gd name="T25" fmla="*/ 0 h 1290"/>
                <a:gd name="T26" fmla="*/ 0 w 474"/>
                <a:gd name="T27" fmla="*/ 0 h 1290"/>
                <a:gd name="T28" fmla="*/ 0 w 474"/>
                <a:gd name="T29" fmla="*/ 0 h 1290"/>
                <a:gd name="T30" fmla="*/ 0 w 474"/>
                <a:gd name="T31" fmla="*/ 0 h 1290"/>
                <a:gd name="T32" fmla="*/ 0 w 474"/>
                <a:gd name="T33" fmla="*/ 0 h 1290"/>
                <a:gd name="T34" fmla="*/ 0 w 474"/>
                <a:gd name="T35" fmla="*/ 0 h 1290"/>
                <a:gd name="T36" fmla="*/ 0 w 474"/>
                <a:gd name="T37" fmla="*/ 0 h 1290"/>
                <a:gd name="T38" fmla="*/ 0 w 474"/>
                <a:gd name="T39" fmla="*/ 0 h 1290"/>
                <a:gd name="T40" fmla="*/ 0 w 474"/>
                <a:gd name="T41" fmla="*/ 0 h 1290"/>
                <a:gd name="T42" fmla="*/ 0 w 474"/>
                <a:gd name="T43" fmla="*/ 0 h 1290"/>
                <a:gd name="T44" fmla="*/ 0 w 474"/>
                <a:gd name="T45" fmla="*/ 0 h 1290"/>
                <a:gd name="T46" fmla="*/ 0 w 474"/>
                <a:gd name="T47" fmla="*/ 0 h 1290"/>
                <a:gd name="T48" fmla="*/ 0 w 474"/>
                <a:gd name="T49" fmla="*/ 0 h 1290"/>
                <a:gd name="T50" fmla="*/ 0 w 474"/>
                <a:gd name="T51" fmla="*/ 0 h 1290"/>
                <a:gd name="T52" fmla="*/ 0 w 474"/>
                <a:gd name="T53" fmla="*/ 0 h 1290"/>
                <a:gd name="T54" fmla="*/ 0 w 474"/>
                <a:gd name="T55" fmla="*/ 0 h 1290"/>
                <a:gd name="T56" fmla="*/ 0 w 474"/>
                <a:gd name="T57" fmla="*/ 0 h 12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74"/>
                <a:gd name="T88" fmla="*/ 0 h 1290"/>
                <a:gd name="T89" fmla="*/ 474 w 474"/>
                <a:gd name="T90" fmla="*/ 1290 h 129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74" h="1290">
                  <a:moveTo>
                    <a:pt x="0" y="109"/>
                  </a:moveTo>
                  <a:lnTo>
                    <a:pt x="369" y="0"/>
                  </a:lnTo>
                  <a:lnTo>
                    <a:pt x="474" y="214"/>
                  </a:lnTo>
                  <a:lnTo>
                    <a:pt x="310" y="689"/>
                  </a:lnTo>
                  <a:lnTo>
                    <a:pt x="434" y="1005"/>
                  </a:lnTo>
                  <a:lnTo>
                    <a:pt x="230" y="959"/>
                  </a:lnTo>
                  <a:lnTo>
                    <a:pt x="140" y="1290"/>
                  </a:lnTo>
                  <a:lnTo>
                    <a:pt x="57" y="1026"/>
                  </a:lnTo>
                  <a:lnTo>
                    <a:pt x="15" y="779"/>
                  </a:lnTo>
                  <a:lnTo>
                    <a:pt x="90" y="509"/>
                  </a:lnTo>
                  <a:lnTo>
                    <a:pt x="34" y="304"/>
                  </a:lnTo>
                  <a:lnTo>
                    <a:pt x="124" y="214"/>
                  </a:lnTo>
                  <a:lnTo>
                    <a:pt x="230" y="244"/>
                  </a:lnTo>
                  <a:lnTo>
                    <a:pt x="190" y="339"/>
                  </a:lnTo>
                  <a:lnTo>
                    <a:pt x="264" y="390"/>
                  </a:lnTo>
                  <a:lnTo>
                    <a:pt x="115" y="689"/>
                  </a:lnTo>
                  <a:lnTo>
                    <a:pt x="190" y="675"/>
                  </a:lnTo>
                  <a:lnTo>
                    <a:pt x="115" y="900"/>
                  </a:lnTo>
                  <a:lnTo>
                    <a:pt x="214" y="785"/>
                  </a:lnTo>
                  <a:lnTo>
                    <a:pt x="260" y="555"/>
                  </a:lnTo>
                  <a:lnTo>
                    <a:pt x="260" y="484"/>
                  </a:lnTo>
                  <a:lnTo>
                    <a:pt x="339" y="314"/>
                  </a:lnTo>
                  <a:lnTo>
                    <a:pt x="285" y="300"/>
                  </a:lnTo>
                  <a:lnTo>
                    <a:pt x="304" y="170"/>
                  </a:lnTo>
                  <a:lnTo>
                    <a:pt x="180" y="149"/>
                  </a:lnTo>
                  <a:lnTo>
                    <a:pt x="199" y="99"/>
                  </a:lnTo>
                  <a:lnTo>
                    <a:pt x="25" y="195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FF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3022" y="2563"/>
              <a:ext cx="265" cy="228"/>
            </a:xfrm>
            <a:custGeom>
              <a:avLst/>
              <a:gdLst>
                <a:gd name="T0" fmla="*/ 0 w 794"/>
                <a:gd name="T1" fmla="*/ 0 h 686"/>
                <a:gd name="T2" fmla="*/ 0 w 794"/>
                <a:gd name="T3" fmla="*/ 0 h 686"/>
                <a:gd name="T4" fmla="*/ 0 w 794"/>
                <a:gd name="T5" fmla="*/ 0 h 686"/>
                <a:gd name="T6" fmla="*/ 0 w 794"/>
                <a:gd name="T7" fmla="*/ 0 h 686"/>
                <a:gd name="T8" fmla="*/ 0 w 794"/>
                <a:gd name="T9" fmla="*/ 0 h 686"/>
                <a:gd name="T10" fmla="*/ 0 w 794"/>
                <a:gd name="T11" fmla="*/ 0 h 686"/>
                <a:gd name="T12" fmla="*/ 0 w 794"/>
                <a:gd name="T13" fmla="*/ 0 h 686"/>
                <a:gd name="T14" fmla="*/ 0 w 794"/>
                <a:gd name="T15" fmla="*/ 0 h 686"/>
                <a:gd name="T16" fmla="*/ 0 w 794"/>
                <a:gd name="T17" fmla="*/ 0 h 686"/>
                <a:gd name="T18" fmla="*/ 0 w 794"/>
                <a:gd name="T19" fmla="*/ 0 h 686"/>
                <a:gd name="T20" fmla="*/ 0 w 794"/>
                <a:gd name="T21" fmla="*/ 0 h 686"/>
                <a:gd name="T22" fmla="*/ 0 w 794"/>
                <a:gd name="T23" fmla="*/ 0 h 68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94"/>
                <a:gd name="T37" fmla="*/ 0 h 686"/>
                <a:gd name="T38" fmla="*/ 794 w 794"/>
                <a:gd name="T39" fmla="*/ 686 h 68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94" h="686">
                  <a:moveTo>
                    <a:pt x="0" y="136"/>
                  </a:moveTo>
                  <a:lnTo>
                    <a:pt x="60" y="40"/>
                  </a:lnTo>
                  <a:lnTo>
                    <a:pt x="134" y="0"/>
                  </a:lnTo>
                  <a:lnTo>
                    <a:pt x="144" y="96"/>
                  </a:lnTo>
                  <a:lnTo>
                    <a:pt x="349" y="291"/>
                  </a:lnTo>
                  <a:lnTo>
                    <a:pt x="653" y="466"/>
                  </a:lnTo>
                  <a:lnTo>
                    <a:pt x="794" y="341"/>
                  </a:lnTo>
                  <a:lnTo>
                    <a:pt x="714" y="686"/>
                  </a:lnTo>
                  <a:lnTo>
                    <a:pt x="100" y="230"/>
                  </a:lnTo>
                  <a:lnTo>
                    <a:pt x="20" y="215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3016" y="2503"/>
              <a:ext cx="301" cy="173"/>
            </a:xfrm>
            <a:custGeom>
              <a:avLst/>
              <a:gdLst>
                <a:gd name="T0" fmla="*/ 0 w 902"/>
                <a:gd name="T1" fmla="*/ 0 h 521"/>
                <a:gd name="T2" fmla="*/ 0 w 902"/>
                <a:gd name="T3" fmla="*/ 0 h 521"/>
                <a:gd name="T4" fmla="*/ 0 w 902"/>
                <a:gd name="T5" fmla="*/ 0 h 521"/>
                <a:gd name="T6" fmla="*/ 0 w 902"/>
                <a:gd name="T7" fmla="*/ 0 h 521"/>
                <a:gd name="T8" fmla="*/ 0 w 902"/>
                <a:gd name="T9" fmla="*/ 0 h 521"/>
                <a:gd name="T10" fmla="*/ 0 w 902"/>
                <a:gd name="T11" fmla="*/ 0 h 521"/>
                <a:gd name="T12" fmla="*/ 0 w 902"/>
                <a:gd name="T13" fmla="*/ 0 h 521"/>
                <a:gd name="T14" fmla="*/ 0 w 902"/>
                <a:gd name="T15" fmla="*/ 0 h 521"/>
                <a:gd name="T16" fmla="*/ 0 w 902"/>
                <a:gd name="T17" fmla="*/ 0 h 5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2"/>
                <a:gd name="T28" fmla="*/ 0 h 521"/>
                <a:gd name="T29" fmla="*/ 902 w 902"/>
                <a:gd name="T30" fmla="*/ 521 h 5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2" h="521">
                  <a:moveTo>
                    <a:pt x="32" y="40"/>
                  </a:moveTo>
                  <a:lnTo>
                    <a:pt x="0" y="102"/>
                  </a:lnTo>
                  <a:lnTo>
                    <a:pt x="143" y="121"/>
                  </a:lnTo>
                  <a:lnTo>
                    <a:pt x="767" y="446"/>
                  </a:lnTo>
                  <a:lnTo>
                    <a:pt x="812" y="521"/>
                  </a:lnTo>
                  <a:lnTo>
                    <a:pt x="902" y="435"/>
                  </a:lnTo>
                  <a:lnTo>
                    <a:pt x="93" y="0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3327" y="2600"/>
              <a:ext cx="753" cy="300"/>
            </a:xfrm>
            <a:custGeom>
              <a:avLst/>
              <a:gdLst>
                <a:gd name="T0" fmla="*/ 0 w 2259"/>
                <a:gd name="T1" fmla="*/ 0 h 900"/>
                <a:gd name="T2" fmla="*/ 0 w 2259"/>
                <a:gd name="T3" fmla="*/ 0 h 900"/>
                <a:gd name="T4" fmla="*/ 0 w 2259"/>
                <a:gd name="T5" fmla="*/ 0 h 900"/>
                <a:gd name="T6" fmla="*/ 0 w 2259"/>
                <a:gd name="T7" fmla="*/ 0 h 900"/>
                <a:gd name="T8" fmla="*/ 0 w 2259"/>
                <a:gd name="T9" fmla="*/ 0 h 900"/>
                <a:gd name="T10" fmla="*/ 0 w 2259"/>
                <a:gd name="T11" fmla="*/ 0 h 900"/>
                <a:gd name="T12" fmla="*/ 0 w 2259"/>
                <a:gd name="T13" fmla="*/ 0 h 900"/>
                <a:gd name="T14" fmla="*/ 0 w 2259"/>
                <a:gd name="T15" fmla="*/ 0 h 900"/>
                <a:gd name="T16" fmla="*/ 0 w 2259"/>
                <a:gd name="T17" fmla="*/ 0 h 900"/>
                <a:gd name="T18" fmla="*/ 0 w 2259"/>
                <a:gd name="T19" fmla="*/ 0 h 900"/>
                <a:gd name="T20" fmla="*/ 0 w 2259"/>
                <a:gd name="T21" fmla="*/ 0 h 900"/>
                <a:gd name="T22" fmla="*/ 0 w 2259"/>
                <a:gd name="T23" fmla="*/ 0 h 900"/>
                <a:gd name="T24" fmla="*/ 0 w 2259"/>
                <a:gd name="T25" fmla="*/ 0 h 900"/>
                <a:gd name="T26" fmla="*/ 0 w 2259"/>
                <a:gd name="T27" fmla="*/ 0 h 900"/>
                <a:gd name="T28" fmla="*/ 0 w 2259"/>
                <a:gd name="T29" fmla="*/ 0 h 900"/>
                <a:gd name="T30" fmla="*/ 0 w 2259"/>
                <a:gd name="T31" fmla="*/ 0 h 900"/>
                <a:gd name="T32" fmla="*/ 0 w 2259"/>
                <a:gd name="T33" fmla="*/ 0 h 900"/>
                <a:gd name="T34" fmla="*/ 0 w 2259"/>
                <a:gd name="T35" fmla="*/ 0 h 900"/>
                <a:gd name="T36" fmla="*/ 0 w 2259"/>
                <a:gd name="T37" fmla="*/ 0 h 900"/>
                <a:gd name="T38" fmla="*/ 0 w 2259"/>
                <a:gd name="T39" fmla="*/ 0 h 900"/>
                <a:gd name="T40" fmla="*/ 0 w 2259"/>
                <a:gd name="T41" fmla="*/ 0 h 900"/>
                <a:gd name="T42" fmla="*/ 0 w 2259"/>
                <a:gd name="T43" fmla="*/ 0 h 900"/>
                <a:gd name="T44" fmla="*/ 0 w 2259"/>
                <a:gd name="T45" fmla="*/ 0 h 900"/>
                <a:gd name="T46" fmla="*/ 0 w 2259"/>
                <a:gd name="T47" fmla="*/ 0 h 9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59"/>
                <a:gd name="T73" fmla="*/ 0 h 900"/>
                <a:gd name="T74" fmla="*/ 2259 w 2259"/>
                <a:gd name="T75" fmla="*/ 900 h 9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59" h="900">
                  <a:moveTo>
                    <a:pt x="11" y="515"/>
                  </a:moveTo>
                  <a:lnTo>
                    <a:pt x="90" y="655"/>
                  </a:lnTo>
                  <a:lnTo>
                    <a:pt x="226" y="709"/>
                  </a:lnTo>
                  <a:lnTo>
                    <a:pt x="231" y="510"/>
                  </a:lnTo>
                  <a:lnTo>
                    <a:pt x="321" y="284"/>
                  </a:lnTo>
                  <a:lnTo>
                    <a:pt x="201" y="345"/>
                  </a:lnTo>
                  <a:lnTo>
                    <a:pt x="155" y="379"/>
                  </a:lnTo>
                  <a:lnTo>
                    <a:pt x="141" y="315"/>
                  </a:lnTo>
                  <a:lnTo>
                    <a:pt x="146" y="184"/>
                  </a:lnTo>
                  <a:lnTo>
                    <a:pt x="511" y="0"/>
                  </a:lnTo>
                  <a:lnTo>
                    <a:pt x="504" y="233"/>
                  </a:lnTo>
                  <a:lnTo>
                    <a:pt x="437" y="283"/>
                  </a:lnTo>
                  <a:lnTo>
                    <a:pt x="390" y="540"/>
                  </a:lnTo>
                  <a:lnTo>
                    <a:pt x="481" y="730"/>
                  </a:lnTo>
                  <a:lnTo>
                    <a:pt x="1885" y="305"/>
                  </a:lnTo>
                  <a:lnTo>
                    <a:pt x="1780" y="100"/>
                  </a:lnTo>
                  <a:lnTo>
                    <a:pt x="2259" y="299"/>
                  </a:lnTo>
                  <a:lnTo>
                    <a:pt x="2179" y="355"/>
                  </a:lnTo>
                  <a:lnTo>
                    <a:pt x="496" y="900"/>
                  </a:lnTo>
                  <a:lnTo>
                    <a:pt x="349" y="864"/>
                  </a:lnTo>
                  <a:lnTo>
                    <a:pt x="46" y="740"/>
                  </a:lnTo>
                  <a:lnTo>
                    <a:pt x="0" y="600"/>
                  </a:lnTo>
                  <a:lnTo>
                    <a:pt x="11" y="515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8"/>
            <p:cNvSpPr>
              <a:spLocks/>
            </p:cNvSpPr>
            <p:nvPr/>
          </p:nvSpPr>
          <p:spPr bwMode="auto">
            <a:xfrm>
              <a:off x="3610" y="2471"/>
              <a:ext cx="447" cy="195"/>
            </a:xfrm>
            <a:custGeom>
              <a:avLst/>
              <a:gdLst>
                <a:gd name="T0" fmla="*/ 0 w 1340"/>
                <a:gd name="T1" fmla="*/ 0 h 586"/>
                <a:gd name="T2" fmla="*/ 0 w 1340"/>
                <a:gd name="T3" fmla="*/ 0 h 586"/>
                <a:gd name="T4" fmla="*/ 0 w 1340"/>
                <a:gd name="T5" fmla="*/ 0 h 586"/>
                <a:gd name="T6" fmla="*/ 0 w 1340"/>
                <a:gd name="T7" fmla="*/ 0 h 586"/>
                <a:gd name="T8" fmla="*/ 0 w 1340"/>
                <a:gd name="T9" fmla="*/ 0 h 586"/>
                <a:gd name="T10" fmla="*/ 0 w 1340"/>
                <a:gd name="T11" fmla="*/ 0 h 586"/>
                <a:gd name="T12" fmla="*/ 0 w 1340"/>
                <a:gd name="T13" fmla="*/ 0 h 586"/>
                <a:gd name="T14" fmla="*/ 0 w 1340"/>
                <a:gd name="T15" fmla="*/ 0 h 5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40"/>
                <a:gd name="T25" fmla="*/ 0 h 586"/>
                <a:gd name="T26" fmla="*/ 1340 w 1340"/>
                <a:gd name="T27" fmla="*/ 586 h 5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40" h="586">
                  <a:moveTo>
                    <a:pt x="100" y="210"/>
                  </a:moveTo>
                  <a:lnTo>
                    <a:pt x="634" y="0"/>
                  </a:lnTo>
                  <a:lnTo>
                    <a:pt x="1340" y="170"/>
                  </a:lnTo>
                  <a:lnTo>
                    <a:pt x="1208" y="256"/>
                  </a:lnTo>
                  <a:lnTo>
                    <a:pt x="14" y="586"/>
                  </a:lnTo>
                  <a:lnTo>
                    <a:pt x="0" y="436"/>
                  </a:lnTo>
                  <a:lnTo>
                    <a:pt x="100" y="210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2913" y="2415"/>
              <a:ext cx="462" cy="256"/>
            </a:xfrm>
            <a:custGeom>
              <a:avLst/>
              <a:gdLst>
                <a:gd name="T0" fmla="*/ 0 w 1387"/>
                <a:gd name="T1" fmla="*/ 0 h 770"/>
                <a:gd name="T2" fmla="*/ 0 w 1387"/>
                <a:gd name="T3" fmla="*/ 0 h 770"/>
                <a:gd name="T4" fmla="*/ 0 w 1387"/>
                <a:gd name="T5" fmla="*/ 0 h 770"/>
                <a:gd name="T6" fmla="*/ 0 w 1387"/>
                <a:gd name="T7" fmla="*/ 0 h 770"/>
                <a:gd name="T8" fmla="*/ 0 w 1387"/>
                <a:gd name="T9" fmla="*/ 0 h 770"/>
                <a:gd name="T10" fmla="*/ 0 w 1387"/>
                <a:gd name="T11" fmla="*/ 0 h 7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7"/>
                <a:gd name="T19" fmla="*/ 0 h 770"/>
                <a:gd name="T20" fmla="*/ 1387 w 1387"/>
                <a:gd name="T21" fmla="*/ 770 h 7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7" h="770">
                  <a:moveTo>
                    <a:pt x="0" y="45"/>
                  </a:moveTo>
                  <a:lnTo>
                    <a:pt x="24" y="0"/>
                  </a:lnTo>
                  <a:lnTo>
                    <a:pt x="1387" y="659"/>
                  </a:lnTo>
                  <a:lnTo>
                    <a:pt x="1356" y="77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2991" y="2249"/>
              <a:ext cx="931" cy="316"/>
            </a:xfrm>
            <a:custGeom>
              <a:avLst/>
              <a:gdLst>
                <a:gd name="T0" fmla="*/ 0 w 2793"/>
                <a:gd name="T1" fmla="*/ 0 h 946"/>
                <a:gd name="T2" fmla="*/ 0 w 2793"/>
                <a:gd name="T3" fmla="*/ 0 h 946"/>
                <a:gd name="T4" fmla="*/ 0 w 2793"/>
                <a:gd name="T5" fmla="*/ 0 h 946"/>
                <a:gd name="T6" fmla="*/ 0 w 2793"/>
                <a:gd name="T7" fmla="*/ 0 h 946"/>
                <a:gd name="T8" fmla="*/ 0 w 2793"/>
                <a:gd name="T9" fmla="*/ 0 h 946"/>
                <a:gd name="T10" fmla="*/ 0 w 2793"/>
                <a:gd name="T11" fmla="*/ 0 h 946"/>
                <a:gd name="T12" fmla="*/ 0 w 2793"/>
                <a:gd name="T13" fmla="*/ 0 h 946"/>
                <a:gd name="T14" fmla="*/ 0 w 2793"/>
                <a:gd name="T15" fmla="*/ 0 h 946"/>
                <a:gd name="T16" fmla="*/ 0 w 2793"/>
                <a:gd name="T17" fmla="*/ 0 h 946"/>
                <a:gd name="T18" fmla="*/ 0 w 2793"/>
                <a:gd name="T19" fmla="*/ 0 h 946"/>
                <a:gd name="T20" fmla="*/ 0 w 2793"/>
                <a:gd name="T21" fmla="*/ 0 h 946"/>
                <a:gd name="T22" fmla="*/ 0 w 2793"/>
                <a:gd name="T23" fmla="*/ 0 h 946"/>
                <a:gd name="T24" fmla="*/ 0 w 2793"/>
                <a:gd name="T25" fmla="*/ 0 h 946"/>
                <a:gd name="T26" fmla="*/ 0 w 2793"/>
                <a:gd name="T27" fmla="*/ 0 h 946"/>
                <a:gd name="T28" fmla="*/ 0 w 2793"/>
                <a:gd name="T29" fmla="*/ 0 h 946"/>
                <a:gd name="T30" fmla="*/ 0 w 2793"/>
                <a:gd name="T31" fmla="*/ 0 h 946"/>
                <a:gd name="T32" fmla="*/ 0 w 2793"/>
                <a:gd name="T33" fmla="*/ 0 h 946"/>
                <a:gd name="T34" fmla="*/ 0 w 2793"/>
                <a:gd name="T35" fmla="*/ 0 h 946"/>
                <a:gd name="T36" fmla="*/ 0 w 2793"/>
                <a:gd name="T37" fmla="*/ 0 h 9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93"/>
                <a:gd name="T58" fmla="*/ 0 h 946"/>
                <a:gd name="T59" fmla="*/ 2793 w 2793"/>
                <a:gd name="T60" fmla="*/ 946 h 9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93" h="946">
                  <a:moveTo>
                    <a:pt x="9" y="280"/>
                  </a:moveTo>
                  <a:lnTo>
                    <a:pt x="1219" y="716"/>
                  </a:lnTo>
                  <a:lnTo>
                    <a:pt x="1169" y="946"/>
                  </a:lnTo>
                  <a:lnTo>
                    <a:pt x="1433" y="856"/>
                  </a:lnTo>
                  <a:lnTo>
                    <a:pt x="1584" y="795"/>
                  </a:lnTo>
                  <a:lnTo>
                    <a:pt x="1544" y="590"/>
                  </a:lnTo>
                  <a:lnTo>
                    <a:pt x="1928" y="441"/>
                  </a:lnTo>
                  <a:lnTo>
                    <a:pt x="2003" y="586"/>
                  </a:lnTo>
                  <a:lnTo>
                    <a:pt x="1959" y="835"/>
                  </a:lnTo>
                  <a:lnTo>
                    <a:pt x="2498" y="574"/>
                  </a:lnTo>
                  <a:lnTo>
                    <a:pt x="2648" y="586"/>
                  </a:lnTo>
                  <a:lnTo>
                    <a:pt x="2793" y="310"/>
                  </a:lnTo>
                  <a:lnTo>
                    <a:pt x="2778" y="106"/>
                  </a:lnTo>
                  <a:lnTo>
                    <a:pt x="2588" y="0"/>
                  </a:lnTo>
                  <a:lnTo>
                    <a:pt x="1194" y="435"/>
                  </a:lnTo>
                  <a:lnTo>
                    <a:pt x="1089" y="490"/>
                  </a:lnTo>
                  <a:lnTo>
                    <a:pt x="0" y="115"/>
                  </a:lnTo>
                  <a:lnTo>
                    <a:pt x="9" y="280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2932" y="2126"/>
              <a:ext cx="995" cy="422"/>
            </a:xfrm>
            <a:custGeom>
              <a:avLst/>
              <a:gdLst>
                <a:gd name="T0" fmla="*/ 0 w 2984"/>
                <a:gd name="T1" fmla="*/ 0 h 1267"/>
                <a:gd name="T2" fmla="*/ 0 w 2984"/>
                <a:gd name="T3" fmla="*/ 0 h 1267"/>
                <a:gd name="T4" fmla="*/ 0 w 2984"/>
                <a:gd name="T5" fmla="*/ 0 h 1267"/>
                <a:gd name="T6" fmla="*/ 0 w 2984"/>
                <a:gd name="T7" fmla="*/ 0 h 1267"/>
                <a:gd name="T8" fmla="*/ 0 w 2984"/>
                <a:gd name="T9" fmla="*/ 0 h 1267"/>
                <a:gd name="T10" fmla="*/ 0 w 2984"/>
                <a:gd name="T11" fmla="*/ 0 h 1267"/>
                <a:gd name="T12" fmla="*/ 0 w 2984"/>
                <a:gd name="T13" fmla="*/ 0 h 1267"/>
                <a:gd name="T14" fmla="*/ 0 w 2984"/>
                <a:gd name="T15" fmla="*/ 0 h 1267"/>
                <a:gd name="T16" fmla="*/ 0 w 2984"/>
                <a:gd name="T17" fmla="*/ 0 h 1267"/>
                <a:gd name="T18" fmla="*/ 0 w 2984"/>
                <a:gd name="T19" fmla="*/ 0 h 1267"/>
                <a:gd name="T20" fmla="*/ 0 w 2984"/>
                <a:gd name="T21" fmla="*/ 0 h 1267"/>
                <a:gd name="T22" fmla="*/ 0 w 2984"/>
                <a:gd name="T23" fmla="*/ 0 h 1267"/>
                <a:gd name="T24" fmla="*/ 0 w 2984"/>
                <a:gd name="T25" fmla="*/ 0 h 1267"/>
                <a:gd name="T26" fmla="*/ 0 w 2984"/>
                <a:gd name="T27" fmla="*/ 0 h 1267"/>
                <a:gd name="T28" fmla="*/ 0 w 2984"/>
                <a:gd name="T29" fmla="*/ 0 h 1267"/>
                <a:gd name="T30" fmla="*/ 0 w 2984"/>
                <a:gd name="T31" fmla="*/ 0 h 1267"/>
                <a:gd name="T32" fmla="*/ 0 w 2984"/>
                <a:gd name="T33" fmla="*/ 0 h 1267"/>
                <a:gd name="T34" fmla="*/ 0 w 2984"/>
                <a:gd name="T35" fmla="*/ 0 h 1267"/>
                <a:gd name="T36" fmla="*/ 0 w 2984"/>
                <a:gd name="T37" fmla="*/ 0 h 1267"/>
                <a:gd name="T38" fmla="*/ 0 w 2984"/>
                <a:gd name="T39" fmla="*/ 0 h 1267"/>
                <a:gd name="T40" fmla="*/ 0 w 2984"/>
                <a:gd name="T41" fmla="*/ 0 h 1267"/>
                <a:gd name="T42" fmla="*/ 0 w 2984"/>
                <a:gd name="T43" fmla="*/ 0 h 1267"/>
                <a:gd name="T44" fmla="*/ 0 w 2984"/>
                <a:gd name="T45" fmla="*/ 0 h 1267"/>
                <a:gd name="T46" fmla="*/ 0 w 2984"/>
                <a:gd name="T47" fmla="*/ 0 h 1267"/>
                <a:gd name="T48" fmla="*/ 0 w 2984"/>
                <a:gd name="T49" fmla="*/ 0 h 12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84"/>
                <a:gd name="T76" fmla="*/ 0 h 1267"/>
                <a:gd name="T77" fmla="*/ 2984 w 2984"/>
                <a:gd name="T78" fmla="*/ 1267 h 12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84" h="1267">
                  <a:moveTo>
                    <a:pt x="0" y="316"/>
                  </a:moveTo>
                  <a:lnTo>
                    <a:pt x="1490" y="0"/>
                  </a:lnTo>
                  <a:lnTo>
                    <a:pt x="2284" y="170"/>
                  </a:lnTo>
                  <a:lnTo>
                    <a:pt x="991" y="481"/>
                  </a:lnTo>
                  <a:lnTo>
                    <a:pt x="1291" y="586"/>
                  </a:lnTo>
                  <a:lnTo>
                    <a:pt x="2598" y="266"/>
                  </a:lnTo>
                  <a:lnTo>
                    <a:pt x="2731" y="213"/>
                  </a:lnTo>
                  <a:lnTo>
                    <a:pt x="2904" y="306"/>
                  </a:lnTo>
                  <a:lnTo>
                    <a:pt x="2979" y="421"/>
                  </a:lnTo>
                  <a:lnTo>
                    <a:pt x="2984" y="741"/>
                  </a:lnTo>
                  <a:lnTo>
                    <a:pt x="2824" y="957"/>
                  </a:lnTo>
                  <a:lnTo>
                    <a:pt x="2674" y="967"/>
                  </a:lnTo>
                  <a:lnTo>
                    <a:pt x="2649" y="1032"/>
                  </a:lnTo>
                  <a:lnTo>
                    <a:pt x="2514" y="1097"/>
                  </a:lnTo>
                  <a:lnTo>
                    <a:pt x="2349" y="1147"/>
                  </a:lnTo>
                  <a:lnTo>
                    <a:pt x="2119" y="1267"/>
                  </a:lnTo>
                  <a:lnTo>
                    <a:pt x="2135" y="1206"/>
                  </a:lnTo>
                  <a:lnTo>
                    <a:pt x="2209" y="1026"/>
                  </a:lnTo>
                  <a:lnTo>
                    <a:pt x="2759" y="806"/>
                  </a:lnTo>
                  <a:lnTo>
                    <a:pt x="2864" y="676"/>
                  </a:lnTo>
                  <a:lnTo>
                    <a:pt x="2835" y="446"/>
                  </a:lnTo>
                  <a:lnTo>
                    <a:pt x="2759" y="403"/>
                  </a:lnTo>
                  <a:lnTo>
                    <a:pt x="1375" y="787"/>
                  </a:lnTo>
                  <a:lnTo>
                    <a:pt x="0" y="316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3454" y="2593"/>
              <a:ext cx="511" cy="260"/>
            </a:xfrm>
            <a:custGeom>
              <a:avLst/>
              <a:gdLst>
                <a:gd name="T0" fmla="*/ 0 w 1534"/>
                <a:gd name="T1" fmla="*/ 0 h 781"/>
                <a:gd name="T2" fmla="*/ 0 w 1534"/>
                <a:gd name="T3" fmla="*/ 0 h 781"/>
                <a:gd name="T4" fmla="*/ 0 w 1534"/>
                <a:gd name="T5" fmla="*/ 0 h 781"/>
                <a:gd name="T6" fmla="*/ 0 w 1534"/>
                <a:gd name="T7" fmla="*/ 0 h 781"/>
                <a:gd name="T8" fmla="*/ 0 w 1534"/>
                <a:gd name="T9" fmla="*/ 0 h 781"/>
                <a:gd name="T10" fmla="*/ 0 w 1534"/>
                <a:gd name="T11" fmla="*/ 0 h 781"/>
                <a:gd name="T12" fmla="*/ 0 w 1534"/>
                <a:gd name="T13" fmla="*/ 0 h 781"/>
                <a:gd name="T14" fmla="*/ 0 w 1534"/>
                <a:gd name="T15" fmla="*/ 0 h 781"/>
                <a:gd name="T16" fmla="*/ 0 w 1534"/>
                <a:gd name="T17" fmla="*/ 0 h 781"/>
                <a:gd name="T18" fmla="*/ 0 w 1534"/>
                <a:gd name="T19" fmla="*/ 0 h 781"/>
                <a:gd name="T20" fmla="*/ 0 w 1534"/>
                <a:gd name="T21" fmla="*/ 0 h 781"/>
                <a:gd name="T22" fmla="*/ 0 w 1534"/>
                <a:gd name="T23" fmla="*/ 0 h 781"/>
                <a:gd name="T24" fmla="*/ 0 w 1534"/>
                <a:gd name="T25" fmla="*/ 0 h 781"/>
                <a:gd name="T26" fmla="*/ 0 w 1534"/>
                <a:gd name="T27" fmla="*/ 0 h 781"/>
                <a:gd name="T28" fmla="*/ 0 w 1534"/>
                <a:gd name="T29" fmla="*/ 0 h 781"/>
                <a:gd name="T30" fmla="*/ 0 w 1534"/>
                <a:gd name="T31" fmla="*/ 0 h 781"/>
                <a:gd name="T32" fmla="*/ 0 w 1534"/>
                <a:gd name="T33" fmla="*/ 0 h 7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34"/>
                <a:gd name="T52" fmla="*/ 0 h 781"/>
                <a:gd name="T53" fmla="*/ 1534 w 1534"/>
                <a:gd name="T54" fmla="*/ 781 h 7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34" h="781">
                  <a:moveTo>
                    <a:pt x="509" y="236"/>
                  </a:moveTo>
                  <a:lnTo>
                    <a:pt x="1419" y="0"/>
                  </a:lnTo>
                  <a:lnTo>
                    <a:pt x="1408" y="137"/>
                  </a:lnTo>
                  <a:lnTo>
                    <a:pt x="1423" y="251"/>
                  </a:lnTo>
                  <a:lnTo>
                    <a:pt x="1534" y="331"/>
                  </a:lnTo>
                  <a:lnTo>
                    <a:pt x="115" y="781"/>
                  </a:lnTo>
                  <a:lnTo>
                    <a:pt x="40" y="741"/>
                  </a:lnTo>
                  <a:lnTo>
                    <a:pt x="0" y="611"/>
                  </a:lnTo>
                  <a:lnTo>
                    <a:pt x="55" y="345"/>
                  </a:lnTo>
                  <a:lnTo>
                    <a:pt x="109" y="316"/>
                  </a:lnTo>
                  <a:lnTo>
                    <a:pt x="245" y="586"/>
                  </a:lnTo>
                  <a:lnTo>
                    <a:pt x="316" y="648"/>
                  </a:lnTo>
                  <a:lnTo>
                    <a:pt x="325" y="410"/>
                  </a:lnTo>
                  <a:lnTo>
                    <a:pt x="409" y="331"/>
                  </a:lnTo>
                  <a:lnTo>
                    <a:pt x="577" y="387"/>
                  </a:lnTo>
                  <a:lnTo>
                    <a:pt x="509" y="236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3367" y="2508"/>
              <a:ext cx="156" cy="88"/>
            </a:xfrm>
            <a:custGeom>
              <a:avLst/>
              <a:gdLst>
                <a:gd name="T0" fmla="*/ 0 w 468"/>
                <a:gd name="T1" fmla="*/ 0 h 264"/>
                <a:gd name="T2" fmla="*/ 0 w 468"/>
                <a:gd name="T3" fmla="*/ 0 h 264"/>
                <a:gd name="T4" fmla="*/ 0 w 468"/>
                <a:gd name="T5" fmla="*/ 0 h 264"/>
                <a:gd name="T6" fmla="*/ 0 w 468"/>
                <a:gd name="T7" fmla="*/ 0 h 264"/>
                <a:gd name="T8" fmla="*/ 0 w 468"/>
                <a:gd name="T9" fmla="*/ 0 h 264"/>
                <a:gd name="T10" fmla="*/ 0 w 468"/>
                <a:gd name="T11" fmla="*/ 0 h 264"/>
                <a:gd name="T12" fmla="*/ 0 w 468"/>
                <a:gd name="T13" fmla="*/ 0 h 2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264"/>
                <a:gd name="T23" fmla="*/ 468 w 468"/>
                <a:gd name="T24" fmla="*/ 264 h 2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264">
                  <a:moveTo>
                    <a:pt x="0" y="229"/>
                  </a:moveTo>
                  <a:lnTo>
                    <a:pt x="310" y="199"/>
                  </a:lnTo>
                  <a:lnTo>
                    <a:pt x="294" y="264"/>
                  </a:lnTo>
                  <a:lnTo>
                    <a:pt x="434" y="210"/>
                  </a:lnTo>
                  <a:lnTo>
                    <a:pt x="468" y="0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2880" y="2118"/>
              <a:ext cx="1023" cy="361"/>
            </a:xfrm>
            <a:custGeom>
              <a:avLst/>
              <a:gdLst>
                <a:gd name="T0" fmla="*/ 0 w 3069"/>
                <a:gd name="T1" fmla="*/ 0 h 1082"/>
                <a:gd name="T2" fmla="*/ 0 w 3069"/>
                <a:gd name="T3" fmla="*/ 0 h 1082"/>
                <a:gd name="T4" fmla="*/ 0 w 3069"/>
                <a:gd name="T5" fmla="*/ 0 h 1082"/>
                <a:gd name="T6" fmla="*/ 0 w 3069"/>
                <a:gd name="T7" fmla="*/ 0 h 1082"/>
                <a:gd name="T8" fmla="*/ 0 w 3069"/>
                <a:gd name="T9" fmla="*/ 0 h 1082"/>
                <a:gd name="T10" fmla="*/ 0 w 3069"/>
                <a:gd name="T11" fmla="*/ 0 h 1082"/>
                <a:gd name="T12" fmla="*/ 0 w 3069"/>
                <a:gd name="T13" fmla="*/ 0 h 1082"/>
                <a:gd name="T14" fmla="*/ 0 w 3069"/>
                <a:gd name="T15" fmla="*/ 0 h 1082"/>
                <a:gd name="T16" fmla="*/ 0 w 3069"/>
                <a:gd name="T17" fmla="*/ 0 h 1082"/>
                <a:gd name="T18" fmla="*/ 0 w 3069"/>
                <a:gd name="T19" fmla="*/ 0 h 1082"/>
                <a:gd name="T20" fmla="*/ 0 w 3069"/>
                <a:gd name="T21" fmla="*/ 0 h 1082"/>
                <a:gd name="T22" fmla="*/ 0 w 3069"/>
                <a:gd name="T23" fmla="*/ 0 h 1082"/>
                <a:gd name="T24" fmla="*/ 0 w 3069"/>
                <a:gd name="T25" fmla="*/ 0 h 1082"/>
                <a:gd name="T26" fmla="*/ 0 w 3069"/>
                <a:gd name="T27" fmla="*/ 0 h 1082"/>
                <a:gd name="T28" fmla="*/ 0 w 3069"/>
                <a:gd name="T29" fmla="*/ 0 h 1082"/>
                <a:gd name="T30" fmla="*/ 0 w 3069"/>
                <a:gd name="T31" fmla="*/ 0 h 1082"/>
                <a:gd name="T32" fmla="*/ 0 w 3069"/>
                <a:gd name="T33" fmla="*/ 0 h 1082"/>
                <a:gd name="T34" fmla="*/ 0 w 3069"/>
                <a:gd name="T35" fmla="*/ 0 h 1082"/>
                <a:gd name="T36" fmla="*/ 0 w 3069"/>
                <a:gd name="T37" fmla="*/ 0 h 1082"/>
                <a:gd name="T38" fmla="*/ 0 w 3069"/>
                <a:gd name="T39" fmla="*/ 0 h 1082"/>
                <a:gd name="T40" fmla="*/ 0 w 3069"/>
                <a:gd name="T41" fmla="*/ 0 h 1082"/>
                <a:gd name="T42" fmla="*/ 0 w 3069"/>
                <a:gd name="T43" fmla="*/ 0 h 1082"/>
                <a:gd name="T44" fmla="*/ 0 w 3069"/>
                <a:gd name="T45" fmla="*/ 0 h 1082"/>
                <a:gd name="T46" fmla="*/ 0 w 3069"/>
                <a:gd name="T47" fmla="*/ 0 h 1082"/>
                <a:gd name="T48" fmla="*/ 0 w 3069"/>
                <a:gd name="T49" fmla="*/ 0 h 1082"/>
                <a:gd name="T50" fmla="*/ 0 w 3069"/>
                <a:gd name="T51" fmla="*/ 0 h 1082"/>
                <a:gd name="T52" fmla="*/ 0 w 3069"/>
                <a:gd name="T53" fmla="*/ 0 h 1082"/>
                <a:gd name="T54" fmla="*/ 0 w 3069"/>
                <a:gd name="T55" fmla="*/ 0 h 1082"/>
                <a:gd name="T56" fmla="*/ 0 w 3069"/>
                <a:gd name="T57" fmla="*/ 0 h 1082"/>
                <a:gd name="T58" fmla="*/ 0 w 3069"/>
                <a:gd name="T59" fmla="*/ 0 h 1082"/>
                <a:gd name="T60" fmla="*/ 0 w 3069"/>
                <a:gd name="T61" fmla="*/ 0 h 1082"/>
                <a:gd name="T62" fmla="*/ 0 w 3069"/>
                <a:gd name="T63" fmla="*/ 0 h 1082"/>
                <a:gd name="T64" fmla="*/ 0 w 3069"/>
                <a:gd name="T65" fmla="*/ 0 h 1082"/>
                <a:gd name="T66" fmla="*/ 0 w 3069"/>
                <a:gd name="T67" fmla="*/ 0 h 108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69"/>
                <a:gd name="T103" fmla="*/ 0 h 1082"/>
                <a:gd name="T104" fmla="*/ 3069 w 3069"/>
                <a:gd name="T105" fmla="*/ 1082 h 108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69" h="1082">
                  <a:moveTo>
                    <a:pt x="25" y="281"/>
                  </a:moveTo>
                  <a:lnTo>
                    <a:pt x="0" y="384"/>
                  </a:lnTo>
                  <a:lnTo>
                    <a:pt x="272" y="520"/>
                  </a:lnTo>
                  <a:lnTo>
                    <a:pt x="306" y="647"/>
                  </a:lnTo>
                  <a:lnTo>
                    <a:pt x="313" y="757"/>
                  </a:lnTo>
                  <a:lnTo>
                    <a:pt x="279" y="886"/>
                  </a:lnTo>
                  <a:lnTo>
                    <a:pt x="365" y="775"/>
                  </a:lnTo>
                  <a:lnTo>
                    <a:pt x="407" y="647"/>
                  </a:lnTo>
                  <a:lnTo>
                    <a:pt x="399" y="554"/>
                  </a:lnTo>
                  <a:lnTo>
                    <a:pt x="1436" y="920"/>
                  </a:lnTo>
                  <a:lnTo>
                    <a:pt x="2915" y="425"/>
                  </a:lnTo>
                  <a:lnTo>
                    <a:pt x="2958" y="554"/>
                  </a:lnTo>
                  <a:lnTo>
                    <a:pt x="2958" y="698"/>
                  </a:lnTo>
                  <a:lnTo>
                    <a:pt x="2856" y="825"/>
                  </a:lnTo>
                  <a:lnTo>
                    <a:pt x="2371" y="1026"/>
                  </a:lnTo>
                  <a:lnTo>
                    <a:pt x="2345" y="1082"/>
                  </a:lnTo>
                  <a:lnTo>
                    <a:pt x="2908" y="868"/>
                  </a:lnTo>
                  <a:lnTo>
                    <a:pt x="3019" y="791"/>
                  </a:lnTo>
                  <a:lnTo>
                    <a:pt x="3069" y="664"/>
                  </a:lnTo>
                  <a:lnTo>
                    <a:pt x="3053" y="493"/>
                  </a:lnTo>
                  <a:lnTo>
                    <a:pt x="2976" y="400"/>
                  </a:lnTo>
                  <a:lnTo>
                    <a:pt x="2899" y="366"/>
                  </a:lnTo>
                  <a:lnTo>
                    <a:pt x="2695" y="459"/>
                  </a:lnTo>
                  <a:lnTo>
                    <a:pt x="1470" y="748"/>
                  </a:lnTo>
                  <a:lnTo>
                    <a:pt x="282" y="381"/>
                  </a:lnTo>
                  <a:lnTo>
                    <a:pt x="1402" y="809"/>
                  </a:lnTo>
                  <a:lnTo>
                    <a:pt x="1402" y="852"/>
                  </a:lnTo>
                  <a:lnTo>
                    <a:pt x="50" y="357"/>
                  </a:lnTo>
                  <a:lnTo>
                    <a:pt x="93" y="315"/>
                  </a:lnTo>
                  <a:lnTo>
                    <a:pt x="1597" y="43"/>
                  </a:lnTo>
                  <a:lnTo>
                    <a:pt x="2334" y="179"/>
                  </a:lnTo>
                  <a:lnTo>
                    <a:pt x="1556" y="0"/>
                  </a:lnTo>
                  <a:lnTo>
                    <a:pt x="25" y="2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2883" y="2359"/>
              <a:ext cx="632" cy="320"/>
            </a:xfrm>
            <a:custGeom>
              <a:avLst/>
              <a:gdLst>
                <a:gd name="T0" fmla="*/ 0 w 1894"/>
                <a:gd name="T1" fmla="*/ 0 h 960"/>
                <a:gd name="T2" fmla="*/ 0 w 1894"/>
                <a:gd name="T3" fmla="*/ 0 h 960"/>
                <a:gd name="T4" fmla="*/ 0 w 1894"/>
                <a:gd name="T5" fmla="*/ 0 h 960"/>
                <a:gd name="T6" fmla="*/ 0 w 1894"/>
                <a:gd name="T7" fmla="*/ 0 h 960"/>
                <a:gd name="T8" fmla="*/ 0 w 1894"/>
                <a:gd name="T9" fmla="*/ 0 h 960"/>
                <a:gd name="T10" fmla="*/ 0 w 1894"/>
                <a:gd name="T11" fmla="*/ 0 h 960"/>
                <a:gd name="T12" fmla="*/ 0 w 1894"/>
                <a:gd name="T13" fmla="*/ 0 h 960"/>
                <a:gd name="T14" fmla="*/ 0 w 1894"/>
                <a:gd name="T15" fmla="*/ 0 h 960"/>
                <a:gd name="T16" fmla="*/ 0 w 1894"/>
                <a:gd name="T17" fmla="*/ 0 h 960"/>
                <a:gd name="T18" fmla="*/ 0 w 1894"/>
                <a:gd name="T19" fmla="*/ 0 h 960"/>
                <a:gd name="T20" fmla="*/ 0 w 1894"/>
                <a:gd name="T21" fmla="*/ 0 h 960"/>
                <a:gd name="T22" fmla="*/ 0 w 1894"/>
                <a:gd name="T23" fmla="*/ 0 h 960"/>
                <a:gd name="T24" fmla="*/ 0 w 1894"/>
                <a:gd name="T25" fmla="*/ 0 h 960"/>
                <a:gd name="T26" fmla="*/ 0 w 1894"/>
                <a:gd name="T27" fmla="*/ 0 h 960"/>
                <a:gd name="T28" fmla="*/ 0 w 1894"/>
                <a:gd name="T29" fmla="*/ 0 h 9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94"/>
                <a:gd name="T46" fmla="*/ 0 h 960"/>
                <a:gd name="T47" fmla="*/ 1894 w 1894"/>
                <a:gd name="T48" fmla="*/ 960 h 9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94" h="960">
                  <a:moveTo>
                    <a:pt x="321" y="0"/>
                  </a:moveTo>
                  <a:lnTo>
                    <a:pt x="28" y="105"/>
                  </a:lnTo>
                  <a:lnTo>
                    <a:pt x="0" y="211"/>
                  </a:lnTo>
                  <a:lnTo>
                    <a:pt x="1441" y="960"/>
                  </a:lnTo>
                  <a:lnTo>
                    <a:pt x="1840" y="760"/>
                  </a:lnTo>
                  <a:lnTo>
                    <a:pt x="1894" y="626"/>
                  </a:lnTo>
                  <a:lnTo>
                    <a:pt x="1451" y="799"/>
                  </a:lnTo>
                  <a:lnTo>
                    <a:pt x="449" y="338"/>
                  </a:lnTo>
                  <a:lnTo>
                    <a:pt x="1401" y="831"/>
                  </a:lnTo>
                  <a:lnTo>
                    <a:pt x="1423" y="904"/>
                  </a:lnTo>
                  <a:lnTo>
                    <a:pt x="89" y="211"/>
                  </a:lnTo>
                  <a:lnTo>
                    <a:pt x="77" y="149"/>
                  </a:lnTo>
                  <a:lnTo>
                    <a:pt x="316" y="55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2995" y="2396"/>
              <a:ext cx="528" cy="195"/>
            </a:xfrm>
            <a:custGeom>
              <a:avLst/>
              <a:gdLst>
                <a:gd name="T0" fmla="*/ 0 w 1584"/>
                <a:gd name="T1" fmla="*/ 0 h 584"/>
                <a:gd name="T2" fmla="*/ 0 w 1584"/>
                <a:gd name="T3" fmla="*/ 0 h 584"/>
                <a:gd name="T4" fmla="*/ 0 w 1584"/>
                <a:gd name="T5" fmla="*/ 0 h 584"/>
                <a:gd name="T6" fmla="*/ 0 w 1584"/>
                <a:gd name="T7" fmla="*/ 0 h 584"/>
                <a:gd name="T8" fmla="*/ 0 w 1584"/>
                <a:gd name="T9" fmla="*/ 0 h 584"/>
                <a:gd name="T10" fmla="*/ 0 w 1584"/>
                <a:gd name="T11" fmla="*/ 0 h 584"/>
                <a:gd name="T12" fmla="*/ 0 w 1584"/>
                <a:gd name="T13" fmla="*/ 0 h 584"/>
                <a:gd name="T14" fmla="*/ 0 w 1584"/>
                <a:gd name="T15" fmla="*/ 0 h 584"/>
                <a:gd name="T16" fmla="*/ 0 w 1584"/>
                <a:gd name="T17" fmla="*/ 0 h 584"/>
                <a:gd name="T18" fmla="*/ 0 w 1584"/>
                <a:gd name="T19" fmla="*/ 0 h 584"/>
                <a:gd name="T20" fmla="*/ 0 w 1584"/>
                <a:gd name="T21" fmla="*/ 0 h 584"/>
                <a:gd name="T22" fmla="*/ 0 w 1584"/>
                <a:gd name="T23" fmla="*/ 0 h 584"/>
                <a:gd name="T24" fmla="*/ 0 w 1584"/>
                <a:gd name="T25" fmla="*/ 0 h 584"/>
                <a:gd name="T26" fmla="*/ 0 w 1584"/>
                <a:gd name="T27" fmla="*/ 0 h 584"/>
                <a:gd name="T28" fmla="*/ 0 w 1584"/>
                <a:gd name="T29" fmla="*/ 0 h 584"/>
                <a:gd name="T30" fmla="*/ 0 w 1584"/>
                <a:gd name="T31" fmla="*/ 0 h 584"/>
                <a:gd name="T32" fmla="*/ 0 w 1584"/>
                <a:gd name="T33" fmla="*/ 0 h 584"/>
                <a:gd name="T34" fmla="*/ 0 w 1584"/>
                <a:gd name="T35" fmla="*/ 0 h 584"/>
                <a:gd name="T36" fmla="*/ 0 w 1584"/>
                <a:gd name="T37" fmla="*/ 0 h 584"/>
                <a:gd name="T38" fmla="*/ 0 w 1584"/>
                <a:gd name="T39" fmla="*/ 0 h 584"/>
                <a:gd name="T40" fmla="*/ 0 w 1584"/>
                <a:gd name="T41" fmla="*/ 0 h 5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84"/>
                <a:gd name="T64" fmla="*/ 0 h 584"/>
                <a:gd name="T65" fmla="*/ 1584 w 1584"/>
                <a:gd name="T66" fmla="*/ 584 h 5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84" h="584">
                  <a:moveTo>
                    <a:pt x="0" y="83"/>
                  </a:moveTo>
                  <a:lnTo>
                    <a:pt x="1082" y="584"/>
                  </a:lnTo>
                  <a:lnTo>
                    <a:pt x="1584" y="378"/>
                  </a:lnTo>
                  <a:lnTo>
                    <a:pt x="1584" y="335"/>
                  </a:lnTo>
                  <a:lnTo>
                    <a:pt x="1200" y="483"/>
                  </a:lnTo>
                  <a:lnTo>
                    <a:pt x="1255" y="360"/>
                  </a:lnTo>
                  <a:lnTo>
                    <a:pt x="1448" y="282"/>
                  </a:lnTo>
                  <a:lnTo>
                    <a:pt x="1239" y="306"/>
                  </a:lnTo>
                  <a:lnTo>
                    <a:pt x="1227" y="171"/>
                  </a:lnTo>
                  <a:lnTo>
                    <a:pt x="1156" y="22"/>
                  </a:lnTo>
                  <a:lnTo>
                    <a:pt x="1106" y="56"/>
                  </a:lnTo>
                  <a:lnTo>
                    <a:pt x="1167" y="171"/>
                  </a:lnTo>
                  <a:lnTo>
                    <a:pt x="662" y="0"/>
                  </a:lnTo>
                  <a:lnTo>
                    <a:pt x="1167" y="249"/>
                  </a:lnTo>
                  <a:lnTo>
                    <a:pt x="1181" y="325"/>
                  </a:lnTo>
                  <a:lnTo>
                    <a:pt x="1141" y="418"/>
                  </a:lnTo>
                  <a:lnTo>
                    <a:pt x="358" y="111"/>
                  </a:lnTo>
                  <a:lnTo>
                    <a:pt x="1137" y="466"/>
                  </a:lnTo>
                  <a:lnTo>
                    <a:pt x="1082" y="540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3435" y="2322"/>
              <a:ext cx="370" cy="487"/>
            </a:xfrm>
            <a:custGeom>
              <a:avLst/>
              <a:gdLst>
                <a:gd name="T0" fmla="*/ 0 w 1109"/>
                <a:gd name="T1" fmla="*/ 0 h 1460"/>
                <a:gd name="T2" fmla="*/ 0 w 1109"/>
                <a:gd name="T3" fmla="*/ 0 h 1460"/>
                <a:gd name="T4" fmla="*/ 0 w 1109"/>
                <a:gd name="T5" fmla="*/ 0 h 1460"/>
                <a:gd name="T6" fmla="*/ 0 w 1109"/>
                <a:gd name="T7" fmla="*/ 0 h 1460"/>
                <a:gd name="T8" fmla="*/ 0 w 1109"/>
                <a:gd name="T9" fmla="*/ 0 h 1460"/>
                <a:gd name="T10" fmla="*/ 0 w 1109"/>
                <a:gd name="T11" fmla="*/ 0 h 1460"/>
                <a:gd name="T12" fmla="*/ 0 w 1109"/>
                <a:gd name="T13" fmla="*/ 0 h 1460"/>
                <a:gd name="T14" fmla="*/ 0 w 1109"/>
                <a:gd name="T15" fmla="*/ 0 h 1460"/>
                <a:gd name="T16" fmla="*/ 0 w 1109"/>
                <a:gd name="T17" fmla="*/ 0 h 1460"/>
                <a:gd name="T18" fmla="*/ 0 w 1109"/>
                <a:gd name="T19" fmla="*/ 0 h 1460"/>
                <a:gd name="T20" fmla="*/ 0 w 1109"/>
                <a:gd name="T21" fmla="*/ 0 h 1460"/>
                <a:gd name="T22" fmla="*/ 0 w 1109"/>
                <a:gd name="T23" fmla="*/ 0 h 1460"/>
                <a:gd name="T24" fmla="*/ 0 w 1109"/>
                <a:gd name="T25" fmla="*/ 0 h 1460"/>
                <a:gd name="T26" fmla="*/ 0 w 1109"/>
                <a:gd name="T27" fmla="*/ 0 h 1460"/>
                <a:gd name="T28" fmla="*/ 0 w 1109"/>
                <a:gd name="T29" fmla="*/ 0 h 1460"/>
                <a:gd name="T30" fmla="*/ 0 w 1109"/>
                <a:gd name="T31" fmla="*/ 0 h 1460"/>
                <a:gd name="T32" fmla="*/ 0 w 1109"/>
                <a:gd name="T33" fmla="*/ 0 h 1460"/>
                <a:gd name="T34" fmla="*/ 0 w 1109"/>
                <a:gd name="T35" fmla="*/ 0 h 1460"/>
                <a:gd name="T36" fmla="*/ 0 w 1109"/>
                <a:gd name="T37" fmla="*/ 0 h 1460"/>
                <a:gd name="T38" fmla="*/ 0 w 1109"/>
                <a:gd name="T39" fmla="*/ 0 h 1460"/>
                <a:gd name="T40" fmla="*/ 0 w 1109"/>
                <a:gd name="T41" fmla="*/ 0 h 1460"/>
                <a:gd name="T42" fmla="*/ 0 w 1109"/>
                <a:gd name="T43" fmla="*/ 0 h 1460"/>
                <a:gd name="T44" fmla="*/ 0 w 1109"/>
                <a:gd name="T45" fmla="*/ 0 h 1460"/>
                <a:gd name="T46" fmla="*/ 0 w 1109"/>
                <a:gd name="T47" fmla="*/ 0 h 1460"/>
                <a:gd name="T48" fmla="*/ 0 w 1109"/>
                <a:gd name="T49" fmla="*/ 0 h 1460"/>
                <a:gd name="T50" fmla="*/ 0 w 1109"/>
                <a:gd name="T51" fmla="*/ 0 h 1460"/>
                <a:gd name="T52" fmla="*/ 0 w 1109"/>
                <a:gd name="T53" fmla="*/ 0 h 1460"/>
                <a:gd name="T54" fmla="*/ 0 w 1109"/>
                <a:gd name="T55" fmla="*/ 0 h 1460"/>
                <a:gd name="T56" fmla="*/ 0 w 1109"/>
                <a:gd name="T57" fmla="*/ 0 h 1460"/>
                <a:gd name="T58" fmla="*/ 0 w 1109"/>
                <a:gd name="T59" fmla="*/ 0 h 1460"/>
                <a:gd name="T60" fmla="*/ 0 w 1109"/>
                <a:gd name="T61" fmla="*/ 0 h 146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109"/>
                <a:gd name="T94" fmla="*/ 0 h 1460"/>
                <a:gd name="T95" fmla="*/ 1109 w 1109"/>
                <a:gd name="T96" fmla="*/ 1460 h 146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109" h="1460">
                  <a:moveTo>
                    <a:pt x="0" y="378"/>
                  </a:moveTo>
                  <a:lnTo>
                    <a:pt x="411" y="256"/>
                  </a:lnTo>
                  <a:lnTo>
                    <a:pt x="1109" y="0"/>
                  </a:lnTo>
                  <a:lnTo>
                    <a:pt x="626" y="245"/>
                  </a:lnTo>
                  <a:lnTo>
                    <a:pt x="709" y="346"/>
                  </a:lnTo>
                  <a:lnTo>
                    <a:pt x="709" y="467"/>
                  </a:lnTo>
                  <a:lnTo>
                    <a:pt x="643" y="672"/>
                  </a:lnTo>
                  <a:lnTo>
                    <a:pt x="554" y="895"/>
                  </a:lnTo>
                  <a:lnTo>
                    <a:pt x="550" y="1016"/>
                  </a:lnTo>
                  <a:lnTo>
                    <a:pt x="632" y="1199"/>
                  </a:lnTo>
                  <a:lnTo>
                    <a:pt x="510" y="1055"/>
                  </a:lnTo>
                  <a:lnTo>
                    <a:pt x="494" y="899"/>
                  </a:lnTo>
                  <a:lnTo>
                    <a:pt x="588" y="639"/>
                  </a:lnTo>
                  <a:lnTo>
                    <a:pt x="660" y="450"/>
                  </a:lnTo>
                  <a:lnTo>
                    <a:pt x="550" y="251"/>
                  </a:lnTo>
                  <a:lnTo>
                    <a:pt x="244" y="368"/>
                  </a:lnTo>
                  <a:lnTo>
                    <a:pt x="272" y="428"/>
                  </a:lnTo>
                  <a:lnTo>
                    <a:pt x="294" y="583"/>
                  </a:lnTo>
                  <a:lnTo>
                    <a:pt x="266" y="760"/>
                  </a:lnTo>
                  <a:lnTo>
                    <a:pt x="222" y="933"/>
                  </a:lnTo>
                  <a:lnTo>
                    <a:pt x="206" y="1110"/>
                  </a:lnTo>
                  <a:lnTo>
                    <a:pt x="256" y="1283"/>
                  </a:lnTo>
                  <a:lnTo>
                    <a:pt x="371" y="1460"/>
                  </a:lnTo>
                  <a:lnTo>
                    <a:pt x="250" y="1387"/>
                  </a:lnTo>
                  <a:lnTo>
                    <a:pt x="167" y="1199"/>
                  </a:lnTo>
                  <a:lnTo>
                    <a:pt x="150" y="989"/>
                  </a:lnTo>
                  <a:lnTo>
                    <a:pt x="212" y="716"/>
                  </a:lnTo>
                  <a:lnTo>
                    <a:pt x="234" y="551"/>
                  </a:lnTo>
                  <a:lnTo>
                    <a:pt x="150" y="390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3550" y="2694"/>
              <a:ext cx="96" cy="115"/>
            </a:xfrm>
            <a:custGeom>
              <a:avLst/>
              <a:gdLst>
                <a:gd name="T0" fmla="*/ 0 w 288"/>
                <a:gd name="T1" fmla="*/ 0 h 344"/>
                <a:gd name="T2" fmla="*/ 0 w 288"/>
                <a:gd name="T3" fmla="*/ 0 h 344"/>
                <a:gd name="T4" fmla="*/ 0 w 288"/>
                <a:gd name="T5" fmla="*/ 0 h 344"/>
                <a:gd name="T6" fmla="*/ 0 w 288"/>
                <a:gd name="T7" fmla="*/ 0 h 344"/>
                <a:gd name="T8" fmla="*/ 0 w 288"/>
                <a:gd name="T9" fmla="*/ 0 h 344"/>
                <a:gd name="T10" fmla="*/ 0 w 288"/>
                <a:gd name="T11" fmla="*/ 0 h 344"/>
                <a:gd name="T12" fmla="*/ 0 w 288"/>
                <a:gd name="T13" fmla="*/ 0 h 344"/>
                <a:gd name="T14" fmla="*/ 0 w 288"/>
                <a:gd name="T15" fmla="*/ 0 h 344"/>
                <a:gd name="T16" fmla="*/ 0 w 288"/>
                <a:gd name="T17" fmla="*/ 0 h 3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8"/>
                <a:gd name="T28" fmla="*/ 0 h 344"/>
                <a:gd name="T29" fmla="*/ 288 w 288"/>
                <a:gd name="T30" fmla="*/ 344 h 3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8" h="344">
                  <a:moveTo>
                    <a:pt x="27" y="344"/>
                  </a:moveTo>
                  <a:lnTo>
                    <a:pt x="0" y="161"/>
                  </a:lnTo>
                  <a:lnTo>
                    <a:pt x="73" y="0"/>
                  </a:lnTo>
                  <a:lnTo>
                    <a:pt x="139" y="6"/>
                  </a:lnTo>
                  <a:lnTo>
                    <a:pt x="288" y="83"/>
                  </a:lnTo>
                  <a:lnTo>
                    <a:pt x="111" y="66"/>
                  </a:lnTo>
                  <a:lnTo>
                    <a:pt x="49" y="167"/>
                  </a:lnTo>
                  <a:lnTo>
                    <a:pt x="27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3631" y="2202"/>
              <a:ext cx="303" cy="361"/>
            </a:xfrm>
            <a:custGeom>
              <a:avLst/>
              <a:gdLst>
                <a:gd name="T0" fmla="*/ 0 w 908"/>
                <a:gd name="T1" fmla="*/ 0 h 1082"/>
                <a:gd name="T2" fmla="*/ 0 w 908"/>
                <a:gd name="T3" fmla="*/ 0 h 1082"/>
                <a:gd name="T4" fmla="*/ 0 w 908"/>
                <a:gd name="T5" fmla="*/ 0 h 1082"/>
                <a:gd name="T6" fmla="*/ 0 w 908"/>
                <a:gd name="T7" fmla="*/ 0 h 1082"/>
                <a:gd name="T8" fmla="*/ 0 w 908"/>
                <a:gd name="T9" fmla="*/ 0 h 1082"/>
                <a:gd name="T10" fmla="*/ 0 w 908"/>
                <a:gd name="T11" fmla="*/ 0 h 1082"/>
                <a:gd name="T12" fmla="*/ 0 w 908"/>
                <a:gd name="T13" fmla="*/ 0 h 1082"/>
                <a:gd name="T14" fmla="*/ 0 w 908"/>
                <a:gd name="T15" fmla="*/ 0 h 1082"/>
                <a:gd name="T16" fmla="*/ 0 w 908"/>
                <a:gd name="T17" fmla="*/ 0 h 1082"/>
                <a:gd name="T18" fmla="*/ 0 w 908"/>
                <a:gd name="T19" fmla="*/ 0 h 1082"/>
                <a:gd name="T20" fmla="*/ 0 w 908"/>
                <a:gd name="T21" fmla="*/ 0 h 1082"/>
                <a:gd name="T22" fmla="*/ 0 w 908"/>
                <a:gd name="T23" fmla="*/ 0 h 1082"/>
                <a:gd name="T24" fmla="*/ 0 w 908"/>
                <a:gd name="T25" fmla="*/ 0 h 1082"/>
                <a:gd name="T26" fmla="*/ 0 w 908"/>
                <a:gd name="T27" fmla="*/ 0 h 1082"/>
                <a:gd name="T28" fmla="*/ 0 w 908"/>
                <a:gd name="T29" fmla="*/ 0 h 1082"/>
                <a:gd name="T30" fmla="*/ 0 w 908"/>
                <a:gd name="T31" fmla="*/ 0 h 1082"/>
                <a:gd name="T32" fmla="*/ 0 w 908"/>
                <a:gd name="T33" fmla="*/ 0 h 1082"/>
                <a:gd name="T34" fmla="*/ 0 w 908"/>
                <a:gd name="T35" fmla="*/ 0 h 1082"/>
                <a:gd name="T36" fmla="*/ 0 w 908"/>
                <a:gd name="T37" fmla="*/ 0 h 108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08"/>
                <a:gd name="T58" fmla="*/ 0 h 1082"/>
                <a:gd name="T59" fmla="*/ 908 w 908"/>
                <a:gd name="T60" fmla="*/ 1082 h 108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08" h="1082">
                  <a:moveTo>
                    <a:pt x="66" y="949"/>
                  </a:moveTo>
                  <a:lnTo>
                    <a:pt x="576" y="716"/>
                  </a:lnTo>
                  <a:lnTo>
                    <a:pt x="695" y="703"/>
                  </a:lnTo>
                  <a:lnTo>
                    <a:pt x="781" y="621"/>
                  </a:lnTo>
                  <a:lnTo>
                    <a:pt x="859" y="428"/>
                  </a:lnTo>
                  <a:lnTo>
                    <a:pt x="825" y="161"/>
                  </a:lnTo>
                  <a:lnTo>
                    <a:pt x="700" y="52"/>
                  </a:lnTo>
                  <a:lnTo>
                    <a:pt x="478" y="124"/>
                  </a:lnTo>
                  <a:lnTo>
                    <a:pt x="661" y="0"/>
                  </a:lnTo>
                  <a:lnTo>
                    <a:pt x="781" y="40"/>
                  </a:lnTo>
                  <a:lnTo>
                    <a:pt x="881" y="151"/>
                  </a:lnTo>
                  <a:lnTo>
                    <a:pt x="908" y="372"/>
                  </a:lnTo>
                  <a:lnTo>
                    <a:pt x="897" y="527"/>
                  </a:lnTo>
                  <a:lnTo>
                    <a:pt x="794" y="723"/>
                  </a:lnTo>
                  <a:lnTo>
                    <a:pt x="726" y="765"/>
                  </a:lnTo>
                  <a:lnTo>
                    <a:pt x="604" y="760"/>
                  </a:lnTo>
                  <a:lnTo>
                    <a:pt x="0" y="1082"/>
                  </a:lnTo>
                  <a:lnTo>
                    <a:pt x="66" y="9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3002" y="2496"/>
              <a:ext cx="1085" cy="420"/>
            </a:xfrm>
            <a:custGeom>
              <a:avLst/>
              <a:gdLst>
                <a:gd name="T0" fmla="*/ 0 w 3257"/>
                <a:gd name="T1" fmla="*/ 0 h 1259"/>
                <a:gd name="T2" fmla="*/ 0 w 3257"/>
                <a:gd name="T3" fmla="*/ 0 h 1259"/>
                <a:gd name="T4" fmla="*/ 0 w 3257"/>
                <a:gd name="T5" fmla="*/ 0 h 1259"/>
                <a:gd name="T6" fmla="*/ 0 w 3257"/>
                <a:gd name="T7" fmla="*/ 0 h 1259"/>
                <a:gd name="T8" fmla="*/ 0 w 3257"/>
                <a:gd name="T9" fmla="*/ 0 h 1259"/>
                <a:gd name="T10" fmla="*/ 0 w 3257"/>
                <a:gd name="T11" fmla="*/ 0 h 1259"/>
                <a:gd name="T12" fmla="*/ 0 w 3257"/>
                <a:gd name="T13" fmla="*/ 0 h 1259"/>
                <a:gd name="T14" fmla="*/ 0 w 3257"/>
                <a:gd name="T15" fmla="*/ 0 h 1259"/>
                <a:gd name="T16" fmla="*/ 0 w 3257"/>
                <a:gd name="T17" fmla="*/ 0 h 1259"/>
                <a:gd name="T18" fmla="*/ 0 w 3257"/>
                <a:gd name="T19" fmla="*/ 0 h 1259"/>
                <a:gd name="T20" fmla="*/ 0 w 3257"/>
                <a:gd name="T21" fmla="*/ 0 h 1259"/>
                <a:gd name="T22" fmla="*/ 0 w 3257"/>
                <a:gd name="T23" fmla="*/ 0 h 1259"/>
                <a:gd name="T24" fmla="*/ 0 w 3257"/>
                <a:gd name="T25" fmla="*/ 0 h 1259"/>
                <a:gd name="T26" fmla="*/ 0 w 3257"/>
                <a:gd name="T27" fmla="*/ 0 h 1259"/>
                <a:gd name="T28" fmla="*/ 0 w 3257"/>
                <a:gd name="T29" fmla="*/ 0 h 1259"/>
                <a:gd name="T30" fmla="*/ 0 w 3257"/>
                <a:gd name="T31" fmla="*/ 0 h 1259"/>
                <a:gd name="T32" fmla="*/ 0 w 3257"/>
                <a:gd name="T33" fmla="*/ 0 h 1259"/>
                <a:gd name="T34" fmla="*/ 0 w 3257"/>
                <a:gd name="T35" fmla="*/ 0 h 1259"/>
                <a:gd name="T36" fmla="*/ 0 w 3257"/>
                <a:gd name="T37" fmla="*/ 0 h 1259"/>
                <a:gd name="T38" fmla="*/ 0 w 3257"/>
                <a:gd name="T39" fmla="*/ 0 h 1259"/>
                <a:gd name="T40" fmla="*/ 0 w 3257"/>
                <a:gd name="T41" fmla="*/ 0 h 1259"/>
                <a:gd name="T42" fmla="*/ 0 w 3257"/>
                <a:gd name="T43" fmla="*/ 0 h 1259"/>
                <a:gd name="T44" fmla="*/ 0 w 3257"/>
                <a:gd name="T45" fmla="*/ 0 h 1259"/>
                <a:gd name="T46" fmla="*/ 0 w 3257"/>
                <a:gd name="T47" fmla="*/ 0 h 1259"/>
                <a:gd name="T48" fmla="*/ 0 w 3257"/>
                <a:gd name="T49" fmla="*/ 0 h 1259"/>
                <a:gd name="T50" fmla="*/ 0 w 3257"/>
                <a:gd name="T51" fmla="*/ 0 h 1259"/>
                <a:gd name="T52" fmla="*/ 0 w 3257"/>
                <a:gd name="T53" fmla="*/ 0 h 1259"/>
                <a:gd name="T54" fmla="*/ 0 w 3257"/>
                <a:gd name="T55" fmla="*/ 0 h 1259"/>
                <a:gd name="T56" fmla="*/ 0 w 3257"/>
                <a:gd name="T57" fmla="*/ 0 h 1259"/>
                <a:gd name="T58" fmla="*/ 0 w 3257"/>
                <a:gd name="T59" fmla="*/ 0 h 1259"/>
                <a:gd name="T60" fmla="*/ 0 w 3257"/>
                <a:gd name="T61" fmla="*/ 0 h 1259"/>
                <a:gd name="T62" fmla="*/ 0 w 3257"/>
                <a:gd name="T63" fmla="*/ 0 h 1259"/>
                <a:gd name="T64" fmla="*/ 0 w 3257"/>
                <a:gd name="T65" fmla="*/ 0 h 1259"/>
                <a:gd name="T66" fmla="*/ 0 w 3257"/>
                <a:gd name="T67" fmla="*/ 0 h 1259"/>
                <a:gd name="T68" fmla="*/ 0 w 3257"/>
                <a:gd name="T69" fmla="*/ 0 h 1259"/>
                <a:gd name="T70" fmla="*/ 0 w 3257"/>
                <a:gd name="T71" fmla="*/ 0 h 1259"/>
                <a:gd name="T72" fmla="*/ 0 w 3257"/>
                <a:gd name="T73" fmla="*/ 0 h 1259"/>
                <a:gd name="T74" fmla="*/ 0 w 3257"/>
                <a:gd name="T75" fmla="*/ 0 h 1259"/>
                <a:gd name="T76" fmla="*/ 0 w 3257"/>
                <a:gd name="T77" fmla="*/ 0 h 1259"/>
                <a:gd name="T78" fmla="*/ 0 w 3257"/>
                <a:gd name="T79" fmla="*/ 0 h 1259"/>
                <a:gd name="T80" fmla="*/ 0 w 3257"/>
                <a:gd name="T81" fmla="*/ 0 h 1259"/>
                <a:gd name="T82" fmla="*/ 0 w 3257"/>
                <a:gd name="T83" fmla="*/ 0 h 1259"/>
                <a:gd name="T84" fmla="*/ 0 w 3257"/>
                <a:gd name="T85" fmla="*/ 0 h 1259"/>
                <a:gd name="T86" fmla="*/ 0 w 3257"/>
                <a:gd name="T87" fmla="*/ 0 h 1259"/>
                <a:gd name="T88" fmla="*/ 0 w 3257"/>
                <a:gd name="T89" fmla="*/ 0 h 1259"/>
                <a:gd name="T90" fmla="*/ 0 w 3257"/>
                <a:gd name="T91" fmla="*/ 0 h 1259"/>
                <a:gd name="T92" fmla="*/ 0 w 3257"/>
                <a:gd name="T93" fmla="*/ 0 h 125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257"/>
                <a:gd name="T142" fmla="*/ 0 h 1259"/>
                <a:gd name="T143" fmla="*/ 3257 w 3257"/>
                <a:gd name="T144" fmla="*/ 1259 h 125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257" h="1259">
                  <a:moveTo>
                    <a:pt x="44" y="0"/>
                  </a:moveTo>
                  <a:lnTo>
                    <a:pt x="0" y="99"/>
                  </a:lnTo>
                  <a:lnTo>
                    <a:pt x="5" y="321"/>
                  </a:lnTo>
                  <a:lnTo>
                    <a:pt x="66" y="448"/>
                  </a:lnTo>
                  <a:lnTo>
                    <a:pt x="166" y="482"/>
                  </a:lnTo>
                  <a:lnTo>
                    <a:pt x="338" y="625"/>
                  </a:lnTo>
                  <a:lnTo>
                    <a:pt x="758" y="915"/>
                  </a:lnTo>
                  <a:lnTo>
                    <a:pt x="853" y="931"/>
                  </a:lnTo>
                  <a:lnTo>
                    <a:pt x="974" y="997"/>
                  </a:lnTo>
                  <a:lnTo>
                    <a:pt x="1014" y="1076"/>
                  </a:lnTo>
                  <a:lnTo>
                    <a:pt x="1334" y="1242"/>
                  </a:lnTo>
                  <a:lnTo>
                    <a:pt x="1468" y="1259"/>
                  </a:lnTo>
                  <a:lnTo>
                    <a:pt x="3257" y="698"/>
                  </a:lnTo>
                  <a:lnTo>
                    <a:pt x="3241" y="577"/>
                  </a:lnTo>
                  <a:lnTo>
                    <a:pt x="2764" y="426"/>
                  </a:lnTo>
                  <a:lnTo>
                    <a:pt x="3207" y="621"/>
                  </a:lnTo>
                  <a:lnTo>
                    <a:pt x="1446" y="1174"/>
                  </a:lnTo>
                  <a:lnTo>
                    <a:pt x="1334" y="1076"/>
                  </a:lnTo>
                  <a:lnTo>
                    <a:pt x="1279" y="931"/>
                  </a:lnTo>
                  <a:lnTo>
                    <a:pt x="1324" y="648"/>
                  </a:lnTo>
                  <a:lnTo>
                    <a:pt x="1245" y="786"/>
                  </a:lnTo>
                  <a:lnTo>
                    <a:pt x="1229" y="931"/>
                  </a:lnTo>
                  <a:lnTo>
                    <a:pt x="1279" y="1114"/>
                  </a:lnTo>
                  <a:lnTo>
                    <a:pt x="1324" y="1174"/>
                  </a:lnTo>
                  <a:lnTo>
                    <a:pt x="1064" y="1048"/>
                  </a:lnTo>
                  <a:lnTo>
                    <a:pt x="1014" y="925"/>
                  </a:lnTo>
                  <a:lnTo>
                    <a:pt x="1002" y="742"/>
                  </a:lnTo>
                  <a:lnTo>
                    <a:pt x="1036" y="615"/>
                  </a:lnTo>
                  <a:lnTo>
                    <a:pt x="974" y="710"/>
                  </a:lnTo>
                  <a:lnTo>
                    <a:pt x="952" y="842"/>
                  </a:lnTo>
                  <a:lnTo>
                    <a:pt x="941" y="921"/>
                  </a:lnTo>
                  <a:lnTo>
                    <a:pt x="847" y="859"/>
                  </a:lnTo>
                  <a:lnTo>
                    <a:pt x="831" y="698"/>
                  </a:lnTo>
                  <a:lnTo>
                    <a:pt x="881" y="510"/>
                  </a:lnTo>
                  <a:lnTo>
                    <a:pt x="820" y="593"/>
                  </a:lnTo>
                  <a:lnTo>
                    <a:pt x="776" y="720"/>
                  </a:lnTo>
                  <a:lnTo>
                    <a:pt x="776" y="853"/>
                  </a:lnTo>
                  <a:lnTo>
                    <a:pt x="183" y="442"/>
                  </a:lnTo>
                  <a:lnTo>
                    <a:pt x="177" y="321"/>
                  </a:lnTo>
                  <a:lnTo>
                    <a:pt x="183" y="221"/>
                  </a:lnTo>
                  <a:lnTo>
                    <a:pt x="132" y="287"/>
                  </a:lnTo>
                  <a:lnTo>
                    <a:pt x="104" y="394"/>
                  </a:lnTo>
                  <a:lnTo>
                    <a:pt x="44" y="282"/>
                  </a:lnTo>
                  <a:lnTo>
                    <a:pt x="44" y="121"/>
                  </a:lnTo>
                  <a:lnTo>
                    <a:pt x="149" y="54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3446" y="2677"/>
              <a:ext cx="100" cy="152"/>
            </a:xfrm>
            <a:custGeom>
              <a:avLst/>
              <a:gdLst>
                <a:gd name="T0" fmla="*/ 0 w 300"/>
                <a:gd name="T1" fmla="*/ 0 h 454"/>
                <a:gd name="T2" fmla="*/ 0 w 300"/>
                <a:gd name="T3" fmla="*/ 0 h 454"/>
                <a:gd name="T4" fmla="*/ 0 w 300"/>
                <a:gd name="T5" fmla="*/ 0 h 454"/>
                <a:gd name="T6" fmla="*/ 0 w 300"/>
                <a:gd name="T7" fmla="*/ 0 h 454"/>
                <a:gd name="T8" fmla="*/ 0 w 300"/>
                <a:gd name="T9" fmla="*/ 0 h 454"/>
                <a:gd name="T10" fmla="*/ 0 w 300"/>
                <a:gd name="T11" fmla="*/ 0 h 454"/>
                <a:gd name="T12" fmla="*/ 0 w 300"/>
                <a:gd name="T13" fmla="*/ 0 h 454"/>
                <a:gd name="T14" fmla="*/ 0 w 300"/>
                <a:gd name="T15" fmla="*/ 0 h 454"/>
                <a:gd name="T16" fmla="*/ 0 w 300"/>
                <a:gd name="T17" fmla="*/ 0 h 454"/>
                <a:gd name="T18" fmla="*/ 0 w 300"/>
                <a:gd name="T19" fmla="*/ 0 h 454"/>
                <a:gd name="T20" fmla="*/ 0 w 300"/>
                <a:gd name="T21" fmla="*/ 0 h 454"/>
                <a:gd name="T22" fmla="*/ 0 w 300"/>
                <a:gd name="T23" fmla="*/ 0 h 4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0"/>
                <a:gd name="T37" fmla="*/ 0 h 454"/>
                <a:gd name="T38" fmla="*/ 300 w 300"/>
                <a:gd name="T39" fmla="*/ 454 h 45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0" h="454">
                  <a:moveTo>
                    <a:pt x="145" y="0"/>
                  </a:moveTo>
                  <a:lnTo>
                    <a:pt x="78" y="50"/>
                  </a:lnTo>
                  <a:lnTo>
                    <a:pt x="46" y="138"/>
                  </a:lnTo>
                  <a:lnTo>
                    <a:pt x="0" y="350"/>
                  </a:lnTo>
                  <a:lnTo>
                    <a:pt x="46" y="454"/>
                  </a:lnTo>
                  <a:lnTo>
                    <a:pt x="300" y="372"/>
                  </a:lnTo>
                  <a:lnTo>
                    <a:pt x="239" y="310"/>
                  </a:lnTo>
                  <a:lnTo>
                    <a:pt x="78" y="355"/>
                  </a:lnTo>
                  <a:lnTo>
                    <a:pt x="84" y="183"/>
                  </a:lnTo>
                  <a:lnTo>
                    <a:pt x="156" y="12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3558" y="2740"/>
              <a:ext cx="156" cy="54"/>
            </a:xfrm>
            <a:custGeom>
              <a:avLst/>
              <a:gdLst>
                <a:gd name="T0" fmla="*/ 0 w 470"/>
                <a:gd name="T1" fmla="*/ 0 h 161"/>
                <a:gd name="T2" fmla="*/ 0 w 470"/>
                <a:gd name="T3" fmla="*/ 0 h 161"/>
                <a:gd name="T4" fmla="*/ 0 w 470"/>
                <a:gd name="T5" fmla="*/ 0 h 161"/>
                <a:gd name="T6" fmla="*/ 0 w 470"/>
                <a:gd name="T7" fmla="*/ 0 h 161"/>
                <a:gd name="T8" fmla="*/ 0 w 470"/>
                <a:gd name="T9" fmla="*/ 0 h 1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161"/>
                <a:gd name="T17" fmla="*/ 470 w 470"/>
                <a:gd name="T18" fmla="*/ 161 h 1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161">
                  <a:moveTo>
                    <a:pt x="10" y="99"/>
                  </a:moveTo>
                  <a:lnTo>
                    <a:pt x="470" y="0"/>
                  </a:lnTo>
                  <a:lnTo>
                    <a:pt x="0" y="161"/>
                  </a:lnTo>
                  <a:lnTo>
                    <a:pt x="10" y="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2933" y="2554"/>
              <a:ext cx="1017" cy="494"/>
            </a:xfrm>
            <a:custGeom>
              <a:avLst/>
              <a:gdLst>
                <a:gd name="T0" fmla="*/ 0 w 3052"/>
                <a:gd name="T1" fmla="*/ 0 h 1482"/>
                <a:gd name="T2" fmla="*/ 0 w 3052"/>
                <a:gd name="T3" fmla="*/ 0 h 1482"/>
                <a:gd name="T4" fmla="*/ 0 w 3052"/>
                <a:gd name="T5" fmla="*/ 0 h 1482"/>
                <a:gd name="T6" fmla="*/ 0 w 3052"/>
                <a:gd name="T7" fmla="*/ 0 h 1482"/>
                <a:gd name="T8" fmla="*/ 0 w 3052"/>
                <a:gd name="T9" fmla="*/ 0 h 1482"/>
                <a:gd name="T10" fmla="*/ 0 w 3052"/>
                <a:gd name="T11" fmla="*/ 0 h 1482"/>
                <a:gd name="T12" fmla="*/ 0 w 3052"/>
                <a:gd name="T13" fmla="*/ 0 h 1482"/>
                <a:gd name="T14" fmla="*/ 0 w 3052"/>
                <a:gd name="T15" fmla="*/ 0 h 1482"/>
                <a:gd name="T16" fmla="*/ 0 w 3052"/>
                <a:gd name="T17" fmla="*/ 0 h 1482"/>
                <a:gd name="T18" fmla="*/ 0 w 3052"/>
                <a:gd name="T19" fmla="*/ 0 h 1482"/>
                <a:gd name="T20" fmla="*/ 0 w 3052"/>
                <a:gd name="T21" fmla="*/ 0 h 1482"/>
                <a:gd name="T22" fmla="*/ 0 w 3052"/>
                <a:gd name="T23" fmla="*/ 0 h 1482"/>
                <a:gd name="T24" fmla="*/ 0 w 3052"/>
                <a:gd name="T25" fmla="*/ 0 h 1482"/>
                <a:gd name="T26" fmla="*/ 0 w 3052"/>
                <a:gd name="T27" fmla="*/ 0 h 1482"/>
                <a:gd name="T28" fmla="*/ 0 w 3052"/>
                <a:gd name="T29" fmla="*/ 0 h 1482"/>
                <a:gd name="T30" fmla="*/ 0 w 3052"/>
                <a:gd name="T31" fmla="*/ 0 h 1482"/>
                <a:gd name="T32" fmla="*/ 0 w 3052"/>
                <a:gd name="T33" fmla="*/ 0 h 1482"/>
                <a:gd name="T34" fmla="*/ 0 w 3052"/>
                <a:gd name="T35" fmla="*/ 0 h 1482"/>
                <a:gd name="T36" fmla="*/ 0 w 3052"/>
                <a:gd name="T37" fmla="*/ 0 h 1482"/>
                <a:gd name="T38" fmla="*/ 0 w 3052"/>
                <a:gd name="T39" fmla="*/ 0 h 1482"/>
                <a:gd name="T40" fmla="*/ 0 w 3052"/>
                <a:gd name="T41" fmla="*/ 0 h 1482"/>
                <a:gd name="T42" fmla="*/ 0 w 3052"/>
                <a:gd name="T43" fmla="*/ 0 h 1482"/>
                <a:gd name="T44" fmla="*/ 0 w 3052"/>
                <a:gd name="T45" fmla="*/ 0 h 1482"/>
                <a:gd name="T46" fmla="*/ 0 w 3052"/>
                <a:gd name="T47" fmla="*/ 0 h 148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052"/>
                <a:gd name="T73" fmla="*/ 0 h 1482"/>
                <a:gd name="T74" fmla="*/ 3052 w 3052"/>
                <a:gd name="T75" fmla="*/ 1482 h 148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052" h="1482">
                  <a:moveTo>
                    <a:pt x="243" y="0"/>
                  </a:moveTo>
                  <a:lnTo>
                    <a:pt x="0" y="37"/>
                  </a:lnTo>
                  <a:lnTo>
                    <a:pt x="7" y="126"/>
                  </a:lnTo>
                  <a:lnTo>
                    <a:pt x="770" y="1337"/>
                  </a:lnTo>
                  <a:lnTo>
                    <a:pt x="2809" y="1107"/>
                  </a:lnTo>
                  <a:lnTo>
                    <a:pt x="2903" y="1151"/>
                  </a:lnTo>
                  <a:lnTo>
                    <a:pt x="2957" y="1237"/>
                  </a:lnTo>
                  <a:lnTo>
                    <a:pt x="2892" y="1419"/>
                  </a:lnTo>
                  <a:lnTo>
                    <a:pt x="2554" y="1482"/>
                  </a:lnTo>
                  <a:lnTo>
                    <a:pt x="2906" y="1482"/>
                  </a:lnTo>
                  <a:lnTo>
                    <a:pt x="3052" y="1259"/>
                  </a:lnTo>
                  <a:lnTo>
                    <a:pt x="3044" y="1078"/>
                  </a:lnTo>
                  <a:lnTo>
                    <a:pt x="2980" y="994"/>
                  </a:lnTo>
                  <a:lnTo>
                    <a:pt x="2626" y="1041"/>
                  </a:lnTo>
                  <a:lnTo>
                    <a:pt x="2561" y="1069"/>
                  </a:lnTo>
                  <a:lnTo>
                    <a:pt x="2484" y="1041"/>
                  </a:lnTo>
                  <a:lnTo>
                    <a:pt x="881" y="1230"/>
                  </a:lnTo>
                  <a:lnTo>
                    <a:pt x="384" y="532"/>
                  </a:lnTo>
                  <a:lnTo>
                    <a:pt x="827" y="1236"/>
                  </a:lnTo>
                  <a:lnTo>
                    <a:pt x="787" y="1295"/>
                  </a:lnTo>
                  <a:lnTo>
                    <a:pt x="31" y="70"/>
                  </a:lnTo>
                  <a:lnTo>
                    <a:pt x="224" y="37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2959" y="2664"/>
              <a:ext cx="183" cy="427"/>
            </a:xfrm>
            <a:custGeom>
              <a:avLst/>
              <a:gdLst>
                <a:gd name="T0" fmla="*/ 0 w 547"/>
                <a:gd name="T1" fmla="*/ 0 h 1281"/>
                <a:gd name="T2" fmla="*/ 0 w 547"/>
                <a:gd name="T3" fmla="*/ 0 h 1281"/>
                <a:gd name="T4" fmla="*/ 0 w 547"/>
                <a:gd name="T5" fmla="*/ 0 h 1281"/>
                <a:gd name="T6" fmla="*/ 0 w 547"/>
                <a:gd name="T7" fmla="*/ 0 h 1281"/>
                <a:gd name="T8" fmla="*/ 0 w 547"/>
                <a:gd name="T9" fmla="*/ 0 h 1281"/>
                <a:gd name="T10" fmla="*/ 0 w 547"/>
                <a:gd name="T11" fmla="*/ 0 h 1281"/>
                <a:gd name="T12" fmla="*/ 0 w 547"/>
                <a:gd name="T13" fmla="*/ 0 h 1281"/>
                <a:gd name="T14" fmla="*/ 0 w 547"/>
                <a:gd name="T15" fmla="*/ 0 h 1281"/>
                <a:gd name="T16" fmla="*/ 0 w 547"/>
                <a:gd name="T17" fmla="*/ 0 h 1281"/>
                <a:gd name="T18" fmla="*/ 0 w 547"/>
                <a:gd name="T19" fmla="*/ 0 h 1281"/>
                <a:gd name="T20" fmla="*/ 0 w 547"/>
                <a:gd name="T21" fmla="*/ 0 h 1281"/>
                <a:gd name="T22" fmla="*/ 0 w 547"/>
                <a:gd name="T23" fmla="*/ 0 h 1281"/>
                <a:gd name="T24" fmla="*/ 0 w 547"/>
                <a:gd name="T25" fmla="*/ 0 h 1281"/>
                <a:gd name="T26" fmla="*/ 0 w 547"/>
                <a:gd name="T27" fmla="*/ 0 h 128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7"/>
                <a:gd name="T43" fmla="*/ 0 h 1281"/>
                <a:gd name="T44" fmla="*/ 547 w 547"/>
                <a:gd name="T45" fmla="*/ 1281 h 128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7" h="1281">
                  <a:moveTo>
                    <a:pt x="71" y="0"/>
                  </a:moveTo>
                  <a:lnTo>
                    <a:pt x="82" y="95"/>
                  </a:lnTo>
                  <a:lnTo>
                    <a:pt x="66" y="175"/>
                  </a:lnTo>
                  <a:lnTo>
                    <a:pt x="38" y="228"/>
                  </a:lnTo>
                  <a:lnTo>
                    <a:pt x="0" y="256"/>
                  </a:lnTo>
                  <a:lnTo>
                    <a:pt x="143" y="527"/>
                  </a:lnTo>
                  <a:lnTo>
                    <a:pt x="547" y="1281"/>
                  </a:lnTo>
                  <a:lnTo>
                    <a:pt x="249" y="604"/>
                  </a:lnTo>
                  <a:lnTo>
                    <a:pt x="66" y="256"/>
                  </a:lnTo>
                  <a:lnTo>
                    <a:pt x="243" y="465"/>
                  </a:lnTo>
                  <a:lnTo>
                    <a:pt x="104" y="189"/>
                  </a:lnTo>
                  <a:lnTo>
                    <a:pt x="143" y="89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2904" y="2702"/>
              <a:ext cx="1092" cy="489"/>
            </a:xfrm>
            <a:custGeom>
              <a:avLst/>
              <a:gdLst>
                <a:gd name="T0" fmla="*/ 0 w 3277"/>
                <a:gd name="T1" fmla="*/ 0 h 1467"/>
                <a:gd name="T2" fmla="*/ 0 w 3277"/>
                <a:gd name="T3" fmla="*/ 0 h 1467"/>
                <a:gd name="T4" fmla="*/ 0 w 3277"/>
                <a:gd name="T5" fmla="*/ 0 h 1467"/>
                <a:gd name="T6" fmla="*/ 0 w 3277"/>
                <a:gd name="T7" fmla="*/ 0 h 1467"/>
                <a:gd name="T8" fmla="*/ 0 w 3277"/>
                <a:gd name="T9" fmla="*/ 0 h 1467"/>
                <a:gd name="T10" fmla="*/ 0 w 3277"/>
                <a:gd name="T11" fmla="*/ 0 h 1467"/>
                <a:gd name="T12" fmla="*/ 0 w 3277"/>
                <a:gd name="T13" fmla="*/ 0 h 1467"/>
                <a:gd name="T14" fmla="*/ 0 w 3277"/>
                <a:gd name="T15" fmla="*/ 0 h 1467"/>
                <a:gd name="T16" fmla="*/ 0 w 3277"/>
                <a:gd name="T17" fmla="*/ 0 h 1467"/>
                <a:gd name="T18" fmla="*/ 0 w 3277"/>
                <a:gd name="T19" fmla="*/ 0 h 1467"/>
                <a:gd name="T20" fmla="*/ 0 w 3277"/>
                <a:gd name="T21" fmla="*/ 0 h 1467"/>
                <a:gd name="T22" fmla="*/ 0 w 3277"/>
                <a:gd name="T23" fmla="*/ 0 h 1467"/>
                <a:gd name="T24" fmla="*/ 0 w 3277"/>
                <a:gd name="T25" fmla="*/ 0 h 1467"/>
                <a:gd name="T26" fmla="*/ 0 w 3277"/>
                <a:gd name="T27" fmla="*/ 0 h 1467"/>
                <a:gd name="T28" fmla="*/ 0 w 3277"/>
                <a:gd name="T29" fmla="*/ 0 h 1467"/>
                <a:gd name="T30" fmla="*/ 0 w 3277"/>
                <a:gd name="T31" fmla="*/ 0 h 1467"/>
                <a:gd name="T32" fmla="*/ 0 w 3277"/>
                <a:gd name="T33" fmla="*/ 0 h 1467"/>
                <a:gd name="T34" fmla="*/ 0 w 3277"/>
                <a:gd name="T35" fmla="*/ 0 h 1467"/>
                <a:gd name="T36" fmla="*/ 0 w 3277"/>
                <a:gd name="T37" fmla="*/ 0 h 1467"/>
                <a:gd name="T38" fmla="*/ 0 w 3277"/>
                <a:gd name="T39" fmla="*/ 0 h 1467"/>
                <a:gd name="T40" fmla="*/ 0 w 3277"/>
                <a:gd name="T41" fmla="*/ 0 h 1467"/>
                <a:gd name="T42" fmla="*/ 0 w 3277"/>
                <a:gd name="T43" fmla="*/ 0 h 1467"/>
                <a:gd name="T44" fmla="*/ 0 w 3277"/>
                <a:gd name="T45" fmla="*/ 0 h 1467"/>
                <a:gd name="T46" fmla="*/ 0 w 3277"/>
                <a:gd name="T47" fmla="*/ 0 h 1467"/>
                <a:gd name="T48" fmla="*/ 0 w 3277"/>
                <a:gd name="T49" fmla="*/ 0 h 1467"/>
                <a:gd name="T50" fmla="*/ 0 w 3277"/>
                <a:gd name="T51" fmla="*/ 0 h 1467"/>
                <a:gd name="T52" fmla="*/ 0 w 3277"/>
                <a:gd name="T53" fmla="*/ 0 h 1467"/>
                <a:gd name="T54" fmla="*/ 0 w 3277"/>
                <a:gd name="T55" fmla="*/ 0 h 1467"/>
                <a:gd name="T56" fmla="*/ 0 w 3277"/>
                <a:gd name="T57" fmla="*/ 0 h 146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277"/>
                <a:gd name="T88" fmla="*/ 0 h 1467"/>
                <a:gd name="T89" fmla="*/ 3277 w 3277"/>
                <a:gd name="T90" fmla="*/ 1467 h 146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277" h="1467">
                  <a:moveTo>
                    <a:pt x="256" y="0"/>
                  </a:moveTo>
                  <a:lnTo>
                    <a:pt x="120" y="62"/>
                  </a:lnTo>
                  <a:lnTo>
                    <a:pt x="12" y="85"/>
                  </a:lnTo>
                  <a:lnTo>
                    <a:pt x="0" y="157"/>
                  </a:lnTo>
                  <a:lnTo>
                    <a:pt x="445" y="993"/>
                  </a:lnTo>
                  <a:lnTo>
                    <a:pt x="635" y="1467"/>
                  </a:lnTo>
                  <a:lnTo>
                    <a:pt x="2530" y="1233"/>
                  </a:lnTo>
                  <a:lnTo>
                    <a:pt x="2601" y="1210"/>
                  </a:lnTo>
                  <a:lnTo>
                    <a:pt x="2702" y="1244"/>
                  </a:lnTo>
                  <a:lnTo>
                    <a:pt x="3045" y="1198"/>
                  </a:lnTo>
                  <a:lnTo>
                    <a:pt x="3199" y="1056"/>
                  </a:lnTo>
                  <a:lnTo>
                    <a:pt x="3277" y="706"/>
                  </a:lnTo>
                  <a:lnTo>
                    <a:pt x="3223" y="456"/>
                  </a:lnTo>
                  <a:lnTo>
                    <a:pt x="2982" y="245"/>
                  </a:lnTo>
                  <a:lnTo>
                    <a:pt x="2511" y="363"/>
                  </a:lnTo>
                  <a:lnTo>
                    <a:pt x="2933" y="371"/>
                  </a:lnTo>
                  <a:lnTo>
                    <a:pt x="3115" y="510"/>
                  </a:lnTo>
                  <a:lnTo>
                    <a:pt x="3196" y="631"/>
                  </a:lnTo>
                  <a:lnTo>
                    <a:pt x="3202" y="811"/>
                  </a:lnTo>
                  <a:lnTo>
                    <a:pt x="3134" y="1027"/>
                  </a:lnTo>
                  <a:lnTo>
                    <a:pt x="3047" y="1124"/>
                  </a:lnTo>
                  <a:lnTo>
                    <a:pt x="2769" y="1161"/>
                  </a:lnTo>
                  <a:lnTo>
                    <a:pt x="2645" y="1121"/>
                  </a:lnTo>
                  <a:lnTo>
                    <a:pt x="2477" y="1205"/>
                  </a:lnTo>
                  <a:lnTo>
                    <a:pt x="688" y="1360"/>
                  </a:lnTo>
                  <a:lnTo>
                    <a:pt x="53" y="107"/>
                  </a:lnTo>
                  <a:lnTo>
                    <a:pt x="270" y="41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3148" y="2941"/>
              <a:ext cx="552" cy="163"/>
            </a:xfrm>
            <a:custGeom>
              <a:avLst/>
              <a:gdLst>
                <a:gd name="T0" fmla="*/ 0 w 1656"/>
                <a:gd name="T1" fmla="*/ 0 h 489"/>
                <a:gd name="T2" fmla="*/ 0 w 1656"/>
                <a:gd name="T3" fmla="*/ 0 h 489"/>
                <a:gd name="T4" fmla="*/ 0 w 1656"/>
                <a:gd name="T5" fmla="*/ 0 h 489"/>
                <a:gd name="T6" fmla="*/ 0 w 1656"/>
                <a:gd name="T7" fmla="*/ 0 h 489"/>
                <a:gd name="T8" fmla="*/ 0 w 1656"/>
                <a:gd name="T9" fmla="*/ 0 h 489"/>
                <a:gd name="T10" fmla="*/ 0 w 1656"/>
                <a:gd name="T11" fmla="*/ 0 h 489"/>
                <a:gd name="T12" fmla="*/ 0 w 1656"/>
                <a:gd name="T13" fmla="*/ 0 h 489"/>
                <a:gd name="T14" fmla="*/ 0 w 1656"/>
                <a:gd name="T15" fmla="*/ 0 h 489"/>
                <a:gd name="T16" fmla="*/ 0 w 1656"/>
                <a:gd name="T17" fmla="*/ 0 h 489"/>
                <a:gd name="T18" fmla="*/ 0 w 1656"/>
                <a:gd name="T19" fmla="*/ 0 h 489"/>
                <a:gd name="T20" fmla="*/ 0 w 1656"/>
                <a:gd name="T21" fmla="*/ 0 h 489"/>
                <a:gd name="T22" fmla="*/ 0 w 1656"/>
                <a:gd name="T23" fmla="*/ 0 h 489"/>
                <a:gd name="T24" fmla="*/ 0 w 1656"/>
                <a:gd name="T25" fmla="*/ 0 h 489"/>
                <a:gd name="T26" fmla="*/ 0 w 1656"/>
                <a:gd name="T27" fmla="*/ 0 h 48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56"/>
                <a:gd name="T43" fmla="*/ 0 h 489"/>
                <a:gd name="T44" fmla="*/ 1656 w 1656"/>
                <a:gd name="T45" fmla="*/ 489 h 48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56" h="489">
                  <a:moveTo>
                    <a:pt x="0" y="489"/>
                  </a:moveTo>
                  <a:lnTo>
                    <a:pt x="133" y="366"/>
                  </a:lnTo>
                  <a:lnTo>
                    <a:pt x="193" y="256"/>
                  </a:lnTo>
                  <a:lnTo>
                    <a:pt x="177" y="123"/>
                  </a:lnTo>
                  <a:lnTo>
                    <a:pt x="1202" y="0"/>
                  </a:lnTo>
                  <a:lnTo>
                    <a:pt x="288" y="157"/>
                  </a:lnTo>
                  <a:lnTo>
                    <a:pt x="248" y="267"/>
                  </a:lnTo>
                  <a:lnTo>
                    <a:pt x="1030" y="223"/>
                  </a:lnTo>
                  <a:lnTo>
                    <a:pt x="232" y="340"/>
                  </a:lnTo>
                  <a:lnTo>
                    <a:pt x="187" y="384"/>
                  </a:lnTo>
                  <a:lnTo>
                    <a:pt x="143" y="411"/>
                  </a:lnTo>
                  <a:lnTo>
                    <a:pt x="1656" y="328"/>
                  </a:lnTo>
                  <a:lnTo>
                    <a:pt x="0" y="4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3149" y="2785"/>
              <a:ext cx="253" cy="111"/>
            </a:xfrm>
            <a:custGeom>
              <a:avLst/>
              <a:gdLst>
                <a:gd name="T0" fmla="*/ 0 w 759"/>
                <a:gd name="T1" fmla="*/ 0 h 332"/>
                <a:gd name="T2" fmla="*/ 0 w 759"/>
                <a:gd name="T3" fmla="*/ 0 h 332"/>
                <a:gd name="T4" fmla="*/ 0 w 759"/>
                <a:gd name="T5" fmla="*/ 0 h 332"/>
                <a:gd name="T6" fmla="*/ 0 w 759"/>
                <a:gd name="T7" fmla="*/ 0 h 332"/>
                <a:gd name="T8" fmla="*/ 0 w 759"/>
                <a:gd name="T9" fmla="*/ 0 h 332"/>
                <a:gd name="T10" fmla="*/ 0 w 759"/>
                <a:gd name="T11" fmla="*/ 0 h 332"/>
                <a:gd name="T12" fmla="*/ 0 w 759"/>
                <a:gd name="T13" fmla="*/ 0 h 332"/>
                <a:gd name="T14" fmla="*/ 0 w 759"/>
                <a:gd name="T15" fmla="*/ 0 h 332"/>
                <a:gd name="T16" fmla="*/ 0 w 759"/>
                <a:gd name="T17" fmla="*/ 0 h 332"/>
                <a:gd name="T18" fmla="*/ 0 w 759"/>
                <a:gd name="T19" fmla="*/ 0 h 3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9"/>
                <a:gd name="T31" fmla="*/ 0 h 332"/>
                <a:gd name="T32" fmla="*/ 759 w 759"/>
                <a:gd name="T33" fmla="*/ 332 h 3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9" h="332">
                  <a:moveTo>
                    <a:pt x="292" y="0"/>
                  </a:moveTo>
                  <a:lnTo>
                    <a:pt x="0" y="15"/>
                  </a:lnTo>
                  <a:lnTo>
                    <a:pt x="221" y="332"/>
                  </a:lnTo>
                  <a:lnTo>
                    <a:pt x="759" y="291"/>
                  </a:lnTo>
                  <a:lnTo>
                    <a:pt x="700" y="251"/>
                  </a:lnTo>
                  <a:lnTo>
                    <a:pt x="261" y="266"/>
                  </a:lnTo>
                  <a:lnTo>
                    <a:pt x="145" y="71"/>
                  </a:lnTo>
                  <a:lnTo>
                    <a:pt x="360" y="19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3582" y="2852"/>
              <a:ext cx="219" cy="28"/>
            </a:xfrm>
            <a:custGeom>
              <a:avLst/>
              <a:gdLst>
                <a:gd name="T0" fmla="*/ 0 w 657"/>
                <a:gd name="T1" fmla="*/ 0 h 84"/>
                <a:gd name="T2" fmla="*/ 0 w 657"/>
                <a:gd name="T3" fmla="*/ 0 h 84"/>
                <a:gd name="T4" fmla="*/ 0 w 657"/>
                <a:gd name="T5" fmla="*/ 0 h 84"/>
                <a:gd name="T6" fmla="*/ 0 w 657"/>
                <a:gd name="T7" fmla="*/ 0 h 84"/>
                <a:gd name="T8" fmla="*/ 0 w 657"/>
                <a:gd name="T9" fmla="*/ 0 h 84"/>
                <a:gd name="T10" fmla="*/ 0 w 657"/>
                <a:gd name="T11" fmla="*/ 0 h 84"/>
                <a:gd name="T12" fmla="*/ 0 w 657"/>
                <a:gd name="T13" fmla="*/ 0 h 84"/>
                <a:gd name="T14" fmla="*/ 0 w 657"/>
                <a:gd name="T15" fmla="*/ 0 h 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7"/>
                <a:gd name="T25" fmla="*/ 0 h 84"/>
                <a:gd name="T26" fmla="*/ 657 w 657"/>
                <a:gd name="T27" fmla="*/ 84 h 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7" h="84">
                  <a:moveTo>
                    <a:pt x="0" y="84"/>
                  </a:moveTo>
                  <a:lnTo>
                    <a:pt x="113" y="71"/>
                  </a:lnTo>
                  <a:lnTo>
                    <a:pt x="337" y="42"/>
                  </a:lnTo>
                  <a:lnTo>
                    <a:pt x="558" y="13"/>
                  </a:lnTo>
                  <a:lnTo>
                    <a:pt x="657" y="0"/>
                  </a:lnTo>
                  <a:lnTo>
                    <a:pt x="164" y="17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3203" y="2181"/>
              <a:ext cx="608" cy="150"/>
            </a:xfrm>
            <a:custGeom>
              <a:avLst/>
              <a:gdLst>
                <a:gd name="T0" fmla="*/ 0 w 1825"/>
                <a:gd name="T1" fmla="*/ 0 h 451"/>
                <a:gd name="T2" fmla="*/ 0 w 1825"/>
                <a:gd name="T3" fmla="*/ 0 h 451"/>
                <a:gd name="T4" fmla="*/ 0 w 1825"/>
                <a:gd name="T5" fmla="*/ 0 h 451"/>
                <a:gd name="T6" fmla="*/ 0 w 1825"/>
                <a:gd name="T7" fmla="*/ 0 h 451"/>
                <a:gd name="T8" fmla="*/ 0 w 1825"/>
                <a:gd name="T9" fmla="*/ 0 h 451"/>
                <a:gd name="T10" fmla="*/ 0 w 1825"/>
                <a:gd name="T11" fmla="*/ 0 h 451"/>
                <a:gd name="T12" fmla="*/ 0 w 1825"/>
                <a:gd name="T13" fmla="*/ 0 h 451"/>
                <a:gd name="T14" fmla="*/ 0 w 1825"/>
                <a:gd name="T15" fmla="*/ 0 h 451"/>
                <a:gd name="T16" fmla="*/ 0 w 1825"/>
                <a:gd name="T17" fmla="*/ 0 h 451"/>
                <a:gd name="T18" fmla="*/ 0 w 1825"/>
                <a:gd name="T19" fmla="*/ 0 h 451"/>
                <a:gd name="T20" fmla="*/ 0 w 1825"/>
                <a:gd name="T21" fmla="*/ 0 h 451"/>
                <a:gd name="T22" fmla="*/ 0 w 1825"/>
                <a:gd name="T23" fmla="*/ 0 h 451"/>
                <a:gd name="T24" fmla="*/ 0 w 1825"/>
                <a:gd name="T25" fmla="*/ 0 h 4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25"/>
                <a:gd name="T40" fmla="*/ 0 h 451"/>
                <a:gd name="T41" fmla="*/ 1825 w 1825"/>
                <a:gd name="T42" fmla="*/ 451 h 45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25" h="451">
                  <a:moveTo>
                    <a:pt x="1825" y="97"/>
                  </a:moveTo>
                  <a:lnTo>
                    <a:pt x="1527" y="47"/>
                  </a:lnTo>
                  <a:lnTo>
                    <a:pt x="1472" y="4"/>
                  </a:lnTo>
                  <a:lnTo>
                    <a:pt x="1391" y="0"/>
                  </a:lnTo>
                  <a:lnTo>
                    <a:pt x="0" y="308"/>
                  </a:lnTo>
                  <a:lnTo>
                    <a:pt x="451" y="451"/>
                  </a:lnTo>
                  <a:lnTo>
                    <a:pt x="1628" y="153"/>
                  </a:lnTo>
                  <a:lnTo>
                    <a:pt x="433" y="385"/>
                  </a:lnTo>
                  <a:lnTo>
                    <a:pt x="310" y="305"/>
                  </a:lnTo>
                  <a:lnTo>
                    <a:pt x="1400" y="42"/>
                  </a:lnTo>
                  <a:lnTo>
                    <a:pt x="1476" y="63"/>
                  </a:lnTo>
                  <a:lnTo>
                    <a:pt x="1825" y="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3653" y="2490"/>
              <a:ext cx="315" cy="128"/>
            </a:xfrm>
            <a:custGeom>
              <a:avLst/>
              <a:gdLst>
                <a:gd name="T0" fmla="*/ 0 w 945"/>
                <a:gd name="T1" fmla="*/ 0 h 382"/>
                <a:gd name="T2" fmla="*/ 0 w 945"/>
                <a:gd name="T3" fmla="*/ 0 h 382"/>
                <a:gd name="T4" fmla="*/ 0 w 945"/>
                <a:gd name="T5" fmla="*/ 0 h 382"/>
                <a:gd name="T6" fmla="*/ 0 w 945"/>
                <a:gd name="T7" fmla="*/ 0 h 382"/>
                <a:gd name="T8" fmla="*/ 0 w 945"/>
                <a:gd name="T9" fmla="*/ 0 h 382"/>
                <a:gd name="T10" fmla="*/ 0 w 945"/>
                <a:gd name="T11" fmla="*/ 0 h 3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45"/>
                <a:gd name="T19" fmla="*/ 0 h 382"/>
                <a:gd name="T20" fmla="*/ 945 w 945"/>
                <a:gd name="T21" fmla="*/ 382 h 3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45" h="382">
                  <a:moveTo>
                    <a:pt x="0" y="382"/>
                  </a:moveTo>
                  <a:lnTo>
                    <a:pt x="272" y="118"/>
                  </a:lnTo>
                  <a:lnTo>
                    <a:pt x="663" y="0"/>
                  </a:lnTo>
                  <a:lnTo>
                    <a:pt x="945" y="118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F7A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3499" y="2461"/>
              <a:ext cx="561" cy="391"/>
            </a:xfrm>
            <a:custGeom>
              <a:avLst/>
              <a:gdLst>
                <a:gd name="T0" fmla="*/ 0 w 1682"/>
                <a:gd name="T1" fmla="*/ 0 h 1174"/>
                <a:gd name="T2" fmla="*/ 0 w 1682"/>
                <a:gd name="T3" fmla="*/ 0 h 1174"/>
                <a:gd name="T4" fmla="*/ 0 w 1682"/>
                <a:gd name="T5" fmla="*/ 0 h 1174"/>
                <a:gd name="T6" fmla="*/ 0 w 1682"/>
                <a:gd name="T7" fmla="*/ 0 h 1174"/>
                <a:gd name="T8" fmla="*/ 0 w 1682"/>
                <a:gd name="T9" fmla="*/ 0 h 1174"/>
                <a:gd name="T10" fmla="*/ 0 w 1682"/>
                <a:gd name="T11" fmla="*/ 0 h 1174"/>
                <a:gd name="T12" fmla="*/ 0 w 1682"/>
                <a:gd name="T13" fmla="*/ 0 h 1174"/>
                <a:gd name="T14" fmla="*/ 0 w 1682"/>
                <a:gd name="T15" fmla="*/ 0 h 1174"/>
                <a:gd name="T16" fmla="*/ 0 w 1682"/>
                <a:gd name="T17" fmla="*/ 0 h 1174"/>
                <a:gd name="T18" fmla="*/ 0 w 1682"/>
                <a:gd name="T19" fmla="*/ 0 h 1174"/>
                <a:gd name="T20" fmla="*/ 0 w 1682"/>
                <a:gd name="T21" fmla="*/ 0 h 1174"/>
                <a:gd name="T22" fmla="*/ 0 w 1682"/>
                <a:gd name="T23" fmla="*/ 0 h 1174"/>
                <a:gd name="T24" fmla="*/ 0 w 1682"/>
                <a:gd name="T25" fmla="*/ 0 h 1174"/>
                <a:gd name="T26" fmla="*/ 0 w 1682"/>
                <a:gd name="T27" fmla="*/ 0 h 1174"/>
                <a:gd name="T28" fmla="*/ 0 w 1682"/>
                <a:gd name="T29" fmla="*/ 0 h 1174"/>
                <a:gd name="T30" fmla="*/ 0 w 1682"/>
                <a:gd name="T31" fmla="*/ 0 h 1174"/>
                <a:gd name="T32" fmla="*/ 0 w 1682"/>
                <a:gd name="T33" fmla="*/ 0 h 1174"/>
                <a:gd name="T34" fmla="*/ 0 w 1682"/>
                <a:gd name="T35" fmla="*/ 0 h 1174"/>
                <a:gd name="T36" fmla="*/ 0 w 1682"/>
                <a:gd name="T37" fmla="*/ 0 h 1174"/>
                <a:gd name="T38" fmla="*/ 0 w 1682"/>
                <a:gd name="T39" fmla="*/ 0 h 1174"/>
                <a:gd name="T40" fmla="*/ 0 w 1682"/>
                <a:gd name="T41" fmla="*/ 0 h 117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2"/>
                <a:gd name="T64" fmla="*/ 0 h 1174"/>
                <a:gd name="T65" fmla="*/ 1682 w 1682"/>
                <a:gd name="T66" fmla="*/ 1174 h 117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2" h="1174">
                  <a:moveTo>
                    <a:pt x="939" y="0"/>
                  </a:moveTo>
                  <a:lnTo>
                    <a:pt x="1648" y="189"/>
                  </a:lnTo>
                  <a:lnTo>
                    <a:pt x="1682" y="300"/>
                  </a:lnTo>
                  <a:lnTo>
                    <a:pt x="1338" y="417"/>
                  </a:lnTo>
                  <a:lnTo>
                    <a:pt x="1293" y="505"/>
                  </a:lnTo>
                  <a:lnTo>
                    <a:pt x="1316" y="605"/>
                  </a:lnTo>
                  <a:lnTo>
                    <a:pt x="1366" y="678"/>
                  </a:lnTo>
                  <a:lnTo>
                    <a:pt x="1465" y="732"/>
                  </a:lnTo>
                  <a:lnTo>
                    <a:pt x="0" y="1174"/>
                  </a:lnTo>
                  <a:lnTo>
                    <a:pt x="1348" y="716"/>
                  </a:lnTo>
                  <a:lnTo>
                    <a:pt x="1259" y="662"/>
                  </a:lnTo>
                  <a:lnTo>
                    <a:pt x="828" y="755"/>
                  </a:lnTo>
                  <a:lnTo>
                    <a:pt x="1237" y="600"/>
                  </a:lnTo>
                  <a:lnTo>
                    <a:pt x="1243" y="473"/>
                  </a:lnTo>
                  <a:lnTo>
                    <a:pt x="368" y="666"/>
                  </a:lnTo>
                  <a:lnTo>
                    <a:pt x="346" y="573"/>
                  </a:lnTo>
                  <a:lnTo>
                    <a:pt x="1642" y="226"/>
                  </a:lnTo>
                  <a:lnTo>
                    <a:pt x="982" y="68"/>
                  </a:lnTo>
                  <a:lnTo>
                    <a:pt x="474" y="235"/>
                  </a:lnTo>
                  <a:lnTo>
                    <a:pt x="9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3770" y="2810"/>
              <a:ext cx="99" cy="47"/>
            </a:xfrm>
            <a:custGeom>
              <a:avLst/>
              <a:gdLst>
                <a:gd name="T0" fmla="*/ 0 w 297"/>
                <a:gd name="T1" fmla="*/ 0 h 141"/>
                <a:gd name="T2" fmla="*/ 0 w 297"/>
                <a:gd name="T3" fmla="*/ 0 h 141"/>
                <a:gd name="T4" fmla="*/ 0 w 297"/>
                <a:gd name="T5" fmla="*/ 0 h 141"/>
                <a:gd name="T6" fmla="*/ 0 w 297"/>
                <a:gd name="T7" fmla="*/ 0 h 141"/>
                <a:gd name="T8" fmla="*/ 0 w 297"/>
                <a:gd name="T9" fmla="*/ 0 h 141"/>
                <a:gd name="T10" fmla="*/ 0 w 297"/>
                <a:gd name="T11" fmla="*/ 0 h 141"/>
                <a:gd name="T12" fmla="*/ 0 w 297"/>
                <a:gd name="T13" fmla="*/ 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7"/>
                <a:gd name="T22" fmla="*/ 0 h 141"/>
                <a:gd name="T23" fmla="*/ 297 w 297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7" h="141">
                  <a:moveTo>
                    <a:pt x="197" y="0"/>
                  </a:moveTo>
                  <a:lnTo>
                    <a:pt x="297" y="121"/>
                  </a:lnTo>
                  <a:lnTo>
                    <a:pt x="0" y="141"/>
                  </a:lnTo>
                  <a:lnTo>
                    <a:pt x="169" y="88"/>
                  </a:lnTo>
                  <a:lnTo>
                    <a:pt x="129" y="13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76672"/>
            <a:ext cx="7560840" cy="5760640"/>
          </a:xfrm>
        </p:spPr>
        <p:txBody>
          <a:bodyPr numCol="2">
            <a:normAutofit/>
          </a:bodyPr>
          <a:lstStyle/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Иностранный </a:t>
            </a:r>
            <a:r>
              <a:rPr lang="ru-RU" sz="2000" b="1" dirty="0" smtClean="0">
                <a:solidFill>
                  <a:schemeClr val="tx1"/>
                </a:solidFill>
              </a:rPr>
              <a:t>язык</a:t>
            </a:r>
            <a:r>
              <a:rPr lang="ru-RU" sz="2000" b="1" dirty="0" smtClean="0">
                <a:solidFill>
                  <a:schemeClr val="tx1"/>
                </a:solidFill>
              </a:rPr>
              <a:t>.      </a:t>
            </a:r>
          </a:p>
          <a:p>
            <a:pPr algn="l">
              <a:buFont typeface="Wingdings" pitchFamily="2" charset="2"/>
              <a:buChar char="v"/>
            </a:pPr>
            <a:r>
              <a:rPr lang="ru-RU" sz="2000" u="sng" dirty="0" smtClean="0">
                <a:solidFill>
                  <a:schemeClr val="tx1"/>
                </a:solidFill>
              </a:rPr>
              <a:t>формирование и совершенствование иноязычной  коммуникативной  </a:t>
            </a:r>
            <a:endParaRPr lang="ru-RU" sz="2000" u="sng" dirty="0" smtClean="0">
              <a:solidFill>
                <a:schemeClr val="tx1"/>
              </a:solidFill>
            </a:endParaRPr>
          </a:p>
          <a:p>
            <a:pPr algn="l"/>
            <a:r>
              <a:rPr lang="ru-RU" sz="2000" u="sng" dirty="0" smtClean="0">
                <a:solidFill>
                  <a:schemeClr val="tx1"/>
                </a:solidFill>
              </a:rPr>
              <a:t>компетенции</a:t>
            </a:r>
            <a:r>
              <a:rPr lang="ru-RU" sz="2000" dirty="0" smtClean="0">
                <a:solidFill>
                  <a:schemeClr val="tx1"/>
                </a:solidFill>
              </a:rPr>
              <a:t>; расширение и систематизация знаний о языке, расширение  лингвистического кругозора и лексического запаса, дальнейшее овладение </a:t>
            </a:r>
            <a:r>
              <a:rPr lang="ru-RU" sz="2000" dirty="0" smtClean="0">
                <a:solidFill>
                  <a:schemeClr val="tx1"/>
                </a:solidFill>
              </a:rPr>
              <a:t>общей </a:t>
            </a:r>
            <a:r>
              <a:rPr lang="ru-RU" sz="2000" dirty="0" smtClean="0">
                <a:solidFill>
                  <a:schemeClr val="tx1"/>
                </a:solidFill>
              </a:rPr>
              <a:t>речевой культурой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b="1" dirty="0" smtClean="0">
                <a:solidFill>
                  <a:schemeClr val="tx1"/>
                </a:solidFill>
              </a:rPr>
              <a:t>География</a:t>
            </a:r>
          </a:p>
          <a:p>
            <a:pPr algn="l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</a:rPr>
              <a:t>формирование представлений о </a:t>
            </a:r>
            <a:r>
              <a:rPr lang="ru-RU" sz="2000" dirty="0" err="1" smtClean="0">
                <a:solidFill>
                  <a:schemeClr val="tx1"/>
                </a:solidFill>
              </a:rPr>
              <a:t>географиии</a:t>
            </a:r>
            <a:r>
              <a:rPr lang="ru-RU" sz="2000" dirty="0" smtClean="0">
                <a:solidFill>
                  <a:schemeClr val="tx1"/>
                </a:solidFill>
              </a:rPr>
              <a:t>, её роли в освоении планеты человеком, о географических знаниях как компоненте научной картины мира, их необходимости для решения современных практических задач  человечества и своей страны</a:t>
            </a:r>
            <a:r>
              <a:rPr lang="ru-RU" sz="2000" i="1" dirty="0" smtClean="0">
                <a:solidFill>
                  <a:schemeClr val="tx1"/>
                </a:solidFill>
              </a:rPr>
              <a:t>, </a:t>
            </a:r>
            <a:r>
              <a:rPr lang="ru-RU" sz="2000" dirty="0" smtClean="0">
                <a:solidFill>
                  <a:schemeClr val="tx1"/>
                </a:solidFill>
              </a:rPr>
              <a:t>в том числе задачи </a:t>
            </a:r>
            <a:r>
              <a:rPr lang="ru-RU" sz="2000" u="sng" dirty="0" smtClean="0">
                <a:solidFill>
                  <a:schemeClr val="tx1"/>
                </a:solidFill>
              </a:rPr>
              <a:t>охраны окружающей среды и рационального природопользования</a:t>
            </a:r>
            <a:endParaRPr lang="ru-RU" sz="2000" u="sng" dirty="0">
              <a:solidFill>
                <a:schemeClr val="tx1"/>
              </a:solidFill>
            </a:endParaRPr>
          </a:p>
        </p:txBody>
      </p:sp>
      <p:grpSp>
        <p:nvGrpSpPr>
          <p:cNvPr id="2" name="Group 7"/>
          <p:cNvGrpSpPr>
            <a:grpSpLocks noGrp="1"/>
          </p:cNvGrpSpPr>
          <p:nvPr>
            <p:ph type="ctrTitle"/>
          </p:nvPr>
        </p:nvGrpSpPr>
        <p:grpSpPr bwMode="auto">
          <a:xfrm>
            <a:off x="323528" y="476672"/>
            <a:ext cx="1440160" cy="1296144"/>
            <a:chOff x="2880" y="2118"/>
            <a:chExt cx="1207" cy="1073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2962" y="2240"/>
              <a:ext cx="856" cy="914"/>
            </a:xfrm>
            <a:custGeom>
              <a:avLst/>
              <a:gdLst>
                <a:gd name="T0" fmla="*/ 0 w 2566"/>
                <a:gd name="T1" fmla="*/ 0 h 2741"/>
                <a:gd name="T2" fmla="*/ 0 w 2566"/>
                <a:gd name="T3" fmla="*/ 0 h 2741"/>
                <a:gd name="T4" fmla="*/ 0 w 2566"/>
                <a:gd name="T5" fmla="*/ 0 h 2741"/>
                <a:gd name="T6" fmla="*/ 0 w 2566"/>
                <a:gd name="T7" fmla="*/ 0 h 2741"/>
                <a:gd name="T8" fmla="*/ 0 w 2566"/>
                <a:gd name="T9" fmla="*/ 0 h 2741"/>
                <a:gd name="T10" fmla="*/ 0 w 2566"/>
                <a:gd name="T11" fmla="*/ 0 h 2741"/>
                <a:gd name="T12" fmla="*/ 0 w 2566"/>
                <a:gd name="T13" fmla="*/ 0 h 2741"/>
                <a:gd name="T14" fmla="*/ 0 w 2566"/>
                <a:gd name="T15" fmla="*/ 0 h 2741"/>
                <a:gd name="T16" fmla="*/ 0 w 2566"/>
                <a:gd name="T17" fmla="*/ 0 h 2741"/>
                <a:gd name="T18" fmla="*/ 0 w 2566"/>
                <a:gd name="T19" fmla="*/ 0 h 2741"/>
                <a:gd name="T20" fmla="*/ 0 w 2566"/>
                <a:gd name="T21" fmla="*/ 0 h 27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66"/>
                <a:gd name="T34" fmla="*/ 0 h 2741"/>
                <a:gd name="T35" fmla="*/ 2566 w 2566"/>
                <a:gd name="T36" fmla="*/ 2741 h 274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66" h="2741">
                  <a:moveTo>
                    <a:pt x="92" y="0"/>
                  </a:moveTo>
                  <a:lnTo>
                    <a:pt x="94" y="307"/>
                  </a:lnTo>
                  <a:lnTo>
                    <a:pt x="10" y="530"/>
                  </a:lnTo>
                  <a:lnTo>
                    <a:pt x="364" y="818"/>
                  </a:lnTo>
                  <a:lnTo>
                    <a:pt x="0" y="1593"/>
                  </a:lnTo>
                  <a:lnTo>
                    <a:pt x="560" y="2741"/>
                  </a:lnTo>
                  <a:lnTo>
                    <a:pt x="1750" y="2587"/>
                  </a:lnTo>
                  <a:lnTo>
                    <a:pt x="2566" y="1882"/>
                  </a:lnTo>
                  <a:lnTo>
                    <a:pt x="1775" y="22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2933" y="2550"/>
              <a:ext cx="194" cy="326"/>
            </a:xfrm>
            <a:custGeom>
              <a:avLst/>
              <a:gdLst>
                <a:gd name="T0" fmla="*/ 0 w 582"/>
                <a:gd name="T1" fmla="*/ 0 h 978"/>
                <a:gd name="T2" fmla="*/ 0 w 582"/>
                <a:gd name="T3" fmla="*/ 0 h 978"/>
                <a:gd name="T4" fmla="*/ 0 w 582"/>
                <a:gd name="T5" fmla="*/ 0 h 978"/>
                <a:gd name="T6" fmla="*/ 0 w 582"/>
                <a:gd name="T7" fmla="*/ 0 h 978"/>
                <a:gd name="T8" fmla="*/ 0 w 582"/>
                <a:gd name="T9" fmla="*/ 0 h 978"/>
                <a:gd name="T10" fmla="*/ 0 w 582"/>
                <a:gd name="T11" fmla="*/ 0 h 978"/>
                <a:gd name="T12" fmla="*/ 0 w 582"/>
                <a:gd name="T13" fmla="*/ 0 h 9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2"/>
                <a:gd name="T22" fmla="*/ 0 h 978"/>
                <a:gd name="T23" fmla="*/ 582 w 582"/>
                <a:gd name="T24" fmla="*/ 978 h 9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2" h="978">
                  <a:moveTo>
                    <a:pt x="300" y="0"/>
                  </a:moveTo>
                  <a:lnTo>
                    <a:pt x="0" y="48"/>
                  </a:lnTo>
                  <a:lnTo>
                    <a:pt x="37" y="135"/>
                  </a:lnTo>
                  <a:lnTo>
                    <a:pt x="582" y="978"/>
                  </a:lnTo>
                  <a:lnTo>
                    <a:pt x="339" y="126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2908" y="2710"/>
              <a:ext cx="482" cy="458"/>
            </a:xfrm>
            <a:custGeom>
              <a:avLst/>
              <a:gdLst>
                <a:gd name="T0" fmla="*/ 0 w 1445"/>
                <a:gd name="T1" fmla="*/ 0 h 1374"/>
                <a:gd name="T2" fmla="*/ 0 w 1445"/>
                <a:gd name="T3" fmla="*/ 0 h 1374"/>
                <a:gd name="T4" fmla="*/ 0 w 1445"/>
                <a:gd name="T5" fmla="*/ 0 h 1374"/>
                <a:gd name="T6" fmla="*/ 0 w 1445"/>
                <a:gd name="T7" fmla="*/ 0 h 1374"/>
                <a:gd name="T8" fmla="*/ 0 w 1445"/>
                <a:gd name="T9" fmla="*/ 0 h 1374"/>
                <a:gd name="T10" fmla="*/ 0 w 1445"/>
                <a:gd name="T11" fmla="*/ 0 h 1374"/>
                <a:gd name="T12" fmla="*/ 0 w 1445"/>
                <a:gd name="T13" fmla="*/ 0 h 1374"/>
                <a:gd name="T14" fmla="*/ 0 w 1445"/>
                <a:gd name="T15" fmla="*/ 0 h 13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5"/>
                <a:gd name="T25" fmla="*/ 0 h 1374"/>
                <a:gd name="T26" fmla="*/ 1445 w 1445"/>
                <a:gd name="T27" fmla="*/ 1374 h 137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5" h="1374">
                  <a:moveTo>
                    <a:pt x="247" y="0"/>
                  </a:moveTo>
                  <a:lnTo>
                    <a:pt x="0" y="93"/>
                  </a:lnTo>
                  <a:lnTo>
                    <a:pt x="656" y="1374"/>
                  </a:lnTo>
                  <a:lnTo>
                    <a:pt x="1445" y="1331"/>
                  </a:lnTo>
                  <a:lnTo>
                    <a:pt x="719" y="1182"/>
                  </a:lnTo>
                  <a:lnTo>
                    <a:pt x="204" y="156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2891" y="2128"/>
              <a:ext cx="564" cy="285"/>
            </a:xfrm>
            <a:custGeom>
              <a:avLst/>
              <a:gdLst>
                <a:gd name="T0" fmla="*/ 0 w 1694"/>
                <a:gd name="T1" fmla="*/ 0 h 855"/>
                <a:gd name="T2" fmla="*/ 0 w 1694"/>
                <a:gd name="T3" fmla="*/ 0 h 855"/>
                <a:gd name="T4" fmla="*/ 0 w 1694"/>
                <a:gd name="T5" fmla="*/ 0 h 855"/>
                <a:gd name="T6" fmla="*/ 0 w 1694"/>
                <a:gd name="T7" fmla="*/ 0 h 855"/>
                <a:gd name="T8" fmla="*/ 0 w 1694"/>
                <a:gd name="T9" fmla="*/ 0 h 855"/>
                <a:gd name="T10" fmla="*/ 0 w 1694"/>
                <a:gd name="T11" fmla="*/ 0 h 855"/>
                <a:gd name="T12" fmla="*/ 0 w 1694"/>
                <a:gd name="T13" fmla="*/ 0 h 855"/>
                <a:gd name="T14" fmla="*/ 0 w 1694"/>
                <a:gd name="T15" fmla="*/ 0 h 855"/>
                <a:gd name="T16" fmla="*/ 0 w 1694"/>
                <a:gd name="T17" fmla="*/ 0 h 8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94"/>
                <a:gd name="T28" fmla="*/ 0 h 855"/>
                <a:gd name="T29" fmla="*/ 1694 w 1694"/>
                <a:gd name="T30" fmla="*/ 855 h 8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94" h="855">
                  <a:moveTo>
                    <a:pt x="1463" y="0"/>
                  </a:moveTo>
                  <a:lnTo>
                    <a:pt x="20" y="275"/>
                  </a:lnTo>
                  <a:lnTo>
                    <a:pt x="0" y="335"/>
                  </a:lnTo>
                  <a:lnTo>
                    <a:pt x="1389" y="855"/>
                  </a:lnTo>
                  <a:lnTo>
                    <a:pt x="1694" y="731"/>
                  </a:lnTo>
                  <a:lnTo>
                    <a:pt x="845" y="455"/>
                  </a:lnTo>
                  <a:lnTo>
                    <a:pt x="1509" y="75"/>
                  </a:lnTo>
                  <a:lnTo>
                    <a:pt x="1463" y="0"/>
                  </a:lnTo>
                  <a:close/>
                </a:path>
              </a:pathLst>
            </a:custGeom>
            <a:solidFill>
              <a:srgbClr val="F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2904" y="2371"/>
              <a:ext cx="602" cy="272"/>
            </a:xfrm>
            <a:custGeom>
              <a:avLst/>
              <a:gdLst>
                <a:gd name="T0" fmla="*/ 0 w 1806"/>
                <a:gd name="T1" fmla="*/ 0 h 816"/>
                <a:gd name="T2" fmla="*/ 0 w 1806"/>
                <a:gd name="T3" fmla="*/ 0 h 816"/>
                <a:gd name="T4" fmla="*/ 0 w 1806"/>
                <a:gd name="T5" fmla="*/ 0 h 816"/>
                <a:gd name="T6" fmla="*/ 0 w 1806"/>
                <a:gd name="T7" fmla="*/ 0 h 816"/>
                <a:gd name="T8" fmla="*/ 0 w 1806"/>
                <a:gd name="T9" fmla="*/ 0 h 816"/>
                <a:gd name="T10" fmla="*/ 0 w 1806"/>
                <a:gd name="T11" fmla="*/ 0 h 816"/>
                <a:gd name="T12" fmla="*/ 0 w 1806"/>
                <a:gd name="T13" fmla="*/ 0 h 816"/>
                <a:gd name="T14" fmla="*/ 0 w 1806"/>
                <a:gd name="T15" fmla="*/ 0 h 816"/>
                <a:gd name="T16" fmla="*/ 0 w 1806"/>
                <a:gd name="T17" fmla="*/ 0 h 816"/>
                <a:gd name="T18" fmla="*/ 0 w 1806"/>
                <a:gd name="T19" fmla="*/ 0 h 816"/>
                <a:gd name="T20" fmla="*/ 0 w 1806"/>
                <a:gd name="T21" fmla="*/ 0 h 8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06"/>
                <a:gd name="T34" fmla="*/ 0 h 816"/>
                <a:gd name="T35" fmla="*/ 1806 w 1806"/>
                <a:gd name="T36" fmla="*/ 816 h 8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06" h="816">
                  <a:moveTo>
                    <a:pt x="241" y="0"/>
                  </a:moveTo>
                  <a:lnTo>
                    <a:pt x="0" y="101"/>
                  </a:lnTo>
                  <a:lnTo>
                    <a:pt x="0" y="172"/>
                  </a:lnTo>
                  <a:lnTo>
                    <a:pt x="1349" y="816"/>
                  </a:lnTo>
                  <a:lnTo>
                    <a:pt x="1779" y="687"/>
                  </a:lnTo>
                  <a:lnTo>
                    <a:pt x="1806" y="570"/>
                  </a:lnTo>
                  <a:lnTo>
                    <a:pt x="1574" y="551"/>
                  </a:lnTo>
                  <a:lnTo>
                    <a:pt x="1344" y="636"/>
                  </a:lnTo>
                  <a:lnTo>
                    <a:pt x="207" y="129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F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3010" y="2500"/>
              <a:ext cx="454" cy="360"/>
            </a:xfrm>
            <a:custGeom>
              <a:avLst/>
              <a:gdLst>
                <a:gd name="T0" fmla="*/ 0 w 1360"/>
                <a:gd name="T1" fmla="*/ 0 h 1080"/>
                <a:gd name="T2" fmla="*/ 0 w 1360"/>
                <a:gd name="T3" fmla="*/ 0 h 1080"/>
                <a:gd name="T4" fmla="*/ 0 w 1360"/>
                <a:gd name="T5" fmla="*/ 0 h 1080"/>
                <a:gd name="T6" fmla="*/ 0 w 1360"/>
                <a:gd name="T7" fmla="*/ 0 h 1080"/>
                <a:gd name="T8" fmla="*/ 0 w 1360"/>
                <a:gd name="T9" fmla="*/ 0 h 1080"/>
                <a:gd name="T10" fmla="*/ 0 w 1360"/>
                <a:gd name="T11" fmla="*/ 0 h 1080"/>
                <a:gd name="T12" fmla="*/ 0 w 1360"/>
                <a:gd name="T13" fmla="*/ 0 h 1080"/>
                <a:gd name="T14" fmla="*/ 0 w 1360"/>
                <a:gd name="T15" fmla="*/ 0 h 1080"/>
                <a:gd name="T16" fmla="*/ 0 w 1360"/>
                <a:gd name="T17" fmla="*/ 0 h 1080"/>
                <a:gd name="T18" fmla="*/ 0 w 1360"/>
                <a:gd name="T19" fmla="*/ 0 h 1080"/>
                <a:gd name="T20" fmla="*/ 0 w 1360"/>
                <a:gd name="T21" fmla="*/ 0 h 1080"/>
                <a:gd name="T22" fmla="*/ 0 w 1360"/>
                <a:gd name="T23" fmla="*/ 0 h 1080"/>
                <a:gd name="T24" fmla="*/ 0 w 1360"/>
                <a:gd name="T25" fmla="*/ 0 h 1080"/>
                <a:gd name="T26" fmla="*/ 0 w 1360"/>
                <a:gd name="T27" fmla="*/ 0 h 10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60"/>
                <a:gd name="T43" fmla="*/ 0 h 1080"/>
                <a:gd name="T44" fmla="*/ 1360 w 1360"/>
                <a:gd name="T45" fmla="*/ 1080 h 10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60" h="1080">
                  <a:moveTo>
                    <a:pt x="6" y="59"/>
                  </a:moveTo>
                  <a:lnTo>
                    <a:pt x="0" y="180"/>
                  </a:lnTo>
                  <a:lnTo>
                    <a:pt x="10" y="314"/>
                  </a:lnTo>
                  <a:lnTo>
                    <a:pt x="78" y="384"/>
                  </a:lnTo>
                  <a:lnTo>
                    <a:pt x="226" y="419"/>
                  </a:lnTo>
                  <a:lnTo>
                    <a:pt x="805" y="844"/>
                  </a:lnTo>
                  <a:lnTo>
                    <a:pt x="1060" y="1040"/>
                  </a:lnTo>
                  <a:lnTo>
                    <a:pt x="1244" y="1080"/>
                  </a:lnTo>
                  <a:lnTo>
                    <a:pt x="1219" y="835"/>
                  </a:lnTo>
                  <a:lnTo>
                    <a:pt x="1360" y="465"/>
                  </a:lnTo>
                  <a:lnTo>
                    <a:pt x="1075" y="450"/>
                  </a:lnTo>
                  <a:lnTo>
                    <a:pt x="50" y="0"/>
                  </a:lnTo>
                  <a:lnTo>
                    <a:pt x="6" y="59"/>
                  </a:lnTo>
                  <a:close/>
                </a:path>
              </a:pathLst>
            </a:custGeom>
            <a:solidFill>
              <a:srgbClr val="F7A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3286" y="2193"/>
              <a:ext cx="549" cy="130"/>
            </a:xfrm>
            <a:custGeom>
              <a:avLst/>
              <a:gdLst>
                <a:gd name="T0" fmla="*/ 0 w 1646"/>
                <a:gd name="T1" fmla="*/ 0 h 390"/>
                <a:gd name="T2" fmla="*/ 0 w 1646"/>
                <a:gd name="T3" fmla="*/ 0 h 390"/>
                <a:gd name="T4" fmla="*/ 0 w 1646"/>
                <a:gd name="T5" fmla="*/ 0 h 390"/>
                <a:gd name="T6" fmla="*/ 0 w 1646"/>
                <a:gd name="T7" fmla="*/ 0 h 390"/>
                <a:gd name="T8" fmla="*/ 0 w 1646"/>
                <a:gd name="T9" fmla="*/ 0 h 390"/>
                <a:gd name="T10" fmla="*/ 0 w 1646"/>
                <a:gd name="T11" fmla="*/ 0 h 390"/>
                <a:gd name="T12" fmla="*/ 0 w 1646"/>
                <a:gd name="T13" fmla="*/ 0 h 390"/>
                <a:gd name="T14" fmla="*/ 0 w 1646"/>
                <a:gd name="T15" fmla="*/ 0 h 390"/>
                <a:gd name="T16" fmla="*/ 0 w 1646"/>
                <a:gd name="T17" fmla="*/ 0 h 390"/>
                <a:gd name="T18" fmla="*/ 0 w 1646"/>
                <a:gd name="T19" fmla="*/ 0 h 390"/>
                <a:gd name="T20" fmla="*/ 0 w 1646"/>
                <a:gd name="T21" fmla="*/ 0 h 390"/>
                <a:gd name="T22" fmla="*/ 0 w 1646"/>
                <a:gd name="T23" fmla="*/ 0 h 390"/>
                <a:gd name="T24" fmla="*/ 0 w 1646"/>
                <a:gd name="T25" fmla="*/ 0 h 390"/>
                <a:gd name="T26" fmla="*/ 0 w 1646"/>
                <a:gd name="T27" fmla="*/ 0 h 390"/>
                <a:gd name="T28" fmla="*/ 0 w 1646"/>
                <a:gd name="T29" fmla="*/ 0 h 390"/>
                <a:gd name="T30" fmla="*/ 0 w 1646"/>
                <a:gd name="T31" fmla="*/ 0 h 390"/>
                <a:gd name="T32" fmla="*/ 0 w 1646"/>
                <a:gd name="T33" fmla="*/ 0 h 39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46"/>
                <a:gd name="T52" fmla="*/ 0 h 390"/>
                <a:gd name="T53" fmla="*/ 1646 w 1646"/>
                <a:gd name="T54" fmla="*/ 390 h 39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46" h="390">
                  <a:moveTo>
                    <a:pt x="0" y="292"/>
                  </a:moveTo>
                  <a:lnTo>
                    <a:pt x="53" y="273"/>
                  </a:lnTo>
                  <a:lnTo>
                    <a:pt x="191" y="238"/>
                  </a:lnTo>
                  <a:lnTo>
                    <a:pt x="281" y="216"/>
                  </a:lnTo>
                  <a:lnTo>
                    <a:pt x="383" y="190"/>
                  </a:lnTo>
                  <a:lnTo>
                    <a:pt x="490" y="165"/>
                  </a:lnTo>
                  <a:lnTo>
                    <a:pt x="602" y="139"/>
                  </a:lnTo>
                  <a:lnTo>
                    <a:pt x="715" y="112"/>
                  </a:lnTo>
                  <a:lnTo>
                    <a:pt x="822" y="87"/>
                  </a:lnTo>
                  <a:lnTo>
                    <a:pt x="924" y="64"/>
                  </a:lnTo>
                  <a:lnTo>
                    <a:pt x="1014" y="43"/>
                  </a:lnTo>
                  <a:lnTo>
                    <a:pt x="1150" y="12"/>
                  </a:lnTo>
                  <a:lnTo>
                    <a:pt x="1202" y="0"/>
                  </a:lnTo>
                  <a:lnTo>
                    <a:pt x="1646" y="75"/>
                  </a:lnTo>
                  <a:lnTo>
                    <a:pt x="158" y="390"/>
                  </a:lnTo>
                  <a:lnTo>
                    <a:pt x="0" y="292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3279" y="2664"/>
              <a:ext cx="86" cy="139"/>
            </a:xfrm>
            <a:custGeom>
              <a:avLst/>
              <a:gdLst>
                <a:gd name="T0" fmla="*/ 0 w 259"/>
                <a:gd name="T1" fmla="*/ 0 h 417"/>
                <a:gd name="T2" fmla="*/ 0 w 259"/>
                <a:gd name="T3" fmla="*/ 0 h 417"/>
                <a:gd name="T4" fmla="*/ 0 w 259"/>
                <a:gd name="T5" fmla="*/ 0 h 417"/>
                <a:gd name="T6" fmla="*/ 0 w 259"/>
                <a:gd name="T7" fmla="*/ 0 h 417"/>
                <a:gd name="T8" fmla="*/ 0 w 259"/>
                <a:gd name="T9" fmla="*/ 0 h 417"/>
                <a:gd name="T10" fmla="*/ 0 w 259"/>
                <a:gd name="T11" fmla="*/ 0 h 417"/>
                <a:gd name="T12" fmla="*/ 0 w 259"/>
                <a:gd name="T13" fmla="*/ 0 h 417"/>
                <a:gd name="T14" fmla="*/ 0 w 259"/>
                <a:gd name="T15" fmla="*/ 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"/>
                <a:gd name="T25" fmla="*/ 0 h 417"/>
                <a:gd name="T26" fmla="*/ 259 w 259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" h="417">
                  <a:moveTo>
                    <a:pt x="75" y="0"/>
                  </a:moveTo>
                  <a:lnTo>
                    <a:pt x="259" y="21"/>
                  </a:lnTo>
                  <a:lnTo>
                    <a:pt x="135" y="241"/>
                  </a:lnTo>
                  <a:lnTo>
                    <a:pt x="110" y="417"/>
                  </a:lnTo>
                  <a:lnTo>
                    <a:pt x="0" y="350"/>
                  </a:lnTo>
                  <a:lnTo>
                    <a:pt x="25" y="8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3216" y="2803"/>
              <a:ext cx="141" cy="82"/>
            </a:xfrm>
            <a:custGeom>
              <a:avLst/>
              <a:gdLst>
                <a:gd name="T0" fmla="*/ 0 w 423"/>
                <a:gd name="T1" fmla="*/ 0 h 247"/>
                <a:gd name="T2" fmla="*/ 0 w 423"/>
                <a:gd name="T3" fmla="*/ 0 h 247"/>
                <a:gd name="T4" fmla="*/ 0 w 423"/>
                <a:gd name="T5" fmla="*/ 0 h 247"/>
                <a:gd name="T6" fmla="*/ 0 w 423"/>
                <a:gd name="T7" fmla="*/ 0 h 247"/>
                <a:gd name="T8" fmla="*/ 0 w 423"/>
                <a:gd name="T9" fmla="*/ 0 h 247"/>
                <a:gd name="T10" fmla="*/ 0 w 423"/>
                <a:gd name="T11" fmla="*/ 0 h 2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47"/>
                <a:gd name="T20" fmla="*/ 423 w 423"/>
                <a:gd name="T21" fmla="*/ 247 h 2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47">
                  <a:moveTo>
                    <a:pt x="0" y="16"/>
                  </a:moveTo>
                  <a:lnTo>
                    <a:pt x="174" y="0"/>
                  </a:lnTo>
                  <a:lnTo>
                    <a:pt x="423" y="201"/>
                  </a:lnTo>
                  <a:lnTo>
                    <a:pt x="44" y="247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3177" y="2893"/>
              <a:ext cx="793" cy="250"/>
            </a:xfrm>
            <a:custGeom>
              <a:avLst/>
              <a:gdLst>
                <a:gd name="T0" fmla="*/ 0 w 2378"/>
                <a:gd name="T1" fmla="*/ 0 h 751"/>
                <a:gd name="T2" fmla="*/ 0 w 2378"/>
                <a:gd name="T3" fmla="*/ 0 h 751"/>
                <a:gd name="T4" fmla="*/ 0 w 2378"/>
                <a:gd name="T5" fmla="*/ 0 h 751"/>
                <a:gd name="T6" fmla="*/ 0 w 2378"/>
                <a:gd name="T7" fmla="*/ 0 h 751"/>
                <a:gd name="T8" fmla="*/ 0 w 2378"/>
                <a:gd name="T9" fmla="*/ 0 h 751"/>
                <a:gd name="T10" fmla="*/ 0 w 2378"/>
                <a:gd name="T11" fmla="*/ 0 h 751"/>
                <a:gd name="T12" fmla="*/ 0 w 2378"/>
                <a:gd name="T13" fmla="*/ 0 h 751"/>
                <a:gd name="T14" fmla="*/ 0 w 2378"/>
                <a:gd name="T15" fmla="*/ 0 h 751"/>
                <a:gd name="T16" fmla="*/ 0 w 2378"/>
                <a:gd name="T17" fmla="*/ 0 h 751"/>
                <a:gd name="T18" fmla="*/ 0 w 2378"/>
                <a:gd name="T19" fmla="*/ 0 h 751"/>
                <a:gd name="T20" fmla="*/ 0 w 2378"/>
                <a:gd name="T21" fmla="*/ 0 h 751"/>
                <a:gd name="T22" fmla="*/ 0 w 2378"/>
                <a:gd name="T23" fmla="*/ 0 h 751"/>
                <a:gd name="T24" fmla="*/ 0 w 2378"/>
                <a:gd name="T25" fmla="*/ 0 h 751"/>
                <a:gd name="T26" fmla="*/ 0 w 2378"/>
                <a:gd name="T27" fmla="*/ 0 h 751"/>
                <a:gd name="T28" fmla="*/ 0 w 2378"/>
                <a:gd name="T29" fmla="*/ 0 h 751"/>
                <a:gd name="T30" fmla="*/ 0 w 2378"/>
                <a:gd name="T31" fmla="*/ 0 h 751"/>
                <a:gd name="T32" fmla="*/ 0 w 2378"/>
                <a:gd name="T33" fmla="*/ 0 h 751"/>
                <a:gd name="T34" fmla="*/ 0 w 2378"/>
                <a:gd name="T35" fmla="*/ 0 h 75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78"/>
                <a:gd name="T55" fmla="*/ 0 h 751"/>
                <a:gd name="T56" fmla="*/ 2378 w 2378"/>
                <a:gd name="T57" fmla="*/ 751 h 75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78" h="751">
                  <a:moveTo>
                    <a:pt x="155" y="301"/>
                  </a:moveTo>
                  <a:lnTo>
                    <a:pt x="129" y="450"/>
                  </a:lnTo>
                  <a:lnTo>
                    <a:pt x="0" y="601"/>
                  </a:lnTo>
                  <a:lnTo>
                    <a:pt x="563" y="751"/>
                  </a:lnTo>
                  <a:lnTo>
                    <a:pt x="1684" y="647"/>
                  </a:lnTo>
                  <a:lnTo>
                    <a:pt x="1763" y="616"/>
                  </a:lnTo>
                  <a:lnTo>
                    <a:pt x="1913" y="647"/>
                  </a:lnTo>
                  <a:lnTo>
                    <a:pt x="2042" y="630"/>
                  </a:lnTo>
                  <a:lnTo>
                    <a:pt x="2187" y="607"/>
                  </a:lnTo>
                  <a:lnTo>
                    <a:pt x="2221" y="580"/>
                  </a:lnTo>
                  <a:lnTo>
                    <a:pt x="2276" y="534"/>
                  </a:lnTo>
                  <a:lnTo>
                    <a:pt x="2326" y="490"/>
                  </a:lnTo>
                  <a:lnTo>
                    <a:pt x="2348" y="471"/>
                  </a:lnTo>
                  <a:lnTo>
                    <a:pt x="2378" y="186"/>
                  </a:lnTo>
                  <a:lnTo>
                    <a:pt x="2218" y="0"/>
                  </a:lnTo>
                  <a:lnTo>
                    <a:pt x="1439" y="140"/>
                  </a:lnTo>
                  <a:lnTo>
                    <a:pt x="155" y="301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2961" y="2573"/>
              <a:ext cx="1021" cy="577"/>
            </a:xfrm>
            <a:custGeom>
              <a:avLst/>
              <a:gdLst>
                <a:gd name="T0" fmla="*/ 0 w 3063"/>
                <a:gd name="T1" fmla="*/ 0 h 1730"/>
                <a:gd name="T2" fmla="*/ 0 w 3063"/>
                <a:gd name="T3" fmla="*/ 0 h 1730"/>
                <a:gd name="T4" fmla="*/ 0 w 3063"/>
                <a:gd name="T5" fmla="*/ 0 h 1730"/>
                <a:gd name="T6" fmla="*/ 0 w 3063"/>
                <a:gd name="T7" fmla="*/ 0 h 1730"/>
                <a:gd name="T8" fmla="*/ 0 w 3063"/>
                <a:gd name="T9" fmla="*/ 0 h 1730"/>
                <a:gd name="T10" fmla="*/ 0 w 3063"/>
                <a:gd name="T11" fmla="*/ 0 h 1730"/>
                <a:gd name="T12" fmla="*/ 0 w 3063"/>
                <a:gd name="T13" fmla="*/ 0 h 1730"/>
                <a:gd name="T14" fmla="*/ 0 w 3063"/>
                <a:gd name="T15" fmla="*/ 0 h 1730"/>
                <a:gd name="T16" fmla="*/ 0 w 3063"/>
                <a:gd name="T17" fmla="*/ 0 h 1730"/>
                <a:gd name="T18" fmla="*/ 0 w 3063"/>
                <a:gd name="T19" fmla="*/ 0 h 1730"/>
                <a:gd name="T20" fmla="*/ 0 w 3063"/>
                <a:gd name="T21" fmla="*/ 0 h 1730"/>
                <a:gd name="T22" fmla="*/ 0 w 3063"/>
                <a:gd name="T23" fmla="*/ 0 h 1730"/>
                <a:gd name="T24" fmla="*/ 0 w 3063"/>
                <a:gd name="T25" fmla="*/ 0 h 1730"/>
                <a:gd name="T26" fmla="*/ 0 w 3063"/>
                <a:gd name="T27" fmla="*/ 0 h 1730"/>
                <a:gd name="T28" fmla="*/ 0 w 3063"/>
                <a:gd name="T29" fmla="*/ 0 h 1730"/>
                <a:gd name="T30" fmla="*/ 0 w 3063"/>
                <a:gd name="T31" fmla="*/ 0 h 1730"/>
                <a:gd name="T32" fmla="*/ 0 w 3063"/>
                <a:gd name="T33" fmla="*/ 0 h 1730"/>
                <a:gd name="T34" fmla="*/ 0 w 3063"/>
                <a:gd name="T35" fmla="*/ 0 h 1730"/>
                <a:gd name="T36" fmla="*/ 0 w 3063"/>
                <a:gd name="T37" fmla="*/ 0 h 1730"/>
                <a:gd name="T38" fmla="*/ 0 w 3063"/>
                <a:gd name="T39" fmla="*/ 0 h 1730"/>
                <a:gd name="T40" fmla="*/ 0 w 3063"/>
                <a:gd name="T41" fmla="*/ 0 h 1730"/>
                <a:gd name="T42" fmla="*/ 0 w 3063"/>
                <a:gd name="T43" fmla="*/ 0 h 1730"/>
                <a:gd name="T44" fmla="*/ 0 w 3063"/>
                <a:gd name="T45" fmla="*/ 0 h 1730"/>
                <a:gd name="T46" fmla="*/ 0 w 3063"/>
                <a:gd name="T47" fmla="*/ 0 h 1730"/>
                <a:gd name="T48" fmla="*/ 0 w 3063"/>
                <a:gd name="T49" fmla="*/ 0 h 1730"/>
                <a:gd name="T50" fmla="*/ 0 w 3063"/>
                <a:gd name="T51" fmla="*/ 0 h 1730"/>
                <a:gd name="T52" fmla="*/ 0 w 3063"/>
                <a:gd name="T53" fmla="*/ 0 h 1730"/>
                <a:gd name="T54" fmla="*/ 0 w 3063"/>
                <a:gd name="T55" fmla="*/ 0 h 1730"/>
                <a:gd name="T56" fmla="*/ 0 w 3063"/>
                <a:gd name="T57" fmla="*/ 0 h 1730"/>
                <a:gd name="T58" fmla="*/ 0 w 3063"/>
                <a:gd name="T59" fmla="*/ 0 h 1730"/>
                <a:gd name="T60" fmla="*/ 0 w 3063"/>
                <a:gd name="T61" fmla="*/ 0 h 1730"/>
                <a:gd name="T62" fmla="*/ 0 w 3063"/>
                <a:gd name="T63" fmla="*/ 0 h 1730"/>
                <a:gd name="T64" fmla="*/ 0 w 3063"/>
                <a:gd name="T65" fmla="*/ 0 h 1730"/>
                <a:gd name="T66" fmla="*/ 0 w 3063"/>
                <a:gd name="T67" fmla="*/ 0 h 1730"/>
                <a:gd name="T68" fmla="*/ 0 w 3063"/>
                <a:gd name="T69" fmla="*/ 0 h 1730"/>
                <a:gd name="T70" fmla="*/ 0 w 3063"/>
                <a:gd name="T71" fmla="*/ 0 h 1730"/>
                <a:gd name="T72" fmla="*/ 0 w 3063"/>
                <a:gd name="T73" fmla="*/ 0 h 173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063"/>
                <a:gd name="T112" fmla="*/ 0 h 1730"/>
                <a:gd name="T113" fmla="*/ 3063 w 3063"/>
                <a:gd name="T114" fmla="*/ 1730 h 173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063" h="1730">
                  <a:moveTo>
                    <a:pt x="15" y="29"/>
                  </a:moveTo>
                  <a:lnTo>
                    <a:pt x="134" y="0"/>
                  </a:lnTo>
                  <a:lnTo>
                    <a:pt x="205" y="184"/>
                  </a:lnTo>
                  <a:lnTo>
                    <a:pt x="306" y="212"/>
                  </a:lnTo>
                  <a:lnTo>
                    <a:pt x="880" y="630"/>
                  </a:lnTo>
                  <a:lnTo>
                    <a:pt x="669" y="680"/>
                  </a:lnTo>
                  <a:lnTo>
                    <a:pt x="809" y="936"/>
                  </a:lnTo>
                  <a:lnTo>
                    <a:pt x="1284" y="885"/>
                  </a:lnTo>
                  <a:lnTo>
                    <a:pt x="1594" y="980"/>
                  </a:lnTo>
                  <a:lnTo>
                    <a:pt x="2453" y="705"/>
                  </a:lnTo>
                  <a:lnTo>
                    <a:pt x="2883" y="730"/>
                  </a:lnTo>
                  <a:lnTo>
                    <a:pt x="3063" y="970"/>
                  </a:lnTo>
                  <a:lnTo>
                    <a:pt x="3014" y="1427"/>
                  </a:lnTo>
                  <a:lnTo>
                    <a:pt x="2858" y="1555"/>
                  </a:lnTo>
                  <a:lnTo>
                    <a:pt x="2537" y="1614"/>
                  </a:lnTo>
                  <a:lnTo>
                    <a:pt x="2388" y="1581"/>
                  </a:lnTo>
                  <a:lnTo>
                    <a:pt x="2269" y="1620"/>
                  </a:lnTo>
                  <a:lnTo>
                    <a:pt x="1115" y="1730"/>
                  </a:lnTo>
                  <a:lnTo>
                    <a:pt x="561" y="1594"/>
                  </a:lnTo>
                  <a:lnTo>
                    <a:pt x="964" y="1535"/>
                  </a:lnTo>
                  <a:lnTo>
                    <a:pt x="2554" y="1409"/>
                  </a:lnTo>
                  <a:lnTo>
                    <a:pt x="2808" y="1395"/>
                  </a:lnTo>
                  <a:lnTo>
                    <a:pt x="2908" y="1160"/>
                  </a:lnTo>
                  <a:lnTo>
                    <a:pt x="2892" y="1133"/>
                  </a:lnTo>
                  <a:lnTo>
                    <a:pt x="2855" y="1074"/>
                  </a:lnTo>
                  <a:lnTo>
                    <a:pt x="2834" y="1042"/>
                  </a:lnTo>
                  <a:lnTo>
                    <a:pt x="2815" y="1012"/>
                  </a:lnTo>
                  <a:lnTo>
                    <a:pt x="2788" y="980"/>
                  </a:lnTo>
                  <a:lnTo>
                    <a:pt x="2536" y="1006"/>
                  </a:lnTo>
                  <a:lnTo>
                    <a:pt x="2372" y="1029"/>
                  </a:lnTo>
                  <a:lnTo>
                    <a:pt x="2298" y="1040"/>
                  </a:lnTo>
                  <a:lnTo>
                    <a:pt x="784" y="1215"/>
                  </a:lnTo>
                  <a:lnTo>
                    <a:pt x="703" y="1237"/>
                  </a:lnTo>
                  <a:lnTo>
                    <a:pt x="0" y="119"/>
                  </a:lnTo>
                  <a:lnTo>
                    <a:pt x="459" y="710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7A7A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3660" y="2798"/>
              <a:ext cx="198" cy="60"/>
            </a:xfrm>
            <a:custGeom>
              <a:avLst/>
              <a:gdLst>
                <a:gd name="T0" fmla="*/ 0 w 593"/>
                <a:gd name="T1" fmla="*/ 0 h 178"/>
                <a:gd name="T2" fmla="*/ 0 w 593"/>
                <a:gd name="T3" fmla="*/ 0 h 178"/>
                <a:gd name="T4" fmla="*/ 0 w 593"/>
                <a:gd name="T5" fmla="*/ 0 h 178"/>
                <a:gd name="T6" fmla="*/ 0 w 593"/>
                <a:gd name="T7" fmla="*/ 0 h 178"/>
                <a:gd name="T8" fmla="*/ 0 w 593"/>
                <a:gd name="T9" fmla="*/ 0 h 178"/>
                <a:gd name="T10" fmla="*/ 0 w 593"/>
                <a:gd name="T11" fmla="*/ 0 h 178"/>
                <a:gd name="T12" fmla="*/ 0 w 593"/>
                <a:gd name="T13" fmla="*/ 0 h 178"/>
                <a:gd name="T14" fmla="*/ 0 w 593"/>
                <a:gd name="T15" fmla="*/ 0 h 178"/>
                <a:gd name="T16" fmla="*/ 0 w 593"/>
                <a:gd name="T17" fmla="*/ 0 h 1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3"/>
                <a:gd name="T28" fmla="*/ 0 h 178"/>
                <a:gd name="T29" fmla="*/ 593 w 593"/>
                <a:gd name="T30" fmla="*/ 178 h 1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3" h="178">
                  <a:moveTo>
                    <a:pt x="0" y="178"/>
                  </a:moveTo>
                  <a:lnTo>
                    <a:pt x="423" y="161"/>
                  </a:lnTo>
                  <a:lnTo>
                    <a:pt x="593" y="142"/>
                  </a:lnTo>
                  <a:lnTo>
                    <a:pt x="519" y="68"/>
                  </a:lnTo>
                  <a:lnTo>
                    <a:pt x="546" y="0"/>
                  </a:lnTo>
                  <a:lnTo>
                    <a:pt x="380" y="29"/>
                  </a:lnTo>
                  <a:lnTo>
                    <a:pt x="155" y="124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948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3267" y="2644"/>
              <a:ext cx="88" cy="159"/>
            </a:xfrm>
            <a:custGeom>
              <a:avLst/>
              <a:gdLst>
                <a:gd name="T0" fmla="*/ 0 w 264"/>
                <a:gd name="T1" fmla="*/ 0 h 477"/>
                <a:gd name="T2" fmla="*/ 0 w 264"/>
                <a:gd name="T3" fmla="*/ 0 h 477"/>
                <a:gd name="T4" fmla="*/ 0 w 264"/>
                <a:gd name="T5" fmla="*/ 0 h 477"/>
                <a:gd name="T6" fmla="*/ 0 w 264"/>
                <a:gd name="T7" fmla="*/ 0 h 477"/>
                <a:gd name="T8" fmla="*/ 0 w 264"/>
                <a:gd name="T9" fmla="*/ 0 h 477"/>
                <a:gd name="T10" fmla="*/ 0 w 264"/>
                <a:gd name="T11" fmla="*/ 0 h 477"/>
                <a:gd name="T12" fmla="*/ 0 w 264"/>
                <a:gd name="T13" fmla="*/ 0 h 477"/>
                <a:gd name="T14" fmla="*/ 0 w 264"/>
                <a:gd name="T15" fmla="*/ 0 h 477"/>
                <a:gd name="T16" fmla="*/ 0 w 264"/>
                <a:gd name="T17" fmla="*/ 0 h 477"/>
                <a:gd name="T18" fmla="*/ 0 w 264"/>
                <a:gd name="T19" fmla="*/ 0 h 477"/>
                <a:gd name="T20" fmla="*/ 0 w 264"/>
                <a:gd name="T21" fmla="*/ 0 h 477"/>
                <a:gd name="T22" fmla="*/ 0 w 264"/>
                <a:gd name="T23" fmla="*/ 0 h 4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4"/>
                <a:gd name="T37" fmla="*/ 0 h 477"/>
                <a:gd name="T38" fmla="*/ 264 w 264"/>
                <a:gd name="T39" fmla="*/ 477 h 47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4" h="477">
                  <a:moveTo>
                    <a:pt x="9" y="420"/>
                  </a:moveTo>
                  <a:lnTo>
                    <a:pt x="0" y="266"/>
                  </a:lnTo>
                  <a:lnTo>
                    <a:pt x="59" y="96"/>
                  </a:lnTo>
                  <a:lnTo>
                    <a:pt x="109" y="0"/>
                  </a:lnTo>
                  <a:lnTo>
                    <a:pt x="264" y="81"/>
                  </a:lnTo>
                  <a:lnTo>
                    <a:pt x="214" y="106"/>
                  </a:lnTo>
                  <a:lnTo>
                    <a:pt x="119" y="131"/>
                  </a:lnTo>
                  <a:lnTo>
                    <a:pt x="73" y="245"/>
                  </a:lnTo>
                  <a:lnTo>
                    <a:pt x="73" y="366"/>
                  </a:lnTo>
                  <a:lnTo>
                    <a:pt x="144" y="477"/>
                  </a:lnTo>
                  <a:lnTo>
                    <a:pt x="9" y="420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3283" y="2186"/>
              <a:ext cx="462" cy="165"/>
            </a:xfrm>
            <a:custGeom>
              <a:avLst/>
              <a:gdLst>
                <a:gd name="T0" fmla="*/ 0 w 1385"/>
                <a:gd name="T1" fmla="*/ 0 h 496"/>
                <a:gd name="T2" fmla="*/ 0 w 1385"/>
                <a:gd name="T3" fmla="*/ 0 h 496"/>
                <a:gd name="T4" fmla="*/ 0 w 1385"/>
                <a:gd name="T5" fmla="*/ 0 h 496"/>
                <a:gd name="T6" fmla="*/ 0 w 1385"/>
                <a:gd name="T7" fmla="*/ 0 h 496"/>
                <a:gd name="T8" fmla="*/ 0 w 1385"/>
                <a:gd name="T9" fmla="*/ 0 h 496"/>
                <a:gd name="T10" fmla="*/ 0 w 1385"/>
                <a:gd name="T11" fmla="*/ 0 h 496"/>
                <a:gd name="T12" fmla="*/ 0 w 1385"/>
                <a:gd name="T13" fmla="*/ 0 h 496"/>
                <a:gd name="T14" fmla="*/ 0 w 1385"/>
                <a:gd name="T15" fmla="*/ 0 h 4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85"/>
                <a:gd name="T25" fmla="*/ 0 h 496"/>
                <a:gd name="T26" fmla="*/ 1385 w 1385"/>
                <a:gd name="T27" fmla="*/ 496 h 4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85" h="496">
                  <a:moveTo>
                    <a:pt x="0" y="297"/>
                  </a:moveTo>
                  <a:lnTo>
                    <a:pt x="1110" y="0"/>
                  </a:lnTo>
                  <a:lnTo>
                    <a:pt x="1255" y="31"/>
                  </a:lnTo>
                  <a:lnTo>
                    <a:pt x="269" y="309"/>
                  </a:lnTo>
                  <a:lnTo>
                    <a:pt x="1385" y="121"/>
                  </a:lnTo>
                  <a:lnTo>
                    <a:pt x="291" y="496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3184" y="2785"/>
              <a:ext cx="198" cy="100"/>
            </a:xfrm>
            <a:custGeom>
              <a:avLst/>
              <a:gdLst>
                <a:gd name="T0" fmla="*/ 0 w 595"/>
                <a:gd name="T1" fmla="*/ 0 h 300"/>
                <a:gd name="T2" fmla="*/ 0 w 595"/>
                <a:gd name="T3" fmla="*/ 0 h 300"/>
                <a:gd name="T4" fmla="*/ 0 w 595"/>
                <a:gd name="T5" fmla="*/ 0 h 300"/>
                <a:gd name="T6" fmla="*/ 0 w 595"/>
                <a:gd name="T7" fmla="*/ 0 h 300"/>
                <a:gd name="T8" fmla="*/ 0 w 595"/>
                <a:gd name="T9" fmla="*/ 0 h 300"/>
                <a:gd name="T10" fmla="*/ 0 w 595"/>
                <a:gd name="T11" fmla="*/ 0 h 300"/>
                <a:gd name="T12" fmla="*/ 0 w 595"/>
                <a:gd name="T13" fmla="*/ 0 h 300"/>
                <a:gd name="T14" fmla="*/ 0 w 595"/>
                <a:gd name="T15" fmla="*/ 0 h 300"/>
                <a:gd name="T16" fmla="*/ 0 w 595"/>
                <a:gd name="T17" fmla="*/ 0 h 300"/>
                <a:gd name="T18" fmla="*/ 0 w 595"/>
                <a:gd name="T19" fmla="*/ 0 h 300"/>
                <a:gd name="T20" fmla="*/ 0 w 595"/>
                <a:gd name="T21" fmla="*/ 0 h 3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95"/>
                <a:gd name="T34" fmla="*/ 0 h 300"/>
                <a:gd name="T35" fmla="*/ 595 w 595"/>
                <a:gd name="T36" fmla="*/ 300 h 3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95" h="300">
                  <a:moveTo>
                    <a:pt x="0" y="44"/>
                  </a:moveTo>
                  <a:lnTo>
                    <a:pt x="187" y="0"/>
                  </a:lnTo>
                  <a:lnTo>
                    <a:pt x="428" y="131"/>
                  </a:lnTo>
                  <a:lnTo>
                    <a:pt x="595" y="251"/>
                  </a:lnTo>
                  <a:lnTo>
                    <a:pt x="490" y="269"/>
                  </a:lnTo>
                  <a:lnTo>
                    <a:pt x="375" y="193"/>
                  </a:lnTo>
                  <a:lnTo>
                    <a:pt x="291" y="109"/>
                  </a:lnTo>
                  <a:lnTo>
                    <a:pt x="155" y="94"/>
                  </a:lnTo>
                  <a:lnTo>
                    <a:pt x="140" y="30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3493" y="2413"/>
              <a:ext cx="151" cy="403"/>
            </a:xfrm>
            <a:custGeom>
              <a:avLst/>
              <a:gdLst>
                <a:gd name="T0" fmla="*/ 0 w 452"/>
                <a:gd name="T1" fmla="*/ 0 h 1211"/>
                <a:gd name="T2" fmla="*/ 0 w 452"/>
                <a:gd name="T3" fmla="*/ 0 h 1211"/>
                <a:gd name="T4" fmla="*/ 0 w 452"/>
                <a:gd name="T5" fmla="*/ 0 h 1211"/>
                <a:gd name="T6" fmla="*/ 0 w 452"/>
                <a:gd name="T7" fmla="*/ 0 h 1211"/>
                <a:gd name="T8" fmla="*/ 0 w 452"/>
                <a:gd name="T9" fmla="*/ 0 h 1211"/>
                <a:gd name="T10" fmla="*/ 0 w 452"/>
                <a:gd name="T11" fmla="*/ 0 h 1211"/>
                <a:gd name="T12" fmla="*/ 0 w 452"/>
                <a:gd name="T13" fmla="*/ 0 h 1211"/>
                <a:gd name="T14" fmla="*/ 0 w 452"/>
                <a:gd name="T15" fmla="*/ 0 h 1211"/>
                <a:gd name="T16" fmla="*/ 0 w 452"/>
                <a:gd name="T17" fmla="*/ 0 h 1211"/>
                <a:gd name="T18" fmla="*/ 0 w 452"/>
                <a:gd name="T19" fmla="*/ 0 h 1211"/>
                <a:gd name="T20" fmla="*/ 0 w 452"/>
                <a:gd name="T21" fmla="*/ 0 h 1211"/>
                <a:gd name="T22" fmla="*/ 0 w 452"/>
                <a:gd name="T23" fmla="*/ 0 h 1211"/>
                <a:gd name="T24" fmla="*/ 0 w 452"/>
                <a:gd name="T25" fmla="*/ 0 h 1211"/>
                <a:gd name="T26" fmla="*/ 0 w 452"/>
                <a:gd name="T27" fmla="*/ 0 h 1211"/>
                <a:gd name="T28" fmla="*/ 0 w 452"/>
                <a:gd name="T29" fmla="*/ 0 h 1211"/>
                <a:gd name="T30" fmla="*/ 0 w 452"/>
                <a:gd name="T31" fmla="*/ 0 h 1211"/>
                <a:gd name="T32" fmla="*/ 0 w 452"/>
                <a:gd name="T33" fmla="*/ 0 h 1211"/>
                <a:gd name="T34" fmla="*/ 0 w 452"/>
                <a:gd name="T35" fmla="*/ 0 h 121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52"/>
                <a:gd name="T55" fmla="*/ 0 h 1211"/>
                <a:gd name="T56" fmla="*/ 452 w 452"/>
                <a:gd name="T57" fmla="*/ 1211 h 121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52" h="1211">
                  <a:moveTo>
                    <a:pt x="71" y="96"/>
                  </a:moveTo>
                  <a:lnTo>
                    <a:pt x="362" y="0"/>
                  </a:lnTo>
                  <a:lnTo>
                    <a:pt x="452" y="110"/>
                  </a:lnTo>
                  <a:lnTo>
                    <a:pt x="322" y="776"/>
                  </a:lnTo>
                  <a:lnTo>
                    <a:pt x="186" y="896"/>
                  </a:lnTo>
                  <a:lnTo>
                    <a:pt x="182" y="1211"/>
                  </a:lnTo>
                  <a:lnTo>
                    <a:pt x="71" y="1086"/>
                  </a:lnTo>
                  <a:lnTo>
                    <a:pt x="49" y="941"/>
                  </a:lnTo>
                  <a:lnTo>
                    <a:pt x="27" y="841"/>
                  </a:lnTo>
                  <a:lnTo>
                    <a:pt x="5" y="794"/>
                  </a:lnTo>
                  <a:lnTo>
                    <a:pt x="0" y="772"/>
                  </a:lnTo>
                  <a:lnTo>
                    <a:pt x="5" y="716"/>
                  </a:lnTo>
                  <a:lnTo>
                    <a:pt x="30" y="549"/>
                  </a:lnTo>
                  <a:lnTo>
                    <a:pt x="61" y="382"/>
                  </a:lnTo>
                  <a:lnTo>
                    <a:pt x="77" y="305"/>
                  </a:lnTo>
                  <a:lnTo>
                    <a:pt x="37" y="121"/>
                  </a:lnTo>
                  <a:lnTo>
                    <a:pt x="71" y="96"/>
                  </a:lnTo>
                  <a:close/>
                </a:path>
              </a:pathLst>
            </a:custGeom>
            <a:solidFill>
              <a:srgbClr val="FF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>
              <a:off x="3510" y="2396"/>
              <a:ext cx="158" cy="430"/>
            </a:xfrm>
            <a:custGeom>
              <a:avLst/>
              <a:gdLst>
                <a:gd name="T0" fmla="*/ 0 w 474"/>
                <a:gd name="T1" fmla="*/ 0 h 1290"/>
                <a:gd name="T2" fmla="*/ 0 w 474"/>
                <a:gd name="T3" fmla="*/ 0 h 1290"/>
                <a:gd name="T4" fmla="*/ 0 w 474"/>
                <a:gd name="T5" fmla="*/ 0 h 1290"/>
                <a:gd name="T6" fmla="*/ 0 w 474"/>
                <a:gd name="T7" fmla="*/ 0 h 1290"/>
                <a:gd name="T8" fmla="*/ 0 w 474"/>
                <a:gd name="T9" fmla="*/ 0 h 1290"/>
                <a:gd name="T10" fmla="*/ 0 w 474"/>
                <a:gd name="T11" fmla="*/ 0 h 1290"/>
                <a:gd name="T12" fmla="*/ 0 w 474"/>
                <a:gd name="T13" fmla="*/ 0 h 1290"/>
                <a:gd name="T14" fmla="*/ 0 w 474"/>
                <a:gd name="T15" fmla="*/ 0 h 1290"/>
                <a:gd name="T16" fmla="*/ 0 w 474"/>
                <a:gd name="T17" fmla="*/ 0 h 1290"/>
                <a:gd name="T18" fmla="*/ 0 w 474"/>
                <a:gd name="T19" fmla="*/ 0 h 1290"/>
                <a:gd name="T20" fmla="*/ 0 w 474"/>
                <a:gd name="T21" fmla="*/ 0 h 1290"/>
                <a:gd name="T22" fmla="*/ 0 w 474"/>
                <a:gd name="T23" fmla="*/ 0 h 1290"/>
                <a:gd name="T24" fmla="*/ 0 w 474"/>
                <a:gd name="T25" fmla="*/ 0 h 1290"/>
                <a:gd name="T26" fmla="*/ 0 w 474"/>
                <a:gd name="T27" fmla="*/ 0 h 1290"/>
                <a:gd name="T28" fmla="*/ 0 w 474"/>
                <a:gd name="T29" fmla="*/ 0 h 1290"/>
                <a:gd name="T30" fmla="*/ 0 w 474"/>
                <a:gd name="T31" fmla="*/ 0 h 1290"/>
                <a:gd name="T32" fmla="*/ 0 w 474"/>
                <a:gd name="T33" fmla="*/ 0 h 1290"/>
                <a:gd name="T34" fmla="*/ 0 w 474"/>
                <a:gd name="T35" fmla="*/ 0 h 1290"/>
                <a:gd name="T36" fmla="*/ 0 w 474"/>
                <a:gd name="T37" fmla="*/ 0 h 1290"/>
                <a:gd name="T38" fmla="*/ 0 w 474"/>
                <a:gd name="T39" fmla="*/ 0 h 1290"/>
                <a:gd name="T40" fmla="*/ 0 w 474"/>
                <a:gd name="T41" fmla="*/ 0 h 1290"/>
                <a:gd name="T42" fmla="*/ 0 w 474"/>
                <a:gd name="T43" fmla="*/ 0 h 1290"/>
                <a:gd name="T44" fmla="*/ 0 w 474"/>
                <a:gd name="T45" fmla="*/ 0 h 1290"/>
                <a:gd name="T46" fmla="*/ 0 w 474"/>
                <a:gd name="T47" fmla="*/ 0 h 1290"/>
                <a:gd name="T48" fmla="*/ 0 w 474"/>
                <a:gd name="T49" fmla="*/ 0 h 1290"/>
                <a:gd name="T50" fmla="*/ 0 w 474"/>
                <a:gd name="T51" fmla="*/ 0 h 1290"/>
                <a:gd name="T52" fmla="*/ 0 w 474"/>
                <a:gd name="T53" fmla="*/ 0 h 1290"/>
                <a:gd name="T54" fmla="*/ 0 w 474"/>
                <a:gd name="T55" fmla="*/ 0 h 1290"/>
                <a:gd name="T56" fmla="*/ 0 w 474"/>
                <a:gd name="T57" fmla="*/ 0 h 12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74"/>
                <a:gd name="T88" fmla="*/ 0 h 1290"/>
                <a:gd name="T89" fmla="*/ 474 w 474"/>
                <a:gd name="T90" fmla="*/ 1290 h 129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74" h="1290">
                  <a:moveTo>
                    <a:pt x="0" y="109"/>
                  </a:moveTo>
                  <a:lnTo>
                    <a:pt x="369" y="0"/>
                  </a:lnTo>
                  <a:lnTo>
                    <a:pt x="474" y="214"/>
                  </a:lnTo>
                  <a:lnTo>
                    <a:pt x="310" y="689"/>
                  </a:lnTo>
                  <a:lnTo>
                    <a:pt x="434" y="1005"/>
                  </a:lnTo>
                  <a:lnTo>
                    <a:pt x="230" y="959"/>
                  </a:lnTo>
                  <a:lnTo>
                    <a:pt x="140" y="1290"/>
                  </a:lnTo>
                  <a:lnTo>
                    <a:pt x="57" y="1026"/>
                  </a:lnTo>
                  <a:lnTo>
                    <a:pt x="15" y="779"/>
                  </a:lnTo>
                  <a:lnTo>
                    <a:pt x="90" y="509"/>
                  </a:lnTo>
                  <a:lnTo>
                    <a:pt x="34" y="304"/>
                  </a:lnTo>
                  <a:lnTo>
                    <a:pt x="124" y="214"/>
                  </a:lnTo>
                  <a:lnTo>
                    <a:pt x="230" y="244"/>
                  </a:lnTo>
                  <a:lnTo>
                    <a:pt x="190" y="339"/>
                  </a:lnTo>
                  <a:lnTo>
                    <a:pt x="264" y="390"/>
                  </a:lnTo>
                  <a:lnTo>
                    <a:pt x="115" y="689"/>
                  </a:lnTo>
                  <a:lnTo>
                    <a:pt x="190" y="675"/>
                  </a:lnTo>
                  <a:lnTo>
                    <a:pt x="115" y="900"/>
                  </a:lnTo>
                  <a:lnTo>
                    <a:pt x="214" y="785"/>
                  </a:lnTo>
                  <a:lnTo>
                    <a:pt x="260" y="555"/>
                  </a:lnTo>
                  <a:lnTo>
                    <a:pt x="260" y="484"/>
                  </a:lnTo>
                  <a:lnTo>
                    <a:pt x="339" y="314"/>
                  </a:lnTo>
                  <a:lnTo>
                    <a:pt x="285" y="300"/>
                  </a:lnTo>
                  <a:lnTo>
                    <a:pt x="304" y="170"/>
                  </a:lnTo>
                  <a:lnTo>
                    <a:pt x="180" y="149"/>
                  </a:lnTo>
                  <a:lnTo>
                    <a:pt x="199" y="99"/>
                  </a:lnTo>
                  <a:lnTo>
                    <a:pt x="25" y="195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FF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3022" y="2563"/>
              <a:ext cx="265" cy="228"/>
            </a:xfrm>
            <a:custGeom>
              <a:avLst/>
              <a:gdLst>
                <a:gd name="T0" fmla="*/ 0 w 794"/>
                <a:gd name="T1" fmla="*/ 0 h 686"/>
                <a:gd name="T2" fmla="*/ 0 w 794"/>
                <a:gd name="T3" fmla="*/ 0 h 686"/>
                <a:gd name="T4" fmla="*/ 0 w 794"/>
                <a:gd name="T5" fmla="*/ 0 h 686"/>
                <a:gd name="T6" fmla="*/ 0 w 794"/>
                <a:gd name="T7" fmla="*/ 0 h 686"/>
                <a:gd name="T8" fmla="*/ 0 w 794"/>
                <a:gd name="T9" fmla="*/ 0 h 686"/>
                <a:gd name="T10" fmla="*/ 0 w 794"/>
                <a:gd name="T11" fmla="*/ 0 h 686"/>
                <a:gd name="T12" fmla="*/ 0 w 794"/>
                <a:gd name="T13" fmla="*/ 0 h 686"/>
                <a:gd name="T14" fmla="*/ 0 w 794"/>
                <a:gd name="T15" fmla="*/ 0 h 686"/>
                <a:gd name="T16" fmla="*/ 0 w 794"/>
                <a:gd name="T17" fmla="*/ 0 h 686"/>
                <a:gd name="T18" fmla="*/ 0 w 794"/>
                <a:gd name="T19" fmla="*/ 0 h 686"/>
                <a:gd name="T20" fmla="*/ 0 w 794"/>
                <a:gd name="T21" fmla="*/ 0 h 686"/>
                <a:gd name="T22" fmla="*/ 0 w 794"/>
                <a:gd name="T23" fmla="*/ 0 h 68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94"/>
                <a:gd name="T37" fmla="*/ 0 h 686"/>
                <a:gd name="T38" fmla="*/ 794 w 794"/>
                <a:gd name="T39" fmla="*/ 686 h 68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94" h="686">
                  <a:moveTo>
                    <a:pt x="0" y="136"/>
                  </a:moveTo>
                  <a:lnTo>
                    <a:pt x="60" y="40"/>
                  </a:lnTo>
                  <a:lnTo>
                    <a:pt x="134" y="0"/>
                  </a:lnTo>
                  <a:lnTo>
                    <a:pt x="144" y="96"/>
                  </a:lnTo>
                  <a:lnTo>
                    <a:pt x="349" y="291"/>
                  </a:lnTo>
                  <a:lnTo>
                    <a:pt x="653" y="466"/>
                  </a:lnTo>
                  <a:lnTo>
                    <a:pt x="794" y="341"/>
                  </a:lnTo>
                  <a:lnTo>
                    <a:pt x="714" y="686"/>
                  </a:lnTo>
                  <a:lnTo>
                    <a:pt x="100" y="230"/>
                  </a:lnTo>
                  <a:lnTo>
                    <a:pt x="20" y="215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3016" y="2503"/>
              <a:ext cx="301" cy="173"/>
            </a:xfrm>
            <a:custGeom>
              <a:avLst/>
              <a:gdLst>
                <a:gd name="T0" fmla="*/ 0 w 902"/>
                <a:gd name="T1" fmla="*/ 0 h 521"/>
                <a:gd name="T2" fmla="*/ 0 w 902"/>
                <a:gd name="T3" fmla="*/ 0 h 521"/>
                <a:gd name="T4" fmla="*/ 0 w 902"/>
                <a:gd name="T5" fmla="*/ 0 h 521"/>
                <a:gd name="T6" fmla="*/ 0 w 902"/>
                <a:gd name="T7" fmla="*/ 0 h 521"/>
                <a:gd name="T8" fmla="*/ 0 w 902"/>
                <a:gd name="T9" fmla="*/ 0 h 521"/>
                <a:gd name="T10" fmla="*/ 0 w 902"/>
                <a:gd name="T11" fmla="*/ 0 h 521"/>
                <a:gd name="T12" fmla="*/ 0 w 902"/>
                <a:gd name="T13" fmla="*/ 0 h 521"/>
                <a:gd name="T14" fmla="*/ 0 w 902"/>
                <a:gd name="T15" fmla="*/ 0 h 521"/>
                <a:gd name="T16" fmla="*/ 0 w 902"/>
                <a:gd name="T17" fmla="*/ 0 h 5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2"/>
                <a:gd name="T28" fmla="*/ 0 h 521"/>
                <a:gd name="T29" fmla="*/ 902 w 902"/>
                <a:gd name="T30" fmla="*/ 521 h 5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2" h="521">
                  <a:moveTo>
                    <a:pt x="32" y="40"/>
                  </a:moveTo>
                  <a:lnTo>
                    <a:pt x="0" y="102"/>
                  </a:lnTo>
                  <a:lnTo>
                    <a:pt x="143" y="121"/>
                  </a:lnTo>
                  <a:lnTo>
                    <a:pt x="767" y="446"/>
                  </a:lnTo>
                  <a:lnTo>
                    <a:pt x="812" y="521"/>
                  </a:lnTo>
                  <a:lnTo>
                    <a:pt x="902" y="435"/>
                  </a:lnTo>
                  <a:lnTo>
                    <a:pt x="93" y="0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3327" y="2600"/>
              <a:ext cx="753" cy="300"/>
            </a:xfrm>
            <a:custGeom>
              <a:avLst/>
              <a:gdLst>
                <a:gd name="T0" fmla="*/ 0 w 2259"/>
                <a:gd name="T1" fmla="*/ 0 h 900"/>
                <a:gd name="T2" fmla="*/ 0 w 2259"/>
                <a:gd name="T3" fmla="*/ 0 h 900"/>
                <a:gd name="T4" fmla="*/ 0 w 2259"/>
                <a:gd name="T5" fmla="*/ 0 h 900"/>
                <a:gd name="T6" fmla="*/ 0 w 2259"/>
                <a:gd name="T7" fmla="*/ 0 h 900"/>
                <a:gd name="T8" fmla="*/ 0 w 2259"/>
                <a:gd name="T9" fmla="*/ 0 h 900"/>
                <a:gd name="T10" fmla="*/ 0 w 2259"/>
                <a:gd name="T11" fmla="*/ 0 h 900"/>
                <a:gd name="T12" fmla="*/ 0 w 2259"/>
                <a:gd name="T13" fmla="*/ 0 h 900"/>
                <a:gd name="T14" fmla="*/ 0 w 2259"/>
                <a:gd name="T15" fmla="*/ 0 h 900"/>
                <a:gd name="T16" fmla="*/ 0 w 2259"/>
                <a:gd name="T17" fmla="*/ 0 h 900"/>
                <a:gd name="T18" fmla="*/ 0 w 2259"/>
                <a:gd name="T19" fmla="*/ 0 h 900"/>
                <a:gd name="T20" fmla="*/ 0 w 2259"/>
                <a:gd name="T21" fmla="*/ 0 h 900"/>
                <a:gd name="T22" fmla="*/ 0 w 2259"/>
                <a:gd name="T23" fmla="*/ 0 h 900"/>
                <a:gd name="T24" fmla="*/ 0 w 2259"/>
                <a:gd name="T25" fmla="*/ 0 h 900"/>
                <a:gd name="T26" fmla="*/ 0 w 2259"/>
                <a:gd name="T27" fmla="*/ 0 h 900"/>
                <a:gd name="T28" fmla="*/ 0 w 2259"/>
                <a:gd name="T29" fmla="*/ 0 h 900"/>
                <a:gd name="T30" fmla="*/ 0 w 2259"/>
                <a:gd name="T31" fmla="*/ 0 h 900"/>
                <a:gd name="T32" fmla="*/ 0 w 2259"/>
                <a:gd name="T33" fmla="*/ 0 h 900"/>
                <a:gd name="T34" fmla="*/ 0 w 2259"/>
                <a:gd name="T35" fmla="*/ 0 h 900"/>
                <a:gd name="T36" fmla="*/ 0 w 2259"/>
                <a:gd name="T37" fmla="*/ 0 h 900"/>
                <a:gd name="T38" fmla="*/ 0 w 2259"/>
                <a:gd name="T39" fmla="*/ 0 h 900"/>
                <a:gd name="T40" fmla="*/ 0 w 2259"/>
                <a:gd name="T41" fmla="*/ 0 h 900"/>
                <a:gd name="T42" fmla="*/ 0 w 2259"/>
                <a:gd name="T43" fmla="*/ 0 h 900"/>
                <a:gd name="T44" fmla="*/ 0 w 2259"/>
                <a:gd name="T45" fmla="*/ 0 h 900"/>
                <a:gd name="T46" fmla="*/ 0 w 2259"/>
                <a:gd name="T47" fmla="*/ 0 h 9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59"/>
                <a:gd name="T73" fmla="*/ 0 h 900"/>
                <a:gd name="T74" fmla="*/ 2259 w 2259"/>
                <a:gd name="T75" fmla="*/ 900 h 9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59" h="900">
                  <a:moveTo>
                    <a:pt x="11" y="515"/>
                  </a:moveTo>
                  <a:lnTo>
                    <a:pt x="90" y="655"/>
                  </a:lnTo>
                  <a:lnTo>
                    <a:pt x="226" y="709"/>
                  </a:lnTo>
                  <a:lnTo>
                    <a:pt x="231" y="510"/>
                  </a:lnTo>
                  <a:lnTo>
                    <a:pt x="321" y="284"/>
                  </a:lnTo>
                  <a:lnTo>
                    <a:pt x="201" y="345"/>
                  </a:lnTo>
                  <a:lnTo>
                    <a:pt x="155" y="379"/>
                  </a:lnTo>
                  <a:lnTo>
                    <a:pt x="141" y="315"/>
                  </a:lnTo>
                  <a:lnTo>
                    <a:pt x="146" y="184"/>
                  </a:lnTo>
                  <a:lnTo>
                    <a:pt x="511" y="0"/>
                  </a:lnTo>
                  <a:lnTo>
                    <a:pt x="504" y="233"/>
                  </a:lnTo>
                  <a:lnTo>
                    <a:pt x="437" y="283"/>
                  </a:lnTo>
                  <a:lnTo>
                    <a:pt x="390" y="540"/>
                  </a:lnTo>
                  <a:lnTo>
                    <a:pt x="481" y="730"/>
                  </a:lnTo>
                  <a:lnTo>
                    <a:pt x="1885" y="305"/>
                  </a:lnTo>
                  <a:lnTo>
                    <a:pt x="1780" y="100"/>
                  </a:lnTo>
                  <a:lnTo>
                    <a:pt x="2259" y="299"/>
                  </a:lnTo>
                  <a:lnTo>
                    <a:pt x="2179" y="355"/>
                  </a:lnTo>
                  <a:lnTo>
                    <a:pt x="496" y="900"/>
                  </a:lnTo>
                  <a:lnTo>
                    <a:pt x="349" y="864"/>
                  </a:lnTo>
                  <a:lnTo>
                    <a:pt x="46" y="740"/>
                  </a:lnTo>
                  <a:lnTo>
                    <a:pt x="0" y="600"/>
                  </a:lnTo>
                  <a:lnTo>
                    <a:pt x="11" y="515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8"/>
            <p:cNvSpPr>
              <a:spLocks/>
            </p:cNvSpPr>
            <p:nvPr/>
          </p:nvSpPr>
          <p:spPr bwMode="auto">
            <a:xfrm>
              <a:off x="3610" y="2471"/>
              <a:ext cx="447" cy="195"/>
            </a:xfrm>
            <a:custGeom>
              <a:avLst/>
              <a:gdLst>
                <a:gd name="T0" fmla="*/ 0 w 1340"/>
                <a:gd name="T1" fmla="*/ 0 h 586"/>
                <a:gd name="T2" fmla="*/ 0 w 1340"/>
                <a:gd name="T3" fmla="*/ 0 h 586"/>
                <a:gd name="T4" fmla="*/ 0 w 1340"/>
                <a:gd name="T5" fmla="*/ 0 h 586"/>
                <a:gd name="T6" fmla="*/ 0 w 1340"/>
                <a:gd name="T7" fmla="*/ 0 h 586"/>
                <a:gd name="T8" fmla="*/ 0 w 1340"/>
                <a:gd name="T9" fmla="*/ 0 h 586"/>
                <a:gd name="T10" fmla="*/ 0 w 1340"/>
                <a:gd name="T11" fmla="*/ 0 h 586"/>
                <a:gd name="T12" fmla="*/ 0 w 1340"/>
                <a:gd name="T13" fmla="*/ 0 h 586"/>
                <a:gd name="T14" fmla="*/ 0 w 1340"/>
                <a:gd name="T15" fmla="*/ 0 h 5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40"/>
                <a:gd name="T25" fmla="*/ 0 h 586"/>
                <a:gd name="T26" fmla="*/ 1340 w 1340"/>
                <a:gd name="T27" fmla="*/ 586 h 5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40" h="586">
                  <a:moveTo>
                    <a:pt x="100" y="210"/>
                  </a:moveTo>
                  <a:lnTo>
                    <a:pt x="634" y="0"/>
                  </a:lnTo>
                  <a:lnTo>
                    <a:pt x="1340" y="170"/>
                  </a:lnTo>
                  <a:lnTo>
                    <a:pt x="1208" y="256"/>
                  </a:lnTo>
                  <a:lnTo>
                    <a:pt x="14" y="586"/>
                  </a:lnTo>
                  <a:lnTo>
                    <a:pt x="0" y="436"/>
                  </a:lnTo>
                  <a:lnTo>
                    <a:pt x="100" y="210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2913" y="2415"/>
              <a:ext cx="462" cy="256"/>
            </a:xfrm>
            <a:custGeom>
              <a:avLst/>
              <a:gdLst>
                <a:gd name="T0" fmla="*/ 0 w 1387"/>
                <a:gd name="T1" fmla="*/ 0 h 770"/>
                <a:gd name="T2" fmla="*/ 0 w 1387"/>
                <a:gd name="T3" fmla="*/ 0 h 770"/>
                <a:gd name="T4" fmla="*/ 0 w 1387"/>
                <a:gd name="T5" fmla="*/ 0 h 770"/>
                <a:gd name="T6" fmla="*/ 0 w 1387"/>
                <a:gd name="T7" fmla="*/ 0 h 770"/>
                <a:gd name="T8" fmla="*/ 0 w 1387"/>
                <a:gd name="T9" fmla="*/ 0 h 770"/>
                <a:gd name="T10" fmla="*/ 0 w 1387"/>
                <a:gd name="T11" fmla="*/ 0 h 7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7"/>
                <a:gd name="T19" fmla="*/ 0 h 770"/>
                <a:gd name="T20" fmla="*/ 1387 w 1387"/>
                <a:gd name="T21" fmla="*/ 770 h 7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7" h="770">
                  <a:moveTo>
                    <a:pt x="0" y="45"/>
                  </a:moveTo>
                  <a:lnTo>
                    <a:pt x="24" y="0"/>
                  </a:lnTo>
                  <a:lnTo>
                    <a:pt x="1387" y="659"/>
                  </a:lnTo>
                  <a:lnTo>
                    <a:pt x="1356" y="77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2991" y="2249"/>
              <a:ext cx="931" cy="316"/>
            </a:xfrm>
            <a:custGeom>
              <a:avLst/>
              <a:gdLst>
                <a:gd name="T0" fmla="*/ 0 w 2793"/>
                <a:gd name="T1" fmla="*/ 0 h 946"/>
                <a:gd name="T2" fmla="*/ 0 w 2793"/>
                <a:gd name="T3" fmla="*/ 0 h 946"/>
                <a:gd name="T4" fmla="*/ 0 w 2793"/>
                <a:gd name="T5" fmla="*/ 0 h 946"/>
                <a:gd name="T6" fmla="*/ 0 w 2793"/>
                <a:gd name="T7" fmla="*/ 0 h 946"/>
                <a:gd name="T8" fmla="*/ 0 w 2793"/>
                <a:gd name="T9" fmla="*/ 0 h 946"/>
                <a:gd name="T10" fmla="*/ 0 w 2793"/>
                <a:gd name="T11" fmla="*/ 0 h 946"/>
                <a:gd name="T12" fmla="*/ 0 w 2793"/>
                <a:gd name="T13" fmla="*/ 0 h 946"/>
                <a:gd name="T14" fmla="*/ 0 w 2793"/>
                <a:gd name="T15" fmla="*/ 0 h 946"/>
                <a:gd name="T16" fmla="*/ 0 w 2793"/>
                <a:gd name="T17" fmla="*/ 0 h 946"/>
                <a:gd name="T18" fmla="*/ 0 w 2793"/>
                <a:gd name="T19" fmla="*/ 0 h 946"/>
                <a:gd name="T20" fmla="*/ 0 w 2793"/>
                <a:gd name="T21" fmla="*/ 0 h 946"/>
                <a:gd name="T22" fmla="*/ 0 w 2793"/>
                <a:gd name="T23" fmla="*/ 0 h 946"/>
                <a:gd name="T24" fmla="*/ 0 w 2793"/>
                <a:gd name="T25" fmla="*/ 0 h 946"/>
                <a:gd name="T26" fmla="*/ 0 w 2793"/>
                <a:gd name="T27" fmla="*/ 0 h 946"/>
                <a:gd name="T28" fmla="*/ 0 w 2793"/>
                <a:gd name="T29" fmla="*/ 0 h 946"/>
                <a:gd name="T30" fmla="*/ 0 w 2793"/>
                <a:gd name="T31" fmla="*/ 0 h 946"/>
                <a:gd name="T32" fmla="*/ 0 w 2793"/>
                <a:gd name="T33" fmla="*/ 0 h 946"/>
                <a:gd name="T34" fmla="*/ 0 w 2793"/>
                <a:gd name="T35" fmla="*/ 0 h 946"/>
                <a:gd name="T36" fmla="*/ 0 w 2793"/>
                <a:gd name="T37" fmla="*/ 0 h 9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93"/>
                <a:gd name="T58" fmla="*/ 0 h 946"/>
                <a:gd name="T59" fmla="*/ 2793 w 2793"/>
                <a:gd name="T60" fmla="*/ 946 h 9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93" h="946">
                  <a:moveTo>
                    <a:pt x="9" y="280"/>
                  </a:moveTo>
                  <a:lnTo>
                    <a:pt x="1219" y="716"/>
                  </a:lnTo>
                  <a:lnTo>
                    <a:pt x="1169" y="946"/>
                  </a:lnTo>
                  <a:lnTo>
                    <a:pt x="1433" y="856"/>
                  </a:lnTo>
                  <a:lnTo>
                    <a:pt x="1584" y="795"/>
                  </a:lnTo>
                  <a:lnTo>
                    <a:pt x="1544" y="590"/>
                  </a:lnTo>
                  <a:lnTo>
                    <a:pt x="1928" y="441"/>
                  </a:lnTo>
                  <a:lnTo>
                    <a:pt x="2003" y="586"/>
                  </a:lnTo>
                  <a:lnTo>
                    <a:pt x="1959" y="835"/>
                  </a:lnTo>
                  <a:lnTo>
                    <a:pt x="2498" y="574"/>
                  </a:lnTo>
                  <a:lnTo>
                    <a:pt x="2648" y="586"/>
                  </a:lnTo>
                  <a:lnTo>
                    <a:pt x="2793" y="310"/>
                  </a:lnTo>
                  <a:lnTo>
                    <a:pt x="2778" y="106"/>
                  </a:lnTo>
                  <a:lnTo>
                    <a:pt x="2588" y="0"/>
                  </a:lnTo>
                  <a:lnTo>
                    <a:pt x="1194" y="435"/>
                  </a:lnTo>
                  <a:lnTo>
                    <a:pt x="1089" y="490"/>
                  </a:lnTo>
                  <a:lnTo>
                    <a:pt x="0" y="115"/>
                  </a:lnTo>
                  <a:lnTo>
                    <a:pt x="9" y="280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2932" y="2126"/>
              <a:ext cx="995" cy="422"/>
            </a:xfrm>
            <a:custGeom>
              <a:avLst/>
              <a:gdLst>
                <a:gd name="T0" fmla="*/ 0 w 2984"/>
                <a:gd name="T1" fmla="*/ 0 h 1267"/>
                <a:gd name="T2" fmla="*/ 0 w 2984"/>
                <a:gd name="T3" fmla="*/ 0 h 1267"/>
                <a:gd name="T4" fmla="*/ 0 w 2984"/>
                <a:gd name="T5" fmla="*/ 0 h 1267"/>
                <a:gd name="T6" fmla="*/ 0 w 2984"/>
                <a:gd name="T7" fmla="*/ 0 h 1267"/>
                <a:gd name="T8" fmla="*/ 0 w 2984"/>
                <a:gd name="T9" fmla="*/ 0 h 1267"/>
                <a:gd name="T10" fmla="*/ 0 w 2984"/>
                <a:gd name="T11" fmla="*/ 0 h 1267"/>
                <a:gd name="T12" fmla="*/ 0 w 2984"/>
                <a:gd name="T13" fmla="*/ 0 h 1267"/>
                <a:gd name="T14" fmla="*/ 0 w 2984"/>
                <a:gd name="T15" fmla="*/ 0 h 1267"/>
                <a:gd name="T16" fmla="*/ 0 w 2984"/>
                <a:gd name="T17" fmla="*/ 0 h 1267"/>
                <a:gd name="T18" fmla="*/ 0 w 2984"/>
                <a:gd name="T19" fmla="*/ 0 h 1267"/>
                <a:gd name="T20" fmla="*/ 0 w 2984"/>
                <a:gd name="T21" fmla="*/ 0 h 1267"/>
                <a:gd name="T22" fmla="*/ 0 w 2984"/>
                <a:gd name="T23" fmla="*/ 0 h 1267"/>
                <a:gd name="T24" fmla="*/ 0 w 2984"/>
                <a:gd name="T25" fmla="*/ 0 h 1267"/>
                <a:gd name="T26" fmla="*/ 0 w 2984"/>
                <a:gd name="T27" fmla="*/ 0 h 1267"/>
                <a:gd name="T28" fmla="*/ 0 w 2984"/>
                <a:gd name="T29" fmla="*/ 0 h 1267"/>
                <a:gd name="T30" fmla="*/ 0 w 2984"/>
                <a:gd name="T31" fmla="*/ 0 h 1267"/>
                <a:gd name="T32" fmla="*/ 0 w 2984"/>
                <a:gd name="T33" fmla="*/ 0 h 1267"/>
                <a:gd name="T34" fmla="*/ 0 w 2984"/>
                <a:gd name="T35" fmla="*/ 0 h 1267"/>
                <a:gd name="T36" fmla="*/ 0 w 2984"/>
                <a:gd name="T37" fmla="*/ 0 h 1267"/>
                <a:gd name="T38" fmla="*/ 0 w 2984"/>
                <a:gd name="T39" fmla="*/ 0 h 1267"/>
                <a:gd name="T40" fmla="*/ 0 w 2984"/>
                <a:gd name="T41" fmla="*/ 0 h 1267"/>
                <a:gd name="T42" fmla="*/ 0 w 2984"/>
                <a:gd name="T43" fmla="*/ 0 h 1267"/>
                <a:gd name="T44" fmla="*/ 0 w 2984"/>
                <a:gd name="T45" fmla="*/ 0 h 1267"/>
                <a:gd name="T46" fmla="*/ 0 w 2984"/>
                <a:gd name="T47" fmla="*/ 0 h 1267"/>
                <a:gd name="T48" fmla="*/ 0 w 2984"/>
                <a:gd name="T49" fmla="*/ 0 h 12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84"/>
                <a:gd name="T76" fmla="*/ 0 h 1267"/>
                <a:gd name="T77" fmla="*/ 2984 w 2984"/>
                <a:gd name="T78" fmla="*/ 1267 h 12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84" h="1267">
                  <a:moveTo>
                    <a:pt x="0" y="316"/>
                  </a:moveTo>
                  <a:lnTo>
                    <a:pt x="1490" y="0"/>
                  </a:lnTo>
                  <a:lnTo>
                    <a:pt x="2284" y="170"/>
                  </a:lnTo>
                  <a:lnTo>
                    <a:pt x="991" y="481"/>
                  </a:lnTo>
                  <a:lnTo>
                    <a:pt x="1291" y="586"/>
                  </a:lnTo>
                  <a:lnTo>
                    <a:pt x="2598" y="266"/>
                  </a:lnTo>
                  <a:lnTo>
                    <a:pt x="2731" y="213"/>
                  </a:lnTo>
                  <a:lnTo>
                    <a:pt x="2904" y="306"/>
                  </a:lnTo>
                  <a:lnTo>
                    <a:pt x="2979" y="421"/>
                  </a:lnTo>
                  <a:lnTo>
                    <a:pt x="2984" y="741"/>
                  </a:lnTo>
                  <a:lnTo>
                    <a:pt x="2824" y="957"/>
                  </a:lnTo>
                  <a:lnTo>
                    <a:pt x="2674" y="967"/>
                  </a:lnTo>
                  <a:lnTo>
                    <a:pt x="2649" y="1032"/>
                  </a:lnTo>
                  <a:lnTo>
                    <a:pt x="2514" y="1097"/>
                  </a:lnTo>
                  <a:lnTo>
                    <a:pt x="2349" y="1147"/>
                  </a:lnTo>
                  <a:lnTo>
                    <a:pt x="2119" y="1267"/>
                  </a:lnTo>
                  <a:lnTo>
                    <a:pt x="2135" y="1206"/>
                  </a:lnTo>
                  <a:lnTo>
                    <a:pt x="2209" y="1026"/>
                  </a:lnTo>
                  <a:lnTo>
                    <a:pt x="2759" y="806"/>
                  </a:lnTo>
                  <a:lnTo>
                    <a:pt x="2864" y="676"/>
                  </a:lnTo>
                  <a:lnTo>
                    <a:pt x="2835" y="446"/>
                  </a:lnTo>
                  <a:lnTo>
                    <a:pt x="2759" y="403"/>
                  </a:lnTo>
                  <a:lnTo>
                    <a:pt x="1375" y="787"/>
                  </a:lnTo>
                  <a:lnTo>
                    <a:pt x="0" y="316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3454" y="2593"/>
              <a:ext cx="511" cy="260"/>
            </a:xfrm>
            <a:custGeom>
              <a:avLst/>
              <a:gdLst>
                <a:gd name="T0" fmla="*/ 0 w 1534"/>
                <a:gd name="T1" fmla="*/ 0 h 781"/>
                <a:gd name="T2" fmla="*/ 0 w 1534"/>
                <a:gd name="T3" fmla="*/ 0 h 781"/>
                <a:gd name="T4" fmla="*/ 0 w 1534"/>
                <a:gd name="T5" fmla="*/ 0 h 781"/>
                <a:gd name="T6" fmla="*/ 0 w 1534"/>
                <a:gd name="T7" fmla="*/ 0 h 781"/>
                <a:gd name="T8" fmla="*/ 0 w 1534"/>
                <a:gd name="T9" fmla="*/ 0 h 781"/>
                <a:gd name="T10" fmla="*/ 0 w 1534"/>
                <a:gd name="T11" fmla="*/ 0 h 781"/>
                <a:gd name="T12" fmla="*/ 0 w 1534"/>
                <a:gd name="T13" fmla="*/ 0 h 781"/>
                <a:gd name="T14" fmla="*/ 0 w 1534"/>
                <a:gd name="T15" fmla="*/ 0 h 781"/>
                <a:gd name="T16" fmla="*/ 0 w 1534"/>
                <a:gd name="T17" fmla="*/ 0 h 781"/>
                <a:gd name="T18" fmla="*/ 0 w 1534"/>
                <a:gd name="T19" fmla="*/ 0 h 781"/>
                <a:gd name="T20" fmla="*/ 0 w 1534"/>
                <a:gd name="T21" fmla="*/ 0 h 781"/>
                <a:gd name="T22" fmla="*/ 0 w 1534"/>
                <a:gd name="T23" fmla="*/ 0 h 781"/>
                <a:gd name="T24" fmla="*/ 0 w 1534"/>
                <a:gd name="T25" fmla="*/ 0 h 781"/>
                <a:gd name="T26" fmla="*/ 0 w 1534"/>
                <a:gd name="T27" fmla="*/ 0 h 781"/>
                <a:gd name="T28" fmla="*/ 0 w 1534"/>
                <a:gd name="T29" fmla="*/ 0 h 781"/>
                <a:gd name="T30" fmla="*/ 0 w 1534"/>
                <a:gd name="T31" fmla="*/ 0 h 781"/>
                <a:gd name="T32" fmla="*/ 0 w 1534"/>
                <a:gd name="T33" fmla="*/ 0 h 7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34"/>
                <a:gd name="T52" fmla="*/ 0 h 781"/>
                <a:gd name="T53" fmla="*/ 1534 w 1534"/>
                <a:gd name="T54" fmla="*/ 781 h 7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34" h="781">
                  <a:moveTo>
                    <a:pt x="509" y="236"/>
                  </a:moveTo>
                  <a:lnTo>
                    <a:pt x="1419" y="0"/>
                  </a:lnTo>
                  <a:lnTo>
                    <a:pt x="1408" y="137"/>
                  </a:lnTo>
                  <a:lnTo>
                    <a:pt x="1423" y="251"/>
                  </a:lnTo>
                  <a:lnTo>
                    <a:pt x="1534" y="331"/>
                  </a:lnTo>
                  <a:lnTo>
                    <a:pt x="115" y="781"/>
                  </a:lnTo>
                  <a:lnTo>
                    <a:pt x="40" y="741"/>
                  </a:lnTo>
                  <a:lnTo>
                    <a:pt x="0" y="611"/>
                  </a:lnTo>
                  <a:lnTo>
                    <a:pt x="55" y="345"/>
                  </a:lnTo>
                  <a:lnTo>
                    <a:pt x="109" y="316"/>
                  </a:lnTo>
                  <a:lnTo>
                    <a:pt x="245" y="586"/>
                  </a:lnTo>
                  <a:lnTo>
                    <a:pt x="316" y="648"/>
                  </a:lnTo>
                  <a:lnTo>
                    <a:pt x="325" y="410"/>
                  </a:lnTo>
                  <a:lnTo>
                    <a:pt x="409" y="331"/>
                  </a:lnTo>
                  <a:lnTo>
                    <a:pt x="577" y="387"/>
                  </a:lnTo>
                  <a:lnTo>
                    <a:pt x="509" y="236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3367" y="2508"/>
              <a:ext cx="156" cy="88"/>
            </a:xfrm>
            <a:custGeom>
              <a:avLst/>
              <a:gdLst>
                <a:gd name="T0" fmla="*/ 0 w 468"/>
                <a:gd name="T1" fmla="*/ 0 h 264"/>
                <a:gd name="T2" fmla="*/ 0 w 468"/>
                <a:gd name="T3" fmla="*/ 0 h 264"/>
                <a:gd name="T4" fmla="*/ 0 w 468"/>
                <a:gd name="T5" fmla="*/ 0 h 264"/>
                <a:gd name="T6" fmla="*/ 0 w 468"/>
                <a:gd name="T7" fmla="*/ 0 h 264"/>
                <a:gd name="T8" fmla="*/ 0 w 468"/>
                <a:gd name="T9" fmla="*/ 0 h 264"/>
                <a:gd name="T10" fmla="*/ 0 w 468"/>
                <a:gd name="T11" fmla="*/ 0 h 264"/>
                <a:gd name="T12" fmla="*/ 0 w 468"/>
                <a:gd name="T13" fmla="*/ 0 h 2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264"/>
                <a:gd name="T23" fmla="*/ 468 w 468"/>
                <a:gd name="T24" fmla="*/ 264 h 2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264">
                  <a:moveTo>
                    <a:pt x="0" y="229"/>
                  </a:moveTo>
                  <a:lnTo>
                    <a:pt x="310" y="199"/>
                  </a:lnTo>
                  <a:lnTo>
                    <a:pt x="294" y="264"/>
                  </a:lnTo>
                  <a:lnTo>
                    <a:pt x="434" y="210"/>
                  </a:lnTo>
                  <a:lnTo>
                    <a:pt x="468" y="0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2880" y="2118"/>
              <a:ext cx="1023" cy="361"/>
            </a:xfrm>
            <a:custGeom>
              <a:avLst/>
              <a:gdLst>
                <a:gd name="T0" fmla="*/ 0 w 3069"/>
                <a:gd name="T1" fmla="*/ 0 h 1082"/>
                <a:gd name="T2" fmla="*/ 0 w 3069"/>
                <a:gd name="T3" fmla="*/ 0 h 1082"/>
                <a:gd name="T4" fmla="*/ 0 w 3069"/>
                <a:gd name="T5" fmla="*/ 0 h 1082"/>
                <a:gd name="T6" fmla="*/ 0 w 3069"/>
                <a:gd name="T7" fmla="*/ 0 h 1082"/>
                <a:gd name="T8" fmla="*/ 0 w 3069"/>
                <a:gd name="T9" fmla="*/ 0 h 1082"/>
                <a:gd name="T10" fmla="*/ 0 w 3069"/>
                <a:gd name="T11" fmla="*/ 0 h 1082"/>
                <a:gd name="T12" fmla="*/ 0 w 3069"/>
                <a:gd name="T13" fmla="*/ 0 h 1082"/>
                <a:gd name="T14" fmla="*/ 0 w 3069"/>
                <a:gd name="T15" fmla="*/ 0 h 1082"/>
                <a:gd name="T16" fmla="*/ 0 w 3069"/>
                <a:gd name="T17" fmla="*/ 0 h 1082"/>
                <a:gd name="T18" fmla="*/ 0 w 3069"/>
                <a:gd name="T19" fmla="*/ 0 h 1082"/>
                <a:gd name="T20" fmla="*/ 0 w 3069"/>
                <a:gd name="T21" fmla="*/ 0 h 1082"/>
                <a:gd name="T22" fmla="*/ 0 w 3069"/>
                <a:gd name="T23" fmla="*/ 0 h 1082"/>
                <a:gd name="T24" fmla="*/ 0 w 3069"/>
                <a:gd name="T25" fmla="*/ 0 h 1082"/>
                <a:gd name="T26" fmla="*/ 0 w 3069"/>
                <a:gd name="T27" fmla="*/ 0 h 1082"/>
                <a:gd name="T28" fmla="*/ 0 w 3069"/>
                <a:gd name="T29" fmla="*/ 0 h 1082"/>
                <a:gd name="T30" fmla="*/ 0 w 3069"/>
                <a:gd name="T31" fmla="*/ 0 h 1082"/>
                <a:gd name="T32" fmla="*/ 0 w 3069"/>
                <a:gd name="T33" fmla="*/ 0 h 1082"/>
                <a:gd name="T34" fmla="*/ 0 w 3069"/>
                <a:gd name="T35" fmla="*/ 0 h 1082"/>
                <a:gd name="T36" fmla="*/ 0 w 3069"/>
                <a:gd name="T37" fmla="*/ 0 h 1082"/>
                <a:gd name="T38" fmla="*/ 0 w 3069"/>
                <a:gd name="T39" fmla="*/ 0 h 1082"/>
                <a:gd name="T40" fmla="*/ 0 w 3069"/>
                <a:gd name="T41" fmla="*/ 0 h 1082"/>
                <a:gd name="T42" fmla="*/ 0 w 3069"/>
                <a:gd name="T43" fmla="*/ 0 h 1082"/>
                <a:gd name="T44" fmla="*/ 0 w 3069"/>
                <a:gd name="T45" fmla="*/ 0 h 1082"/>
                <a:gd name="T46" fmla="*/ 0 w 3069"/>
                <a:gd name="T47" fmla="*/ 0 h 1082"/>
                <a:gd name="T48" fmla="*/ 0 w 3069"/>
                <a:gd name="T49" fmla="*/ 0 h 1082"/>
                <a:gd name="T50" fmla="*/ 0 w 3069"/>
                <a:gd name="T51" fmla="*/ 0 h 1082"/>
                <a:gd name="T52" fmla="*/ 0 w 3069"/>
                <a:gd name="T53" fmla="*/ 0 h 1082"/>
                <a:gd name="T54" fmla="*/ 0 w 3069"/>
                <a:gd name="T55" fmla="*/ 0 h 1082"/>
                <a:gd name="T56" fmla="*/ 0 w 3069"/>
                <a:gd name="T57" fmla="*/ 0 h 1082"/>
                <a:gd name="T58" fmla="*/ 0 w 3069"/>
                <a:gd name="T59" fmla="*/ 0 h 1082"/>
                <a:gd name="T60" fmla="*/ 0 w 3069"/>
                <a:gd name="T61" fmla="*/ 0 h 1082"/>
                <a:gd name="T62" fmla="*/ 0 w 3069"/>
                <a:gd name="T63" fmla="*/ 0 h 1082"/>
                <a:gd name="T64" fmla="*/ 0 w 3069"/>
                <a:gd name="T65" fmla="*/ 0 h 1082"/>
                <a:gd name="T66" fmla="*/ 0 w 3069"/>
                <a:gd name="T67" fmla="*/ 0 h 108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69"/>
                <a:gd name="T103" fmla="*/ 0 h 1082"/>
                <a:gd name="T104" fmla="*/ 3069 w 3069"/>
                <a:gd name="T105" fmla="*/ 1082 h 108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69" h="1082">
                  <a:moveTo>
                    <a:pt x="25" y="281"/>
                  </a:moveTo>
                  <a:lnTo>
                    <a:pt x="0" y="384"/>
                  </a:lnTo>
                  <a:lnTo>
                    <a:pt x="272" y="520"/>
                  </a:lnTo>
                  <a:lnTo>
                    <a:pt x="306" y="647"/>
                  </a:lnTo>
                  <a:lnTo>
                    <a:pt x="313" y="757"/>
                  </a:lnTo>
                  <a:lnTo>
                    <a:pt x="279" y="886"/>
                  </a:lnTo>
                  <a:lnTo>
                    <a:pt x="365" y="775"/>
                  </a:lnTo>
                  <a:lnTo>
                    <a:pt x="407" y="647"/>
                  </a:lnTo>
                  <a:lnTo>
                    <a:pt x="399" y="554"/>
                  </a:lnTo>
                  <a:lnTo>
                    <a:pt x="1436" y="920"/>
                  </a:lnTo>
                  <a:lnTo>
                    <a:pt x="2915" y="425"/>
                  </a:lnTo>
                  <a:lnTo>
                    <a:pt x="2958" y="554"/>
                  </a:lnTo>
                  <a:lnTo>
                    <a:pt x="2958" y="698"/>
                  </a:lnTo>
                  <a:lnTo>
                    <a:pt x="2856" y="825"/>
                  </a:lnTo>
                  <a:lnTo>
                    <a:pt x="2371" y="1026"/>
                  </a:lnTo>
                  <a:lnTo>
                    <a:pt x="2345" y="1082"/>
                  </a:lnTo>
                  <a:lnTo>
                    <a:pt x="2908" y="868"/>
                  </a:lnTo>
                  <a:lnTo>
                    <a:pt x="3019" y="791"/>
                  </a:lnTo>
                  <a:lnTo>
                    <a:pt x="3069" y="664"/>
                  </a:lnTo>
                  <a:lnTo>
                    <a:pt x="3053" y="493"/>
                  </a:lnTo>
                  <a:lnTo>
                    <a:pt x="2976" y="400"/>
                  </a:lnTo>
                  <a:lnTo>
                    <a:pt x="2899" y="366"/>
                  </a:lnTo>
                  <a:lnTo>
                    <a:pt x="2695" y="459"/>
                  </a:lnTo>
                  <a:lnTo>
                    <a:pt x="1470" y="748"/>
                  </a:lnTo>
                  <a:lnTo>
                    <a:pt x="282" y="381"/>
                  </a:lnTo>
                  <a:lnTo>
                    <a:pt x="1402" y="809"/>
                  </a:lnTo>
                  <a:lnTo>
                    <a:pt x="1402" y="852"/>
                  </a:lnTo>
                  <a:lnTo>
                    <a:pt x="50" y="357"/>
                  </a:lnTo>
                  <a:lnTo>
                    <a:pt x="93" y="315"/>
                  </a:lnTo>
                  <a:lnTo>
                    <a:pt x="1597" y="43"/>
                  </a:lnTo>
                  <a:lnTo>
                    <a:pt x="2334" y="179"/>
                  </a:lnTo>
                  <a:lnTo>
                    <a:pt x="1556" y="0"/>
                  </a:lnTo>
                  <a:lnTo>
                    <a:pt x="25" y="2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2883" y="2359"/>
              <a:ext cx="632" cy="320"/>
            </a:xfrm>
            <a:custGeom>
              <a:avLst/>
              <a:gdLst>
                <a:gd name="T0" fmla="*/ 0 w 1894"/>
                <a:gd name="T1" fmla="*/ 0 h 960"/>
                <a:gd name="T2" fmla="*/ 0 w 1894"/>
                <a:gd name="T3" fmla="*/ 0 h 960"/>
                <a:gd name="T4" fmla="*/ 0 w 1894"/>
                <a:gd name="T5" fmla="*/ 0 h 960"/>
                <a:gd name="T6" fmla="*/ 0 w 1894"/>
                <a:gd name="T7" fmla="*/ 0 h 960"/>
                <a:gd name="T8" fmla="*/ 0 w 1894"/>
                <a:gd name="T9" fmla="*/ 0 h 960"/>
                <a:gd name="T10" fmla="*/ 0 w 1894"/>
                <a:gd name="T11" fmla="*/ 0 h 960"/>
                <a:gd name="T12" fmla="*/ 0 w 1894"/>
                <a:gd name="T13" fmla="*/ 0 h 960"/>
                <a:gd name="T14" fmla="*/ 0 w 1894"/>
                <a:gd name="T15" fmla="*/ 0 h 960"/>
                <a:gd name="T16" fmla="*/ 0 w 1894"/>
                <a:gd name="T17" fmla="*/ 0 h 960"/>
                <a:gd name="T18" fmla="*/ 0 w 1894"/>
                <a:gd name="T19" fmla="*/ 0 h 960"/>
                <a:gd name="T20" fmla="*/ 0 w 1894"/>
                <a:gd name="T21" fmla="*/ 0 h 960"/>
                <a:gd name="T22" fmla="*/ 0 w 1894"/>
                <a:gd name="T23" fmla="*/ 0 h 960"/>
                <a:gd name="T24" fmla="*/ 0 w 1894"/>
                <a:gd name="T25" fmla="*/ 0 h 960"/>
                <a:gd name="T26" fmla="*/ 0 w 1894"/>
                <a:gd name="T27" fmla="*/ 0 h 960"/>
                <a:gd name="T28" fmla="*/ 0 w 1894"/>
                <a:gd name="T29" fmla="*/ 0 h 9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94"/>
                <a:gd name="T46" fmla="*/ 0 h 960"/>
                <a:gd name="T47" fmla="*/ 1894 w 1894"/>
                <a:gd name="T48" fmla="*/ 960 h 9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94" h="960">
                  <a:moveTo>
                    <a:pt x="321" y="0"/>
                  </a:moveTo>
                  <a:lnTo>
                    <a:pt x="28" y="105"/>
                  </a:lnTo>
                  <a:lnTo>
                    <a:pt x="0" y="211"/>
                  </a:lnTo>
                  <a:lnTo>
                    <a:pt x="1441" y="960"/>
                  </a:lnTo>
                  <a:lnTo>
                    <a:pt x="1840" y="760"/>
                  </a:lnTo>
                  <a:lnTo>
                    <a:pt x="1894" y="626"/>
                  </a:lnTo>
                  <a:lnTo>
                    <a:pt x="1451" y="799"/>
                  </a:lnTo>
                  <a:lnTo>
                    <a:pt x="449" y="338"/>
                  </a:lnTo>
                  <a:lnTo>
                    <a:pt x="1401" y="831"/>
                  </a:lnTo>
                  <a:lnTo>
                    <a:pt x="1423" y="904"/>
                  </a:lnTo>
                  <a:lnTo>
                    <a:pt x="89" y="211"/>
                  </a:lnTo>
                  <a:lnTo>
                    <a:pt x="77" y="149"/>
                  </a:lnTo>
                  <a:lnTo>
                    <a:pt x="316" y="55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2995" y="2396"/>
              <a:ext cx="528" cy="195"/>
            </a:xfrm>
            <a:custGeom>
              <a:avLst/>
              <a:gdLst>
                <a:gd name="T0" fmla="*/ 0 w 1584"/>
                <a:gd name="T1" fmla="*/ 0 h 584"/>
                <a:gd name="T2" fmla="*/ 0 w 1584"/>
                <a:gd name="T3" fmla="*/ 0 h 584"/>
                <a:gd name="T4" fmla="*/ 0 w 1584"/>
                <a:gd name="T5" fmla="*/ 0 h 584"/>
                <a:gd name="T6" fmla="*/ 0 w 1584"/>
                <a:gd name="T7" fmla="*/ 0 h 584"/>
                <a:gd name="T8" fmla="*/ 0 w 1584"/>
                <a:gd name="T9" fmla="*/ 0 h 584"/>
                <a:gd name="T10" fmla="*/ 0 w 1584"/>
                <a:gd name="T11" fmla="*/ 0 h 584"/>
                <a:gd name="T12" fmla="*/ 0 w 1584"/>
                <a:gd name="T13" fmla="*/ 0 h 584"/>
                <a:gd name="T14" fmla="*/ 0 w 1584"/>
                <a:gd name="T15" fmla="*/ 0 h 584"/>
                <a:gd name="T16" fmla="*/ 0 w 1584"/>
                <a:gd name="T17" fmla="*/ 0 h 584"/>
                <a:gd name="T18" fmla="*/ 0 w 1584"/>
                <a:gd name="T19" fmla="*/ 0 h 584"/>
                <a:gd name="T20" fmla="*/ 0 w 1584"/>
                <a:gd name="T21" fmla="*/ 0 h 584"/>
                <a:gd name="T22" fmla="*/ 0 w 1584"/>
                <a:gd name="T23" fmla="*/ 0 h 584"/>
                <a:gd name="T24" fmla="*/ 0 w 1584"/>
                <a:gd name="T25" fmla="*/ 0 h 584"/>
                <a:gd name="T26" fmla="*/ 0 w 1584"/>
                <a:gd name="T27" fmla="*/ 0 h 584"/>
                <a:gd name="T28" fmla="*/ 0 w 1584"/>
                <a:gd name="T29" fmla="*/ 0 h 584"/>
                <a:gd name="T30" fmla="*/ 0 w 1584"/>
                <a:gd name="T31" fmla="*/ 0 h 584"/>
                <a:gd name="T32" fmla="*/ 0 w 1584"/>
                <a:gd name="T33" fmla="*/ 0 h 584"/>
                <a:gd name="T34" fmla="*/ 0 w 1584"/>
                <a:gd name="T35" fmla="*/ 0 h 584"/>
                <a:gd name="T36" fmla="*/ 0 w 1584"/>
                <a:gd name="T37" fmla="*/ 0 h 584"/>
                <a:gd name="T38" fmla="*/ 0 w 1584"/>
                <a:gd name="T39" fmla="*/ 0 h 584"/>
                <a:gd name="T40" fmla="*/ 0 w 1584"/>
                <a:gd name="T41" fmla="*/ 0 h 5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84"/>
                <a:gd name="T64" fmla="*/ 0 h 584"/>
                <a:gd name="T65" fmla="*/ 1584 w 1584"/>
                <a:gd name="T66" fmla="*/ 584 h 5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84" h="584">
                  <a:moveTo>
                    <a:pt x="0" y="83"/>
                  </a:moveTo>
                  <a:lnTo>
                    <a:pt x="1082" y="584"/>
                  </a:lnTo>
                  <a:lnTo>
                    <a:pt x="1584" y="378"/>
                  </a:lnTo>
                  <a:lnTo>
                    <a:pt x="1584" y="335"/>
                  </a:lnTo>
                  <a:lnTo>
                    <a:pt x="1200" y="483"/>
                  </a:lnTo>
                  <a:lnTo>
                    <a:pt x="1255" y="360"/>
                  </a:lnTo>
                  <a:lnTo>
                    <a:pt x="1448" y="282"/>
                  </a:lnTo>
                  <a:lnTo>
                    <a:pt x="1239" y="306"/>
                  </a:lnTo>
                  <a:lnTo>
                    <a:pt x="1227" y="171"/>
                  </a:lnTo>
                  <a:lnTo>
                    <a:pt x="1156" y="22"/>
                  </a:lnTo>
                  <a:lnTo>
                    <a:pt x="1106" y="56"/>
                  </a:lnTo>
                  <a:lnTo>
                    <a:pt x="1167" y="171"/>
                  </a:lnTo>
                  <a:lnTo>
                    <a:pt x="662" y="0"/>
                  </a:lnTo>
                  <a:lnTo>
                    <a:pt x="1167" y="249"/>
                  </a:lnTo>
                  <a:lnTo>
                    <a:pt x="1181" y="325"/>
                  </a:lnTo>
                  <a:lnTo>
                    <a:pt x="1141" y="418"/>
                  </a:lnTo>
                  <a:lnTo>
                    <a:pt x="358" y="111"/>
                  </a:lnTo>
                  <a:lnTo>
                    <a:pt x="1137" y="466"/>
                  </a:lnTo>
                  <a:lnTo>
                    <a:pt x="1082" y="540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3435" y="2322"/>
              <a:ext cx="370" cy="487"/>
            </a:xfrm>
            <a:custGeom>
              <a:avLst/>
              <a:gdLst>
                <a:gd name="T0" fmla="*/ 0 w 1109"/>
                <a:gd name="T1" fmla="*/ 0 h 1460"/>
                <a:gd name="T2" fmla="*/ 0 w 1109"/>
                <a:gd name="T3" fmla="*/ 0 h 1460"/>
                <a:gd name="T4" fmla="*/ 0 w 1109"/>
                <a:gd name="T5" fmla="*/ 0 h 1460"/>
                <a:gd name="T6" fmla="*/ 0 w 1109"/>
                <a:gd name="T7" fmla="*/ 0 h 1460"/>
                <a:gd name="T8" fmla="*/ 0 w 1109"/>
                <a:gd name="T9" fmla="*/ 0 h 1460"/>
                <a:gd name="T10" fmla="*/ 0 w 1109"/>
                <a:gd name="T11" fmla="*/ 0 h 1460"/>
                <a:gd name="T12" fmla="*/ 0 w 1109"/>
                <a:gd name="T13" fmla="*/ 0 h 1460"/>
                <a:gd name="T14" fmla="*/ 0 w 1109"/>
                <a:gd name="T15" fmla="*/ 0 h 1460"/>
                <a:gd name="T16" fmla="*/ 0 w 1109"/>
                <a:gd name="T17" fmla="*/ 0 h 1460"/>
                <a:gd name="T18" fmla="*/ 0 w 1109"/>
                <a:gd name="T19" fmla="*/ 0 h 1460"/>
                <a:gd name="T20" fmla="*/ 0 w 1109"/>
                <a:gd name="T21" fmla="*/ 0 h 1460"/>
                <a:gd name="T22" fmla="*/ 0 w 1109"/>
                <a:gd name="T23" fmla="*/ 0 h 1460"/>
                <a:gd name="T24" fmla="*/ 0 w 1109"/>
                <a:gd name="T25" fmla="*/ 0 h 1460"/>
                <a:gd name="T26" fmla="*/ 0 w 1109"/>
                <a:gd name="T27" fmla="*/ 0 h 1460"/>
                <a:gd name="T28" fmla="*/ 0 w 1109"/>
                <a:gd name="T29" fmla="*/ 0 h 1460"/>
                <a:gd name="T30" fmla="*/ 0 w 1109"/>
                <a:gd name="T31" fmla="*/ 0 h 1460"/>
                <a:gd name="T32" fmla="*/ 0 w 1109"/>
                <a:gd name="T33" fmla="*/ 0 h 1460"/>
                <a:gd name="T34" fmla="*/ 0 w 1109"/>
                <a:gd name="T35" fmla="*/ 0 h 1460"/>
                <a:gd name="T36" fmla="*/ 0 w 1109"/>
                <a:gd name="T37" fmla="*/ 0 h 1460"/>
                <a:gd name="T38" fmla="*/ 0 w 1109"/>
                <a:gd name="T39" fmla="*/ 0 h 1460"/>
                <a:gd name="T40" fmla="*/ 0 w 1109"/>
                <a:gd name="T41" fmla="*/ 0 h 1460"/>
                <a:gd name="T42" fmla="*/ 0 w 1109"/>
                <a:gd name="T43" fmla="*/ 0 h 1460"/>
                <a:gd name="T44" fmla="*/ 0 w 1109"/>
                <a:gd name="T45" fmla="*/ 0 h 1460"/>
                <a:gd name="T46" fmla="*/ 0 w 1109"/>
                <a:gd name="T47" fmla="*/ 0 h 1460"/>
                <a:gd name="T48" fmla="*/ 0 w 1109"/>
                <a:gd name="T49" fmla="*/ 0 h 1460"/>
                <a:gd name="T50" fmla="*/ 0 w 1109"/>
                <a:gd name="T51" fmla="*/ 0 h 1460"/>
                <a:gd name="T52" fmla="*/ 0 w 1109"/>
                <a:gd name="T53" fmla="*/ 0 h 1460"/>
                <a:gd name="T54" fmla="*/ 0 w 1109"/>
                <a:gd name="T55" fmla="*/ 0 h 1460"/>
                <a:gd name="T56" fmla="*/ 0 w 1109"/>
                <a:gd name="T57" fmla="*/ 0 h 1460"/>
                <a:gd name="T58" fmla="*/ 0 w 1109"/>
                <a:gd name="T59" fmla="*/ 0 h 1460"/>
                <a:gd name="T60" fmla="*/ 0 w 1109"/>
                <a:gd name="T61" fmla="*/ 0 h 146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109"/>
                <a:gd name="T94" fmla="*/ 0 h 1460"/>
                <a:gd name="T95" fmla="*/ 1109 w 1109"/>
                <a:gd name="T96" fmla="*/ 1460 h 146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109" h="1460">
                  <a:moveTo>
                    <a:pt x="0" y="378"/>
                  </a:moveTo>
                  <a:lnTo>
                    <a:pt x="411" y="256"/>
                  </a:lnTo>
                  <a:lnTo>
                    <a:pt x="1109" y="0"/>
                  </a:lnTo>
                  <a:lnTo>
                    <a:pt x="626" y="245"/>
                  </a:lnTo>
                  <a:lnTo>
                    <a:pt x="709" y="346"/>
                  </a:lnTo>
                  <a:lnTo>
                    <a:pt x="709" y="467"/>
                  </a:lnTo>
                  <a:lnTo>
                    <a:pt x="643" y="672"/>
                  </a:lnTo>
                  <a:lnTo>
                    <a:pt x="554" y="895"/>
                  </a:lnTo>
                  <a:lnTo>
                    <a:pt x="550" y="1016"/>
                  </a:lnTo>
                  <a:lnTo>
                    <a:pt x="632" y="1199"/>
                  </a:lnTo>
                  <a:lnTo>
                    <a:pt x="510" y="1055"/>
                  </a:lnTo>
                  <a:lnTo>
                    <a:pt x="494" y="899"/>
                  </a:lnTo>
                  <a:lnTo>
                    <a:pt x="588" y="639"/>
                  </a:lnTo>
                  <a:lnTo>
                    <a:pt x="660" y="450"/>
                  </a:lnTo>
                  <a:lnTo>
                    <a:pt x="550" y="251"/>
                  </a:lnTo>
                  <a:lnTo>
                    <a:pt x="244" y="368"/>
                  </a:lnTo>
                  <a:lnTo>
                    <a:pt x="272" y="428"/>
                  </a:lnTo>
                  <a:lnTo>
                    <a:pt x="294" y="583"/>
                  </a:lnTo>
                  <a:lnTo>
                    <a:pt x="266" y="760"/>
                  </a:lnTo>
                  <a:lnTo>
                    <a:pt x="222" y="933"/>
                  </a:lnTo>
                  <a:lnTo>
                    <a:pt x="206" y="1110"/>
                  </a:lnTo>
                  <a:lnTo>
                    <a:pt x="256" y="1283"/>
                  </a:lnTo>
                  <a:lnTo>
                    <a:pt x="371" y="1460"/>
                  </a:lnTo>
                  <a:lnTo>
                    <a:pt x="250" y="1387"/>
                  </a:lnTo>
                  <a:lnTo>
                    <a:pt x="167" y="1199"/>
                  </a:lnTo>
                  <a:lnTo>
                    <a:pt x="150" y="989"/>
                  </a:lnTo>
                  <a:lnTo>
                    <a:pt x="212" y="716"/>
                  </a:lnTo>
                  <a:lnTo>
                    <a:pt x="234" y="551"/>
                  </a:lnTo>
                  <a:lnTo>
                    <a:pt x="150" y="390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3550" y="2694"/>
              <a:ext cx="96" cy="115"/>
            </a:xfrm>
            <a:custGeom>
              <a:avLst/>
              <a:gdLst>
                <a:gd name="T0" fmla="*/ 0 w 288"/>
                <a:gd name="T1" fmla="*/ 0 h 344"/>
                <a:gd name="T2" fmla="*/ 0 w 288"/>
                <a:gd name="T3" fmla="*/ 0 h 344"/>
                <a:gd name="T4" fmla="*/ 0 w 288"/>
                <a:gd name="T5" fmla="*/ 0 h 344"/>
                <a:gd name="T6" fmla="*/ 0 w 288"/>
                <a:gd name="T7" fmla="*/ 0 h 344"/>
                <a:gd name="T8" fmla="*/ 0 w 288"/>
                <a:gd name="T9" fmla="*/ 0 h 344"/>
                <a:gd name="T10" fmla="*/ 0 w 288"/>
                <a:gd name="T11" fmla="*/ 0 h 344"/>
                <a:gd name="T12" fmla="*/ 0 w 288"/>
                <a:gd name="T13" fmla="*/ 0 h 344"/>
                <a:gd name="T14" fmla="*/ 0 w 288"/>
                <a:gd name="T15" fmla="*/ 0 h 344"/>
                <a:gd name="T16" fmla="*/ 0 w 288"/>
                <a:gd name="T17" fmla="*/ 0 h 3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8"/>
                <a:gd name="T28" fmla="*/ 0 h 344"/>
                <a:gd name="T29" fmla="*/ 288 w 288"/>
                <a:gd name="T30" fmla="*/ 344 h 3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8" h="344">
                  <a:moveTo>
                    <a:pt x="27" y="344"/>
                  </a:moveTo>
                  <a:lnTo>
                    <a:pt x="0" y="161"/>
                  </a:lnTo>
                  <a:lnTo>
                    <a:pt x="73" y="0"/>
                  </a:lnTo>
                  <a:lnTo>
                    <a:pt x="139" y="6"/>
                  </a:lnTo>
                  <a:lnTo>
                    <a:pt x="288" y="83"/>
                  </a:lnTo>
                  <a:lnTo>
                    <a:pt x="111" y="66"/>
                  </a:lnTo>
                  <a:lnTo>
                    <a:pt x="49" y="167"/>
                  </a:lnTo>
                  <a:lnTo>
                    <a:pt x="27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3631" y="2202"/>
              <a:ext cx="303" cy="361"/>
            </a:xfrm>
            <a:custGeom>
              <a:avLst/>
              <a:gdLst>
                <a:gd name="T0" fmla="*/ 0 w 908"/>
                <a:gd name="T1" fmla="*/ 0 h 1082"/>
                <a:gd name="T2" fmla="*/ 0 w 908"/>
                <a:gd name="T3" fmla="*/ 0 h 1082"/>
                <a:gd name="T4" fmla="*/ 0 w 908"/>
                <a:gd name="T5" fmla="*/ 0 h 1082"/>
                <a:gd name="T6" fmla="*/ 0 w 908"/>
                <a:gd name="T7" fmla="*/ 0 h 1082"/>
                <a:gd name="T8" fmla="*/ 0 w 908"/>
                <a:gd name="T9" fmla="*/ 0 h 1082"/>
                <a:gd name="T10" fmla="*/ 0 w 908"/>
                <a:gd name="T11" fmla="*/ 0 h 1082"/>
                <a:gd name="T12" fmla="*/ 0 w 908"/>
                <a:gd name="T13" fmla="*/ 0 h 1082"/>
                <a:gd name="T14" fmla="*/ 0 w 908"/>
                <a:gd name="T15" fmla="*/ 0 h 1082"/>
                <a:gd name="T16" fmla="*/ 0 w 908"/>
                <a:gd name="T17" fmla="*/ 0 h 1082"/>
                <a:gd name="T18" fmla="*/ 0 w 908"/>
                <a:gd name="T19" fmla="*/ 0 h 1082"/>
                <a:gd name="T20" fmla="*/ 0 w 908"/>
                <a:gd name="T21" fmla="*/ 0 h 1082"/>
                <a:gd name="T22" fmla="*/ 0 w 908"/>
                <a:gd name="T23" fmla="*/ 0 h 1082"/>
                <a:gd name="T24" fmla="*/ 0 w 908"/>
                <a:gd name="T25" fmla="*/ 0 h 1082"/>
                <a:gd name="T26" fmla="*/ 0 w 908"/>
                <a:gd name="T27" fmla="*/ 0 h 1082"/>
                <a:gd name="T28" fmla="*/ 0 w 908"/>
                <a:gd name="T29" fmla="*/ 0 h 1082"/>
                <a:gd name="T30" fmla="*/ 0 w 908"/>
                <a:gd name="T31" fmla="*/ 0 h 1082"/>
                <a:gd name="T32" fmla="*/ 0 w 908"/>
                <a:gd name="T33" fmla="*/ 0 h 1082"/>
                <a:gd name="T34" fmla="*/ 0 w 908"/>
                <a:gd name="T35" fmla="*/ 0 h 1082"/>
                <a:gd name="T36" fmla="*/ 0 w 908"/>
                <a:gd name="T37" fmla="*/ 0 h 108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08"/>
                <a:gd name="T58" fmla="*/ 0 h 1082"/>
                <a:gd name="T59" fmla="*/ 908 w 908"/>
                <a:gd name="T60" fmla="*/ 1082 h 108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08" h="1082">
                  <a:moveTo>
                    <a:pt x="66" y="949"/>
                  </a:moveTo>
                  <a:lnTo>
                    <a:pt x="576" y="716"/>
                  </a:lnTo>
                  <a:lnTo>
                    <a:pt x="695" y="703"/>
                  </a:lnTo>
                  <a:lnTo>
                    <a:pt x="781" y="621"/>
                  </a:lnTo>
                  <a:lnTo>
                    <a:pt x="859" y="428"/>
                  </a:lnTo>
                  <a:lnTo>
                    <a:pt x="825" y="161"/>
                  </a:lnTo>
                  <a:lnTo>
                    <a:pt x="700" y="52"/>
                  </a:lnTo>
                  <a:lnTo>
                    <a:pt x="478" y="124"/>
                  </a:lnTo>
                  <a:lnTo>
                    <a:pt x="661" y="0"/>
                  </a:lnTo>
                  <a:lnTo>
                    <a:pt x="781" y="40"/>
                  </a:lnTo>
                  <a:lnTo>
                    <a:pt x="881" y="151"/>
                  </a:lnTo>
                  <a:lnTo>
                    <a:pt x="908" y="372"/>
                  </a:lnTo>
                  <a:lnTo>
                    <a:pt x="897" y="527"/>
                  </a:lnTo>
                  <a:lnTo>
                    <a:pt x="794" y="723"/>
                  </a:lnTo>
                  <a:lnTo>
                    <a:pt x="726" y="765"/>
                  </a:lnTo>
                  <a:lnTo>
                    <a:pt x="604" y="760"/>
                  </a:lnTo>
                  <a:lnTo>
                    <a:pt x="0" y="1082"/>
                  </a:lnTo>
                  <a:lnTo>
                    <a:pt x="66" y="9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3002" y="2496"/>
              <a:ext cx="1085" cy="420"/>
            </a:xfrm>
            <a:custGeom>
              <a:avLst/>
              <a:gdLst>
                <a:gd name="T0" fmla="*/ 0 w 3257"/>
                <a:gd name="T1" fmla="*/ 0 h 1259"/>
                <a:gd name="T2" fmla="*/ 0 w 3257"/>
                <a:gd name="T3" fmla="*/ 0 h 1259"/>
                <a:gd name="T4" fmla="*/ 0 w 3257"/>
                <a:gd name="T5" fmla="*/ 0 h 1259"/>
                <a:gd name="T6" fmla="*/ 0 w 3257"/>
                <a:gd name="T7" fmla="*/ 0 h 1259"/>
                <a:gd name="T8" fmla="*/ 0 w 3257"/>
                <a:gd name="T9" fmla="*/ 0 h 1259"/>
                <a:gd name="T10" fmla="*/ 0 w 3257"/>
                <a:gd name="T11" fmla="*/ 0 h 1259"/>
                <a:gd name="T12" fmla="*/ 0 w 3257"/>
                <a:gd name="T13" fmla="*/ 0 h 1259"/>
                <a:gd name="T14" fmla="*/ 0 w 3257"/>
                <a:gd name="T15" fmla="*/ 0 h 1259"/>
                <a:gd name="T16" fmla="*/ 0 w 3257"/>
                <a:gd name="T17" fmla="*/ 0 h 1259"/>
                <a:gd name="T18" fmla="*/ 0 w 3257"/>
                <a:gd name="T19" fmla="*/ 0 h 1259"/>
                <a:gd name="T20" fmla="*/ 0 w 3257"/>
                <a:gd name="T21" fmla="*/ 0 h 1259"/>
                <a:gd name="T22" fmla="*/ 0 w 3257"/>
                <a:gd name="T23" fmla="*/ 0 h 1259"/>
                <a:gd name="T24" fmla="*/ 0 w 3257"/>
                <a:gd name="T25" fmla="*/ 0 h 1259"/>
                <a:gd name="T26" fmla="*/ 0 w 3257"/>
                <a:gd name="T27" fmla="*/ 0 h 1259"/>
                <a:gd name="T28" fmla="*/ 0 w 3257"/>
                <a:gd name="T29" fmla="*/ 0 h 1259"/>
                <a:gd name="T30" fmla="*/ 0 w 3257"/>
                <a:gd name="T31" fmla="*/ 0 h 1259"/>
                <a:gd name="T32" fmla="*/ 0 w 3257"/>
                <a:gd name="T33" fmla="*/ 0 h 1259"/>
                <a:gd name="T34" fmla="*/ 0 w 3257"/>
                <a:gd name="T35" fmla="*/ 0 h 1259"/>
                <a:gd name="T36" fmla="*/ 0 w 3257"/>
                <a:gd name="T37" fmla="*/ 0 h 1259"/>
                <a:gd name="T38" fmla="*/ 0 w 3257"/>
                <a:gd name="T39" fmla="*/ 0 h 1259"/>
                <a:gd name="T40" fmla="*/ 0 w 3257"/>
                <a:gd name="T41" fmla="*/ 0 h 1259"/>
                <a:gd name="T42" fmla="*/ 0 w 3257"/>
                <a:gd name="T43" fmla="*/ 0 h 1259"/>
                <a:gd name="T44" fmla="*/ 0 w 3257"/>
                <a:gd name="T45" fmla="*/ 0 h 1259"/>
                <a:gd name="T46" fmla="*/ 0 w 3257"/>
                <a:gd name="T47" fmla="*/ 0 h 1259"/>
                <a:gd name="T48" fmla="*/ 0 w 3257"/>
                <a:gd name="T49" fmla="*/ 0 h 1259"/>
                <a:gd name="T50" fmla="*/ 0 w 3257"/>
                <a:gd name="T51" fmla="*/ 0 h 1259"/>
                <a:gd name="T52" fmla="*/ 0 w 3257"/>
                <a:gd name="T53" fmla="*/ 0 h 1259"/>
                <a:gd name="T54" fmla="*/ 0 w 3257"/>
                <a:gd name="T55" fmla="*/ 0 h 1259"/>
                <a:gd name="T56" fmla="*/ 0 w 3257"/>
                <a:gd name="T57" fmla="*/ 0 h 1259"/>
                <a:gd name="T58" fmla="*/ 0 w 3257"/>
                <a:gd name="T59" fmla="*/ 0 h 1259"/>
                <a:gd name="T60" fmla="*/ 0 w 3257"/>
                <a:gd name="T61" fmla="*/ 0 h 1259"/>
                <a:gd name="T62" fmla="*/ 0 w 3257"/>
                <a:gd name="T63" fmla="*/ 0 h 1259"/>
                <a:gd name="T64" fmla="*/ 0 w 3257"/>
                <a:gd name="T65" fmla="*/ 0 h 1259"/>
                <a:gd name="T66" fmla="*/ 0 w 3257"/>
                <a:gd name="T67" fmla="*/ 0 h 1259"/>
                <a:gd name="T68" fmla="*/ 0 w 3257"/>
                <a:gd name="T69" fmla="*/ 0 h 1259"/>
                <a:gd name="T70" fmla="*/ 0 w 3257"/>
                <a:gd name="T71" fmla="*/ 0 h 1259"/>
                <a:gd name="T72" fmla="*/ 0 w 3257"/>
                <a:gd name="T73" fmla="*/ 0 h 1259"/>
                <a:gd name="T74" fmla="*/ 0 w 3257"/>
                <a:gd name="T75" fmla="*/ 0 h 1259"/>
                <a:gd name="T76" fmla="*/ 0 w 3257"/>
                <a:gd name="T77" fmla="*/ 0 h 1259"/>
                <a:gd name="T78" fmla="*/ 0 w 3257"/>
                <a:gd name="T79" fmla="*/ 0 h 1259"/>
                <a:gd name="T80" fmla="*/ 0 w 3257"/>
                <a:gd name="T81" fmla="*/ 0 h 1259"/>
                <a:gd name="T82" fmla="*/ 0 w 3257"/>
                <a:gd name="T83" fmla="*/ 0 h 1259"/>
                <a:gd name="T84" fmla="*/ 0 w 3257"/>
                <a:gd name="T85" fmla="*/ 0 h 1259"/>
                <a:gd name="T86" fmla="*/ 0 w 3257"/>
                <a:gd name="T87" fmla="*/ 0 h 1259"/>
                <a:gd name="T88" fmla="*/ 0 w 3257"/>
                <a:gd name="T89" fmla="*/ 0 h 1259"/>
                <a:gd name="T90" fmla="*/ 0 w 3257"/>
                <a:gd name="T91" fmla="*/ 0 h 1259"/>
                <a:gd name="T92" fmla="*/ 0 w 3257"/>
                <a:gd name="T93" fmla="*/ 0 h 125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257"/>
                <a:gd name="T142" fmla="*/ 0 h 1259"/>
                <a:gd name="T143" fmla="*/ 3257 w 3257"/>
                <a:gd name="T144" fmla="*/ 1259 h 125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257" h="1259">
                  <a:moveTo>
                    <a:pt x="44" y="0"/>
                  </a:moveTo>
                  <a:lnTo>
                    <a:pt x="0" y="99"/>
                  </a:lnTo>
                  <a:lnTo>
                    <a:pt x="5" y="321"/>
                  </a:lnTo>
                  <a:lnTo>
                    <a:pt x="66" y="448"/>
                  </a:lnTo>
                  <a:lnTo>
                    <a:pt x="166" y="482"/>
                  </a:lnTo>
                  <a:lnTo>
                    <a:pt x="338" y="625"/>
                  </a:lnTo>
                  <a:lnTo>
                    <a:pt x="758" y="915"/>
                  </a:lnTo>
                  <a:lnTo>
                    <a:pt x="853" y="931"/>
                  </a:lnTo>
                  <a:lnTo>
                    <a:pt x="974" y="997"/>
                  </a:lnTo>
                  <a:lnTo>
                    <a:pt x="1014" y="1076"/>
                  </a:lnTo>
                  <a:lnTo>
                    <a:pt x="1334" y="1242"/>
                  </a:lnTo>
                  <a:lnTo>
                    <a:pt x="1468" y="1259"/>
                  </a:lnTo>
                  <a:lnTo>
                    <a:pt x="3257" y="698"/>
                  </a:lnTo>
                  <a:lnTo>
                    <a:pt x="3241" y="577"/>
                  </a:lnTo>
                  <a:lnTo>
                    <a:pt x="2764" y="426"/>
                  </a:lnTo>
                  <a:lnTo>
                    <a:pt x="3207" y="621"/>
                  </a:lnTo>
                  <a:lnTo>
                    <a:pt x="1446" y="1174"/>
                  </a:lnTo>
                  <a:lnTo>
                    <a:pt x="1334" y="1076"/>
                  </a:lnTo>
                  <a:lnTo>
                    <a:pt x="1279" y="931"/>
                  </a:lnTo>
                  <a:lnTo>
                    <a:pt x="1324" y="648"/>
                  </a:lnTo>
                  <a:lnTo>
                    <a:pt x="1245" y="786"/>
                  </a:lnTo>
                  <a:lnTo>
                    <a:pt x="1229" y="931"/>
                  </a:lnTo>
                  <a:lnTo>
                    <a:pt x="1279" y="1114"/>
                  </a:lnTo>
                  <a:lnTo>
                    <a:pt x="1324" y="1174"/>
                  </a:lnTo>
                  <a:lnTo>
                    <a:pt x="1064" y="1048"/>
                  </a:lnTo>
                  <a:lnTo>
                    <a:pt x="1014" y="925"/>
                  </a:lnTo>
                  <a:lnTo>
                    <a:pt x="1002" y="742"/>
                  </a:lnTo>
                  <a:lnTo>
                    <a:pt x="1036" y="615"/>
                  </a:lnTo>
                  <a:lnTo>
                    <a:pt x="974" y="710"/>
                  </a:lnTo>
                  <a:lnTo>
                    <a:pt x="952" y="842"/>
                  </a:lnTo>
                  <a:lnTo>
                    <a:pt x="941" y="921"/>
                  </a:lnTo>
                  <a:lnTo>
                    <a:pt x="847" y="859"/>
                  </a:lnTo>
                  <a:lnTo>
                    <a:pt x="831" y="698"/>
                  </a:lnTo>
                  <a:lnTo>
                    <a:pt x="881" y="510"/>
                  </a:lnTo>
                  <a:lnTo>
                    <a:pt x="820" y="593"/>
                  </a:lnTo>
                  <a:lnTo>
                    <a:pt x="776" y="720"/>
                  </a:lnTo>
                  <a:lnTo>
                    <a:pt x="776" y="853"/>
                  </a:lnTo>
                  <a:lnTo>
                    <a:pt x="183" y="442"/>
                  </a:lnTo>
                  <a:lnTo>
                    <a:pt x="177" y="321"/>
                  </a:lnTo>
                  <a:lnTo>
                    <a:pt x="183" y="221"/>
                  </a:lnTo>
                  <a:lnTo>
                    <a:pt x="132" y="287"/>
                  </a:lnTo>
                  <a:lnTo>
                    <a:pt x="104" y="394"/>
                  </a:lnTo>
                  <a:lnTo>
                    <a:pt x="44" y="282"/>
                  </a:lnTo>
                  <a:lnTo>
                    <a:pt x="44" y="121"/>
                  </a:lnTo>
                  <a:lnTo>
                    <a:pt x="149" y="54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3446" y="2677"/>
              <a:ext cx="100" cy="152"/>
            </a:xfrm>
            <a:custGeom>
              <a:avLst/>
              <a:gdLst>
                <a:gd name="T0" fmla="*/ 0 w 300"/>
                <a:gd name="T1" fmla="*/ 0 h 454"/>
                <a:gd name="T2" fmla="*/ 0 w 300"/>
                <a:gd name="T3" fmla="*/ 0 h 454"/>
                <a:gd name="T4" fmla="*/ 0 w 300"/>
                <a:gd name="T5" fmla="*/ 0 h 454"/>
                <a:gd name="T6" fmla="*/ 0 w 300"/>
                <a:gd name="T7" fmla="*/ 0 h 454"/>
                <a:gd name="T8" fmla="*/ 0 w 300"/>
                <a:gd name="T9" fmla="*/ 0 h 454"/>
                <a:gd name="T10" fmla="*/ 0 w 300"/>
                <a:gd name="T11" fmla="*/ 0 h 454"/>
                <a:gd name="T12" fmla="*/ 0 w 300"/>
                <a:gd name="T13" fmla="*/ 0 h 454"/>
                <a:gd name="T14" fmla="*/ 0 w 300"/>
                <a:gd name="T15" fmla="*/ 0 h 454"/>
                <a:gd name="T16" fmla="*/ 0 w 300"/>
                <a:gd name="T17" fmla="*/ 0 h 454"/>
                <a:gd name="T18" fmla="*/ 0 w 300"/>
                <a:gd name="T19" fmla="*/ 0 h 454"/>
                <a:gd name="T20" fmla="*/ 0 w 300"/>
                <a:gd name="T21" fmla="*/ 0 h 454"/>
                <a:gd name="T22" fmla="*/ 0 w 300"/>
                <a:gd name="T23" fmla="*/ 0 h 4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0"/>
                <a:gd name="T37" fmla="*/ 0 h 454"/>
                <a:gd name="T38" fmla="*/ 300 w 300"/>
                <a:gd name="T39" fmla="*/ 454 h 45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0" h="454">
                  <a:moveTo>
                    <a:pt x="145" y="0"/>
                  </a:moveTo>
                  <a:lnTo>
                    <a:pt x="78" y="50"/>
                  </a:lnTo>
                  <a:lnTo>
                    <a:pt x="46" y="138"/>
                  </a:lnTo>
                  <a:lnTo>
                    <a:pt x="0" y="350"/>
                  </a:lnTo>
                  <a:lnTo>
                    <a:pt x="46" y="454"/>
                  </a:lnTo>
                  <a:lnTo>
                    <a:pt x="300" y="372"/>
                  </a:lnTo>
                  <a:lnTo>
                    <a:pt x="239" y="310"/>
                  </a:lnTo>
                  <a:lnTo>
                    <a:pt x="78" y="355"/>
                  </a:lnTo>
                  <a:lnTo>
                    <a:pt x="84" y="183"/>
                  </a:lnTo>
                  <a:lnTo>
                    <a:pt x="156" y="12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3558" y="2740"/>
              <a:ext cx="156" cy="54"/>
            </a:xfrm>
            <a:custGeom>
              <a:avLst/>
              <a:gdLst>
                <a:gd name="T0" fmla="*/ 0 w 470"/>
                <a:gd name="T1" fmla="*/ 0 h 161"/>
                <a:gd name="T2" fmla="*/ 0 w 470"/>
                <a:gd name="T3" fmla="*/ 0 h 161"/>
                <a:gd name="T4" fmla="*/ 0 w 470"/>
                <a:gd name="T5" fmla="*/ 0 h 161"/>
                <a:gd name="T6" fmla="*/ 0 w 470"/>
                <a:gd name="T7" fmla="*/ 0 h 161"/>
                <a:gd name="T8" fmla="*/ 0 w 470"/>
                <a:gd name="T9" fmla="*/ 0 h 1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161"/>
                <a:gd name="T17" fmla="*/ 470 w 470"/>
                <a:gd name="T18" fmla="*/ 161 h 1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161">
                  <a:moveTo>
                    <a:pt x="10" y="99"/>
                  </a:moveTo>
                  <a:lnTo>
                    <a:pt x="470" y="0"/>
                  </a:lnTo>
                  <a:lnTo>
                    <a:pt x="0" y="161"/>
                  </a:lnTo>
                  <a:lnTo>
                    <a:pt x="10" y="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2933" y="2554"/>
              <a:ext cx="1017" cy="494"/>
            </a:xfrm>
            <a:custGeom>
              <a:avLst/>
              <a:gdLst>
                <a:gd name="T0" fmla="*/ 0 w 3052"/>
                <a:gd name="T1" fmla="*/ 0 h 1482"/>
                <a:gd name="T2" fmla="*/ 0 w 3052"/>
                <a:gd name="T3" fmla="*/ 0 h 1482"/>
                <a:gd name="T4" fmla="*/ 0 w 3052"/>
                <a:gd name="T5" fmla="*/ 0 h 1482"/>
                <a:gd name="T6" fmla="*/ 0 w 3052"/>
                <a:gd name="T7" fmla="*/ 0 h 1482"/>
                <a:gd name="T8" fmla="*/ 0 w 3052"/>
                <a:gd name="T9" fmla="*/ 0 h 1482"/>
                <a:gd name="T10" fmla="*/ 0 w 3052"/>
                <a:gd name="T11" fmla="*/ 0 h 1482"/>
                <a:gd name="T12" fmla="*/ 0 w 3052"/>
                <a:gd name="T13" fmla="*/ 0 h 1482"/>
                <a:gd name="T14" fmla="*/ 0 w 3052"/>
                <a:gd name="T15" fmla="*/ 0 h 1482"/>
                <a:gd name="T16" fmla="*/ 0 w 3052"/>
                <a:gd name="T17" fmla="*/ 0 h 1482"/>
                <a:gd name="T18" fmla="*/ 0 w 3052"/>
                <a:gd name="T19" fmla="*/ 0 h 1482"/>
                <a:gd name="T20" fmla="*/ 0 w 3052"/>
                <a:gd name="T21" fmla="*/ 0 h 1482"/>
                <a:gd name="T22" fmla="*/ 0 w 3052"/>
                <a:gd name="T23" fmla="*/ 0 h 1482"/>
                <a:gd name="T24" fmla="*/ 0 w 3052"/>
                <a:gd name="T25" fmla="*/ 0 h 1482"/>
                <a:gd name="T26" fmla="*/ 0 w 3052"/>
                <a:gd name="T27" fmla="*/ 0 h 1482"/>
                <a:gd name="T28" fmla="*/ 0 w 3052"/>
                <a:gd name="T29" fmla="*/ 0 h 1482"/>
                <a:gd name="T30" fmla="*/ 0 w 3052"/>
                <a:gd name="T31" fmla="*/ 0 h 1482"/>
                <a:gd name="T32" fmla="*/ 0 w 3052"/>
                <a:gd name="T33" fmla="*/ 0 h 1482"/>
                <a:gd name="T34" fmla="*/ 0 w 3052"/>
                <a:gd name="T35" fmla="*/ 0 h 1482"/>
                <a:gd name="T36" fmla="*/ 0 w 3052"/>
                <a:gd name="T37" fmla="*/ 0 h 1482"/>
                <a:gd name="T38" fmla="*/ 0 w 3052"/>
                <a:gd name="T39" fmla="*/ 0 h 1482"/>
                <a:gd name="T40" fmla="*/ 0 w 3052"/>
                <a:gd name="T41" fmla="*/ 0 h 1482"/>
                <a:gd name="T42" fmla="*/ 0 w 3052"/>
                <a:gd name="T43" fmla="*/ 0 h 1482"/>
                <a:gd name="T44" fmla="*/ 0 w 3052"/>
                <a:gd name="T45" fmla="*/ 0 h 1482"/>
                <a:gd name="T46" fmla="*/ 0 w 3052"/>
                <a:gd name="T47" fmla="*/ 0 h 148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052"/>
                <a:gd name="T73" fmla="*/ 0 h 1482"/>
                <a:gd name="T74" fmla="*/ 3052 w 3052"/>
                <a:gd name="T75" fmla="*/ 1482 h 148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052" h="1482">
                  <a:moveTo>
                    <a:pt x="243" y="0"/>
                  </a:moveTo>
                  <a:lnTo>
                    <a:pt x="0" y="37"/>
                  </a:lnTo>
                  <a:lnTo>
                    <a:pt x="7" y="126"/>
                  </a:lnTo>
                  <a:lnTo>
                    <a:pt x="770" y="1337"/>
                  </a:lnTo>
                  <a:lnTo>
                    <a:pt x="2809" y="1107"/>
                  </a:lnTo>
                  <a:lnTo>
                    <a:pt x="2903" y="1151"/>
                  </a:lnTo>
                  <a:lnTo>
                    <a:pt x="2957" y="1237"/>
                  </a:lnTo>
                  <a:lnTo>
                    <a:pt x="2892" y="1419"/>
                  </a:lnTo>
                  <a:lnTo>
                    <a:pt x="2554" y="1482"/>
                  </a:lnTo>
                  <a:lnTo>
                    <a:pt x="2906" y="1482"/>
                  </a:lnTo>
                  <a:lnTo>
                    <a:pt x="3052" y="1259"/>
                  </a:lnTo>
                  <a:lnTo>
                    <a:pt x="3044" y="1078"/>
                  </a:lnTo>
                  <a:lnTo>
                    <a:pt x="2980" y="994"/>
                  </a:lnTo>
                  <a:lnTo>
                    <a:pt x="2626" y="1041"/>
                  </a:lnTo>
                  <a:lnTo>
                    <a:pt x="2561" y="1069"/>
                  </a:lnTo>
                  <a:lnTo>
                    <a:pt x="2484" y="1041"/>
                  </a:lnTo>
                  <a:lnTo>
                    <a:pt x="881" y="1230"/>
                  </a:lnTo>
                  <a:lnTo>
                    <a:pt x="384" y="532"/>
                  </a:lnTo>
                  <a:lnTo>
                    <a:pt x="827" y="1236"/>
                  </a:lnTo>
                  <a:lnTo>
                    <a:pt x="787" y="1295"/>
                  </a:lnTo>
                  <a:lnTo>
                    <a:pt x="31" y="70"/>
                  </a:lnTo>
                  <a:lnTo>
                    <a:pt x="224" y="37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2959" y="2664"/>
              <a:ext cx="183" cy="427"/>
            </a:xfrm>
            <a:custGeom>
              <a:avLst/>
              <a:gdLst>
                <a:gd name="T0" fmla="*/ 0 w 547"/>
                <a:gd name="T1" fmla="*/ 0 h 1281"/>
                <a:gd name="T2" fmla="*/ 0 w 547"/>
                <a:gd name="T3" fmla="*/ 0 h 1281"/>
                <a:gd name="T4" fmla="*/ 0 w 547"/>
                <a:gd name="T5" fmla="*/ 0 h 1281"/>
                <a:gd name="T6" fmla="*/ 0 w 547"/>
                <a:gd name="T7" fmla="*/ 0 h 1281"/>
                <a:gd name="T8" fmla="*/ 0 w 547"/>
                <a:gd name="T9" fmla="*/ 0 h 1281"/>
                <a:gd name="T10" fmla="*/ 0 w 547"/>
                <a:gd name="T11" fmla="*/ 0 h 1281"/>
                <a:gd name="T12" fmla="*/ 0 w 547"/>
                <a:gd name="T13" fmla="*/ 0 h 1281"/>
                <a:gd name="T14" fmla="*/ 0 w 547"/>
                <a:gd name="T15" fmla="*/ 0 h 1281"/>
                <a:gd name="T16" fmla="*/ 0 w 547"/>
                <a:gd name="T17" fmla="*/ 0 h 1281"/>
                <a:gd name="T18" fmla="*/ 0 w 547"/>
                <a:gd name="T19" fmla="*/ 0 h 1281"/>
                <a:gd name="T20" fmla="*/ 0 w 547"/>
                <a:gd name="T21" fmla="*/ 0 h 1281"/>
                <a:gd name="T22" fmla="*/ 0 w 547"/>
                <a:gd name="T23" fmla="*/ 0 h 1281"/>
                <a:gd name="T24" fmla="*/ 0 w 547"/>
                <a:gd name="T25" fmla="*/ 0 h 1281"/>
                <a:gd name="T26" fmla="*/ 0 w 547"/>
                <a:gd name="T27" fmla="*/ 0 h 128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7"/>
                <a:gd name="T43" fmla="*/ 0 h 1281"/>
                <a:gd name="T44" fmla="*/ 547 w 547"/>
                <a:gd name="T45" fmla="*/ 1281 h 128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7" h="1281">
                  <a:moveTo>
                    <a:pt x="71" y="0"/>
                  </a:moveTo>
                  <a:lnTo>
                    <a:pt x="82" y="95"/>
                  </a:lnTo>
                  <a:lnTo>
                    <a:pt x="66" y="175"/>
                  </a:lnTo>
                  <a:lnTo>
                    <a:pt x="38" y="228"/>
                  </a:lnTo>
                  <a:lnTo>
                    <a:pt x="0" y="256"/>
                  </a:lnTo>
                  <a:lnTo>
                    <a:pt x="143" y="527"/>
                  </a:lnTo>
                  <a:lnTo>
                    <a:pt x="547" y="1281"/>
                  </a:lnTo>
                  <a:lnTo>
                    <a:pt x="249" y="604"/>
                  </a:lnTo>
                  <a:lnTo>
                    <a:pt x="66" y="256"/>
                  </a:lnTo>
                  <a:lnTo>
                    <a:pt x="243" y="465"/>
                  </a:lnTo>
                  <a:lnTo>
                    <a:pt x="104" y="189"/>
                  </a:lnTo>
                  <a:lnTo>
                    <a:pt x="143" y="89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2904" y="2702"/>
              <a:ext cx="1092" cy="489"/>
            </a:xfrm>
            <a:custGeom>
              <a:avLst/>
              <a:gdLst>
                <a:gd name="T0" fmla="*/ 0 w 3277"/>
                <a:gd name="T1" fmla="*/ 0 h 1467"/>
                <a:gd name="T2" fmla="*/ 0 w 3277"/>
                <a:gd name="T3" fmla="*/ 0 h 1467"/>
                <a:gd name="T4" fmla="*/ 0 w 3277"/>
                <a:gd name="T5" fmla="*/ 0 h 1467"/>
                <a:gd name="T6" fmla="*/ 0 w 3277"/>
                <a:gd name="T7" fmla="*/ 0 h 1467"/>
                <a:gd name="T8" fmla="*/ 0 w 3277"/>
                <a:gd name="T9" fmla="*/ 0 h 1467"/>
                <a:gd name="T10" fmla="*/ 0 w 3277"/>
                <a:gd name="T11" fmla="*/ 0 h 1467"/>
                <a:gd name="T12" fmla="*/ 0 w 3277"/>
                <a:gd name="T13" fmla="*/ 0 h 1467"/>
                <a:gd name="T14" fmla="*/ 0 w 3277"/>
                <a:gd name="T15" fmla="*/ 0 h 1467"/>
                <a:gd name="T16" fmla="*/ 0 w 3277"/>
                <a:gd name="T17" fmla="*/ 0 h 1467"/>
                <a:gd name="T18" fmla="*/ 0 w 3277"/>
                <a:gd name="T19" fmla="*/ 0 h 1467"/>
                <a:gd name="T20" fmla="*/ 0 w 3277"/>
                <a:gd name="T21" fmla="*/ 0 h 1467"/>
                <a:gd name="T22" fmla="*/ 0 w 3277"/>
                <a:gd name="T23" fmla="*/ 0 h 1467"/>
                <a:gd name="T24" fmla="*/ 0 w 3277"/>
                <a:gd name="T25" fmla="*/ 0 h 1467"/>
                <a:gd name="T26" fmla="*/ 0 w 3277"/>
                <a:gd name="T27" fmla="*/ 0 h 1467"/>
                <a:gd name="T28" fmla="*/ 0 w 3277"/>
                <a:gd name="T29" fmla="*/ 0 h 1467"/>
                <a:gd name="T30" fmla="*/ 0 w 3277"/>
                <a:gd name="T31" fmla="*/ 0 h 1467"/>
                <a:gd name="T32" fmla="*/ 0 w 3277"/>
                <a:gd name="T33" fmla="*/ 0 h 1467"/>
                <a:gd name="T34" fmla="*/ 0 w 3277"/>
                <a:gd name="T35" fmla="*/ 0 h 1467"/>
                <a:gd name="T36" fmla="*/ 0 w 3277"/>
                <a:gd name="T37" fmla="*/ 0 h 1467"/>
                <a:gd name="T38" fmla="*/ 0 w 3277"/>
                <a:gd name="T39" fmla="*/ 0 h 1467"/>
                <a:gd name="T40" fmla="*/ 0 w 3277"/>
                <a:gd name="T41" fmla="*/ 0 h 1467"/>
                <a:gd name="T42" fmla="*/ 0 w 3277"/>
                <a:gd name="T43" fmla="*/ 0 h 1467"/>
                <a:gd name="T44" fmla="*/ 0 w 3277"/>
                <a:gd name="T45" fmla="*/ 0 h 1467"/>
                <a:gd name="T46" fmla="*/ 0 w 3277"/>
                <a:gd name="T47" fmla="*/ 0 h 1467"/>
                <a:gd name="T48" fmla="*/ 0 w 3277"/>
                <a:gd name="T49" fmla="*/ 0 h 1467"/>
                <a:gd name="T50" fmla="*/ 0 w 3277"/>
                <a:gd name="T51" fmla="*/ 0 h 1467"/>
                <a:gd name="T52" fmla="*/ 0 w 3277"/>
                <a:gd name="T53" fmla="*/ 0 h 1467"/>
                <a:gd name="T54" fmla="*/ 0 w 3277"/>
                <a:gd name="T55" fmla="*/ 0 h 1467"/>
                <a:gd name="T56" fmla="*/ 0 w 3277"/>
                <a:gd name="T57" fmla="*/ 0 h 146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277"/>
                <a:gd name="T88" fmla="*/ 0 h 1467"/>
                <a:gd name="T89" fmla="*/ 3277 w 3277"/>
                <a:gd name="T90" fmla="*/ 1467 h 146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277" h="1467">
                  <a:moveTo>
                    <a:pt x="256" y="0"/>
                  </a:moveTo>
                  <a:lnTo>
                    <a:pt x="120" y="62"/>
                  </a:lnTo>
                  <a:lnTo>
                    <a:pt x="12" y="85"/>
                  </a:lnTo>
                  <a:lnTo>
                    <a:pt x="0" y="157"/>
                  </a:lnTo>
                  <a:lnTo>
                    <a:pt x="445" y="993"/>
                  </a:lnTo>
                  <a:lnTo>
                    <a:pt x="635" y="1467"/>
                  </a:lnTo>
                  <a:lnTo>
                    <a:pt x="2530" y="1233"/>
                  </a:lnTo>
                  <a:lnTo>
                    <a:pt x="2601" y="1210"/>
                  </a:lnTo>
                  <a:lnTo>
                    <a:pt x="2702" y="1244"/>
                  </a:lnTo>
                  <a:lnTo>
                    <a:pt x="3045" y="1198"/>
                  </a:lnTo>
                  <a:lnTo>
                    <a:pt x="3199" y="1056"/>
                  </a:lnTo>
                  <a:lnTo>
                    <a:pt x="3277" y="706"/>
                  </a:lnTo>
                  <a:lnTo>
                    <a:pt x="3223" y="456"/>
                  </a:lnTo>
                  <a:lnTo>
                    <a:pt x="2982" y="245"/>
                  </a:lnTo>
                  <a:lnTo>
                    <a:pt x="2511" y="363"/>
                  </a:lnTo>
                  <a:lnTo>
                    <a:pt x="2933" y="371"/>
                  </a:lnTo>
                  <a:lnTo>
                    <a:pt x="3115" y="510"/>
                  </a:lnTo>
                  <a:lnTo>
                    <a:pt x="3196" y="631"/>
                  </a:lnTo>
                  <a:lnTo>
                    <a:pt x="3202" y="811"/>
                  </a:lnTo>
                  <a:lnTo>
                    <a:pt x="3134" y="1027"/>
                  </a:lnTo>
                  <a:lnTo>
                    <a:pt x="3047" y="1124"/>
                  </a:lnTo>
                  <a:lnTo>
                    <a:pt x="2769" y="1161"/>
                  </a:lnTo>
                  <a:lnTo>
                    <a:pt x="2645" y="1121"/>
                  </a:lnTo>
                  <a:lnTo>
                    <a:pt x="2477" y="1205"/>
                  </a:lnTo>
                  <a:lnTo>
                    <a:pt x="688" y="1360"/>
                  </a:lnTo>
                  <a:lnTo>
                    <a:pt x="53" y="107"/>
                  </a:lnTo>
                  <a:lnTo>
                    <a:pt x="270" y="41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3148" y="2941"/>
              <a:ext cx="552" cy="163"/>
            </a:xfrm>
            <a:custGeom>
              <a:avLst/>
              <a:gdLst>
                <a:gd name="T0" fmla="*/ 0 w 1656"/>
                <a:gd name="T1" fmla="*/ 0 h 489"/>
                <a:gd name="T2" fmla="*/ 0 w 1656"/>
                <a:gd name="T3" fmla="*/ 0 h 489"/>
                <a:gd name="T4" fmla="*/ 0 w 1656"/>
                <a:gd name="T5" fmla="*/ 0 h 489"/>
                <a:gd name="T6" fmla="*/ 0 w 1656"/>
                <a:gd name="T7" fmla="*/ 0 h 489"/>
                <a:gd name="T8" fmla="*/ 0 w 1656"/>
                <a:gd name="T9" fmla="*/ 0 h 489"/>
                <a:gd name="T10" fmla="*/ 0 w 1656"/>
                <a:gd name="T11" fmla="*/ 0 h 489"/>
                <a:gd name="T12" fmla="*/ 0 w 1656"/>
                <a:gd name="T13" fmla="*/ 0 h 489"/>
                <a:gd name="T14" fmla="*/ 0 w 1656"/>
                <a:gd name="T15" fmla="*/ 0 h 489"/>
                <a:gd name="T16" fmla="*/ 0 w 1656"/>
                <a:gd name="T17" fmla="*/ 0 h 489"/>
                <a:gd name="T18" fmla="*/ 0 w 1656"/>
                <a:gd name="T19" fmla="*/ 0 h 489"/>
                <a:gd name="T20" fmla="*/ 0 w 1656"/>
                <a:gd name="T21" fmla="*/ 0 h 489"/>
                <a:gd name="T22" fmla="*/ 0 w 1656"/>
                <a:gd name="T23" fmla="*/ 0 h 489"/>
                <a:gd name="T24" fmla="*/ 0 w 1656"/>
                <a:gd name="T25" fmla="*/ 0 h 489"/>
                <a:gd name="T26" fmla="*/ 0 w 1656"/>
                <a:gd name="T27" fmla="*/ 0 h 48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56"/>
                <a:gd name="T43" fmla="*/ 0 h 489"/>
                <a:gd name="T44" fmla="*/ 1656 w 1656"/>
                <a:gd name="T45" fmla="*/ 489 h 48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56" h="489">
                  <a:moveTo>
                    <a:pt x="0" y="489"/>
                  </a:moveTo>
                  <a:lnTo>
                    <a:pt x="133" y="366"/>
                  </a:lnTo>
                  <a:lnTo>
                    <a:pt x="193" y="256"/>
                  </a:lnTo>
                  <a:lnTo>
                    <a:pt x="177" y="123"/>
                  </a:lnTo>
                  <a:lnTo>
                    <a:pt x="1202" y="0"/>
                  </a:lnTo>
                  <a:lnTo>
                    <a:pt x="288" y="157"/>
                  </a:lnTo>
                  <a:lnTo>
                    <a:pt x="248" y="267"/>
                  </a:lnTo>
                  <a:lnTo>
                    <a:pt x="1030" y="223"/>
                  </a:lnTo>
                  <a:lnTo>
                    <a:pt x="232" y="340"/>
                  </a:lnTo>
                  <a:lnTo>
                    <a:pt x="187" y="384"/>
                  </a:lnTo>
                  <a:lnTo>
                    <a:pt x="143" y="411"/>
                  </a:lnTo>
                  <a:lnTo>
                    <a:pt x="1656" y="328"/>
                  </a:lnTo>
                  <a:lnTo>
                    <a:pt x="0" y="4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3149" y="2785"/>
              <a:ext cx="253" cy="111"/>
            </a:xfrm>
            <a:custGeom>
              <a:avLst/>
              <a:gdLst>
                <a:gd name="T0" fmla="*/ 0 w 759"/>
                <a:gd name="T1" fmla="*/ 0 h 332"/>
                <a:gd name="T2" fmla="*/ 0 w 759"/>
                <a:gd name="T3" fmla="*/ 0 h 332"/>
                <a:gd name="T4" fmla="*/ 0 w 759"/>
                <a:gd name="T5" fmla="*/ 0 h 332"/>
                <a:gd name="T6" fmla="*/ 0 w 759"/>
                <a:gd name="T7" fmla="*/ 0 h 332"/>
                <a:gd name="T8" fmla="*/ 0 w 759"/>
                <a:gd name="T9" fmla="*/ 0 h 332"/>
                <a:gd name="T10" fmla="*/ 0 w 759"/>
                <a:gd name="T11" fmla="*/ 0 h 332"/>
                <a:gd name="T12" fmla="*/ 0 w 759"/>
                <a:gd name="T13" fmla="*/ 0 h 332"/>
                <a:gd name="T14" fmla="*/ 0 w 759"/>
                <a:gd name="T15" fmla="*/ 0 h 332"/>
                <a:gd name="T16" fmla="*/ 0 w 759"/>
                <a:gd name="T17" fmla="*/ 0 h 332"/>
                <a:gd name="T18" fmla="*/ 0 w 759"/>
                <a:gd name="T19" fmla="*/ 0 h 3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9"/>
                <a:gd name="T31" fmla="*/ 0 h 332"/>
                <a:gd name="T32" fmla="*/ 759 w 759"/>
                <a:gd name="T33" fmla="*/ 332 h 3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9" h="332">
                  <a:moveTo>
                    <a:pt x="292" y="0"/>
                  </a:moveTo>
                  <a:lnTo>
                    <a:pt x="0" y="15"/>
                  </a:lnTo>
                  <a:lnTo>
                    <a:pt x="221" y="332"/>
                  </a:lnTo>
                  <a:lnTo>
                    <a:pt x="759" y="291"/>
                  </a:lnTo>
                  <a:lnTo>
                    <a:pt x="700" y="251"/>
                  </a:lnTo>
                  <a:lnTo>
                    <a:pt x="261" y="266"/>
                  </a:lnTo>
                  <a:lnTo>
                    <a:pt x="145" y="71"/>
                  </a:lnTo>
                  <a:lnTo>
                    <a:pt x="360" y="19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3582" y="2852"/>
              <a:ext cx="219" cy="28"/>
            </a:xfrm>
            <a:custGeom>
              <a:avLst/>
              <a:gdLst>
                <a:gd name="T0" fmla="*/ 0 w 657"/>
                <a:gd name="T1" fmla="*/ 0 h 84"/>
                <a:gd name="T2" fmla="*/ 0 w 657"/>
                <a:gd name="T3" fmla="*/ 0 h 84"/>
                <a:gd name="T4" fmla="*/ 0 w 657"/>
                <a:gd name="T5" fmla="*/ 0 h 84"/>
                <a:gd name="T6" fmla="*/ 0 w 657"/>
                <a:gd name="T7" fmla="*/ 0 h 84"/>
                <a:gd name="T8" fmla="*/ 0 w 657"/>
                <a:gd name="T9" fmla="*/ 0 h 84"/>
                <a:gd name="T10" fmla="*/ 0 w 657"/>
                <a:gd name="T11" fmla="*/ 0 h 84"/>
                <a:gd name="T12" fmla="*/ 0 w 657"/>
                <a:gd name="T13" fmla="*/ 0 h 84"/>
                <a:gd name="T14" fmla="*/ 0 w 657"/>
                <a:gd name="T15" fmla="*/ 0 h 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7"/>
                <a:gd name="T25" fmla="*/ 0 h 84"/>
                <a:gd name="T26" fmla="*/ 657 w 657"/>
                <a:gd name="T27" fmla="*/ 84 h 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7" h="84">
                  <a:moveTo>
                    <a:pt x="0" y="84"/>
                  </a:moveTo>
                  <a:lnTo>
                    <a:pt x="113" y="71"/>
                  </a:lnTo>
                  <a:lnTo>
                    <a:pt x="337" y="42"/>
                  </a:lnTo>
                  <a:lnTo>
                    <a:pt x="558" y="13"/>
                  </a:lnTo>
                  <a:lnTo>
                    <a:pt x="657" y="0"/>
                  </a:lnTo>
                  <a:lnTo>
                    <a:pt x="164" y="17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3203" y="2181"/>
              <a:ext cx="608" cy="150"/>
            </a:xfrm>
            <a:custGeom>
              <a:avLst/>
              <a:gdLst>
                <a:gd name="T0" fmla="*/ 0 w 1825"/>
                <a:gd name="T1" fmla="*/ 0 h 451"/>
                <a:gd name="T2" fmla="*/ 0 w 1825"/>
                <a:gd name="T3" fmla="*/ 0 h 451"/>
                <a:gd name="T4" fmla="*/ 0 w 1825"/>
                <a:gd name="T5" fmla="*/ 0 h 451"/>
                <a:gd name="T6" fmla="*/ 0 w 1825"/>
                <a:gd name="T7" fmla="*/ 0 h 451"/>
                <a:gd name="T8" fmla="*/ 0 w 1825"/>
                <a:gd name="T9" fmla="*/ 0 h 451"/>
                <a:gd name="T10" fmla="*/ 0 w 1825"/>
                <a:gd name="T11" fmla="*/ 0 h 451"/>
                <a:gd name="T12" fmla="*/ 0 w 1825"/>
                <a:gd name="T13" fmla="*/ 0 h 451"/>
                <a:gd name="T14" fmla="*/ 0 w 1825"/>
                <a:gd name="T15" fmla="*/ 0 h 451"/>
                <a:gd name="T16" fmla="*/ 0 w 1825"/>
                <a:gd name="T17" fmla="*/ 0 h 451"/>
                <a:gd name="T18" fmla="*/ 0 w 1825"/>
                <a:gd name="T19" fmla="*/ 0 h 451"/>
                <a:gd name="T20" fmla="*/ 0 w 1825"/>
                <a:gd name="T21" fmla="*/ 0 h 451"/>
                <a:gd name="T22" fmla="*/ 0 w 1825"/>
                <a:gd name="T23" fmla="*/ 0 h 451"/>
                <a:gd name="T24" fmla="*/ 0 w 1825"/>
                <a:gd name="T25" fmla="*/ 0 h 4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25"/>
                <a:gd name="T40" fmla="*/ 0 h 451"/>
                <a:gd name="T41" fmla="*/ 1825 w 1825"/>
                <a:gd name="T42" fmla="*/ 451 h 45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25" h="451">
                  <a:moveTo>
                    <a:pt x="1825" y="97"/>
                  </a:moveTo>
                  <a:lnTo>
                    <a:pt x="1527" y="47"/>
                  </a:lnTo>
                  <a:lnTo>
                    <a:pt x="1472" y="4"/>
                  </a:lnTo>
                  <a:lnTo>
                    <a:pt x="1391" y="0"/>
                  </a:lnTo>
                  <a:lnTo>
                    <a:pt x="0" y="308"/>
                  </a:lnTo>
                  <a:lnTo>
                    <a:pt x="451" y="451"/>
                  </a:lnTo>
                  <a:lnTo>
                    <a:pt x="1628" y="153"/>
                  </a:lnTo>
                  <a:lnTo>
                    <a:pt x="433" y="385"/>
                  </a:lnTo>
                  <a:lnTo>
                    <a:pt x="310" y="305"/>
                  </a:lnTo>
                  <a:lnTo>
                    <a:pt x="1400" y="42"/>
                  </a:lnTo>
                  <a:lnTo>
                    <a:pt x="1476" y="63"/>
                  </a:lnTo>
                  <a:lnTo>
                    <a:pt x="1825" y="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3653" y="2490"/>
              <a:ext cx="315" cy="128"/>
            </a:xfrm>
            <a:custGeom>
              <a:avLst/>
              <a:gdLst>
                <a:gd name="T0" fmla="*/ 0 w 945"/>
                <a:gd name="T1" fmla="*/ 0 h 382"/>
                <a:gd name="T2" fmla="*/ 0 w 945"/>
                <a:gd name="T3" fmla="*/ 0 h 382"/>
                <a:gd name="T4" fmla="*/ 0 w 945"/>
                <a:gd name="T5" fmla="*/ 0 h 382"/>
                <a:gd name="T6" fmla="*/ 0 w 945"/>
                <a:gd name="T7" fmla="*/ 0 h 382"/>
                <a:gd name="T8" fmla="*/ 0 w 945"/>
                <a:gd name="T9" fmla="*/ 0 h 382"/>
                <a:gd name="T10" fmla="*/ 0 w 945"/>
                <a:gd name="T11" fmla="*/ 0 h 3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45"/>
                <a:gd name="T19" fmla="*/ 0 h 382"/>
                <a:gd name="T20" fmla="*/ 945 w 945"/>
                <a:gd name="T21" fmla="*/ 382 h 3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45" h="382">
                  <a:moveTo>
                    <a:pt x="0" y="382"/>
                  </a:moveTo>
                  <a:lnTo>
                    <a:pt x="272" y="118"/>
                  </a:lnTo>
                  <a:lnTo>
                    <a:pt x="663" y="0"/>
                  </a:lnTo>
                  <a:lnTo>
                    <a:pt x="945" y="118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F7A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3499" y="2461"/>
              <a:ext cx="561" cy="391"/>
            </a:xfrm>
            <a:custGeom>
              <a:avLst/>
              <a:gdLst>
                <a:gd name="T0" fmla="*/ 0 w 1682"/>
                <a:gd name="T1" fmla="*/ 0 h 1174"/>
                <a:gd name="T2" fmla="*/ 0 w 1682"/>
                <a:gd name="T3" fmla="*/ 0 h 1174"/>
                <a:gd name="T4" fmla="*/ 0 w 1682"/>
                <a:gd name="T5" fmla="*/ 0 h 1174"/>
                <a:gd name="T6" fmla="*/ 0 w 1682"/>
                <a:gd name="T7" fmla="*/ 0 h 1174"/>
                <a:gd name="T8" fmla="*/ 0 w 1682"/>
                <a:gd name="T9" fmla="*/ 0 h 1174"/>
                <a:gd name="T10" fmla="*/ 0 w 1682"/>
                <a:gd name="T11" fmla="*/ 0 h 1174"/>
                <a:gd name="T12" fmla="*/ 0 w 1682"/>
                <a:gd name="T13" fmla="*/ 0 h 1174"/>
                <a:gd name="T14" fmla="*/ 0 w 1682"/>
                <a:gd name="T15" fmla="*/ 0 h 1174"/>
                <a:gd name="T16" fmla="*/ 0 w 1682"/>
                <a:gd name="T17" fmla="*/ 0 h 1174"/>
                <a:gd name="T18" fmla="*/ 0 w 1682"/>
                <a:gd name="T19" fmla="*/ 0 h 1174"/>
                <a:gd name="T20" fmla="*/ 0 w 1682"/>
                <a:gd name="T21" fmla="*/ 0 h 1174"/>
                <a:gd name="T22" fmla="*/ 0 w 1682"/>
                <a:gd name="T23" fmla="*/ 0 h 1174"/>
                <a:gd name="T24" fmla="*/ 0 w 1682"/>
                <a:gd name="T25" fmla="*/ 0 h 1174"/>
                <a:gd name="T26" fmla="*/ 0 w 1682"/>
                <a:gd name="T27" fmla="*/ 0 h 1174"/>
                <a:gd name="T28" fmla="*/ 0 w 1682"/>
                <a:gd name="T29" fmla="*/ 0 h 1174"/>
                <a:gd name="T30" fmla="*/ 0 w 1682"/>
                <a:gd name="T31" fmla="*/ 0 h 1174"/>
                <a:gd name="T32" fmla="*/ 0 w 1682"/>
                <a:gd name="T33" fmla="*/ 0 h 1174"/>
                <a:gd name="T34" fmla="*/ 0 w 1682"/>
                <a:gd name="T35" fmla="*/ 0 h 1174"/>
                <a:gd name="T36" fmla="*/ 0 w 1682"/>
                <a:gd name="T37" fmla="*/ 0 h 1174"/>
                <a:gd name="T38" fmla="*/ 0 w 1682"/>
                <a:gd name="T39" fmla="*/ 0 h 1174"/>
                <a:gd name="T40" fmla="*/ 0 w 1682"/>
                <a:gd name="T41" fmla="*/ 0 h 117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2"/>
                <a:gd name="T64" fmla="*/ 0 h 1174"/>
                <a:gd name="T65" fmla="*/ 1682 w 1682"/>
                <a:gd name="T66" fmla="*/ 1174 h 117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2" h="1174">
                  <a:moveTo>
                    <a:pt x="939" y="0"/>
                  </a:moveTo>
                  <a:lnTo>
                    <a:pt x="1648" y="189"/>
                  </a:lnTo>
                  <a:lnTo>
                    <a:pt x="1682" y="300"/>
                  </a:lnTo>
                  <a:lnTo>
                    <a:pt x="1338" y="417"/>
                  </a:lnTo>
                  <a:lnTo>
                    <a:pt x="1293" y="505"/>
                  </a:lnTo>
                  <a:lnTo>
                    <a:pt x="1316" y="605"/>
                  </a:lnTo>
                  <a:lnTo>
                    <a:pt x="1366" y="678"/>
                  </a:lnTo>
                  <a:lnTo>
                    <a:pt x="1465" y="732"/>
                  </a:lnTo>
                  <a:lnTo>
                    <a:pt x="0" y="1174"/>
                  </a:lnTo>
                  <a:lnTo>
                    <a:pt x="1348" y="716"/>
                  </a:lnTo>
                  <a:lnTo>
                    <a:pt x="1259" y="662"/>
                  </a:lnTo>
                  <a:lnTo>
                    <a:pt x="828" y="755"/>
                  </a:lnTo>
                  <a:lnTo>
                    <a:pt x="1237" y="600"/>
                  </a:lnTo>
                  <a:lnTo>
                    <a:pt x="1243" y="473"/>
                  </a:lnTo>
                  <a:lnTo>
                    <a:pt x="368" y="666"/>
                  </a:lnTo>
                  <a:lnTo>
                    <a:pt x="346" y="573"/>
                  </a:lnTo>
                  <a:lnTo>
                    <a:pt x="1642" y="226"/>
                  </a:lnTo>
                  <a:lnTo>
                    <a:pt x="982" y="68"/>
                  </a:lnTo>
                  <a:lnTo>
                    <a:pt x="474" y="235"/>
                  </a:lnTo>
                  <a:lnTo>
                    <a:pt x="9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3770" y="2810"/>
              <a:ext cx="99" cy="47"/>
            </a:xfrm>
            <a:custGeom>
              <a:avLst/>
              <a:gdLst>
                <a:gd name="T0" fmla="*/ 0 w 297"/>
                <a:gd name="T1" fmla="*/ 0 h 141"/>
                <a:gd name="T2" fmla="*/ 0 w 297"/>
                <a:gd name="T3" fmla="*/ 0 h 141"/>
                <a:gd name="T4" fmla="*/ 0 w 297"/>
                <a:gd name="T5" fmla="*/ 0 h 141"/>
                <a:gd name="T6" fmla="*/ 0 w 297"/>
                <a:gd name="T7" fmla="*/ 0 h 141"/>
                <a:gd name="T8" fmla="*/ 0 w 297"/>
                <a:gd name="T9" fmla="*/ 0 h 141"/>
                <a:gd name="T10" fmla="*/ 0 w 297"/>
                <a:gd name="T11" fmla="*/ 0 h 141"/>
                <a:gd name="T12" fmla="*/ 0 w 297"/>
                <a:gd name="T13" fmla="*/ 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7"/>
                <a:gd name="T22" fmla="*/ 0 h 141"/>
                <a:gd name="T23" fmla="*/ 297 w 297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7" h="141">
                  <a:moveTo>
                    <a:pt x="197" y="0"/>
                  </a:moveTo>
                  <a:lnTo>
                    <a:pt x="297" y="121"/>
                  </a:lnTo>
                  <a:lnTo>
                    <a:pt x="0" y="141"/>
                  </a:lnTo>
                  <a:lnTo>
                    <a:pt x="169" y="88"/>
                  </a:lnTo>
                  <a:lnTo>
                    <a:pt x="129" y="13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404664"/>
            <a:ext cx="7632848" cy="6120680"/>
          </a:xfrm>
        </p:spPr>
        <p:txBody>
          <a:bodyPr numCol="2"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История России. </a:t>
            </a:r>
            <a:r>
              <a:rPr lang="ru-RU" sz="2000" b="1" dirty="0" smtClean="0">
                <a:solidFill>
                  <a:schemeClr val="tx1"/>
                </a:solidFill>
              </a:rPr>
              <a:t>Всеобщая история.</a:t>
            </a:r>
          </a:p>
          <a:p>
            <a:endParaRPr lang="ru-RU" sz="2000" b="1" dirty="0" smtClean="0"/>
          </a:p>
          <a:p>
            <a:pPr algn="l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</a:rPr>
              <a:t>формирование </a:t>
            </a:r>
            <a:r>
              <a:rPr lang="ru-RU" sz="2000" dirty="0" smtClean="0">
                <a:solidFill>
                  <a:schemeClr val="tx1"/>
                </a:solidFill>
              </a:rPr>
              <a:t>основ гражданской, </a:t>
            </a:r>
            <a:r>
              <a:rPr lang="ru-RU" sz="2000" dirty="0" err="1" smtClean="0">
                <a:solidFill>
                  <a:schemeClr val="tx1"/>
                </a:solidFill>
              </a:rPr>
              <a:t>этнонациональной</a:t>
            </a:r>
            <a:r>
              <a:rPr lang="ru-RU" sz="2000" dirty="0" smtClean="0">
                <a:solidFill>
                  <a:schemeClr val="tx1"/>
                </a:solidFill>
              </a:rPr>
              <a:t>, социальной, культурной самоидентификации личности обучающегося</a:t>
            </a:r>
            <a:r>
              <a:rPr lang="ru-RU" sz="2000" u="sng" dirty="0" smtClean="0">
                <a:solidFill>
                  <a:schemeClr val="tx1"/>
                </a:solidFill>
              </a:rPr>
              <a:t>, осмысление им опыта российской истории как части мировой истории, усвоение базовых национальных ценностей современного российского общества</a:t>
            </a:r>
            <a:r>
              <a:rPr lang="ru-RU" sz="2000" dirty="0" smtClean="0">
                <a:solidFill>
                  <a:schemeClr val="tx1"/>
                </a:solidFill>
              </a:rPr>
              <a:t>: гуманистических и демократических ценностей, идей мира и взаимопонимания между народами, людьми разных </a:t>
            </a:r>
            <a:r>
              <a:rPr lang="ru-RU" sz="2000" dirty="0" smtClean="0">
                <a:solidFill>
                  <a:schemeClr val="tx1"/>
                </a:solidFill>
              </a:rPr>
              <a:t>культур.</a:t>
            </a:r>
          </a:p>
          <a:p>
            <a:pPr algn="l"/>
            <a:endParaRPr lang="ru-RU" sz="2000" dirty="0" smtClean="0"/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Обществознание.</a:t>
            </a:r>
          </a:p>
          <a:p>
            <a:pPr algn="r">
              <a:buFont typeface="Wingdings" pitchFamily="2" charset="2"/>
              <a:buChar char="v"/>
            </a:pPr>
            <a:r>
              <a:rPr lang="ru-RU" sz="2000" u="sng" dirty="0" smtClean="0">
                <a:solidFill>
                  <a:schemeClr val="tx1"/>
                </a:solidFill>
              </a:rPr>
              <a:t>формирование у обучающихся личностных представлений об основах </a:t>
            </a:r>
            <a:r>
              <a:rPr lang="ru-RU" sz="2000" dirty="0" smtClean="0">
                <a:solidFill>
                  <a:schemeClr val="tx1"/>
                </a:solidFill>
              </a:rPr>
              <a:t>российской гражданской идентичности, </a:t>
            </a:r>
            <a:r>
              <a:rPr lang="ru-RU" sz="2000" u="sng" dirty="0" smtClean="0">
                <a:solidFill>
                  <a:schemeClr val="tx1"/>
                </a:solidFill>
              </a:rPr>
              <a:t>патриотизма, гражданственности, социальной ответственности, правового самосознания, </a:t>
            </a:r>
            <a:r>
              <a:rPr lang="ru-RU" sz="2000" dirty="0" smtClean="0">
                <a:solidFill>
                  <a:schemeClr val="tx1"/>
                </a:solidFill>
              </a:rPr>
              <a:t>толерантности, приверженности ценностям, закреплённым в Конституции Российской </a:t>
            </a:r>
            <a:r>
              <a:rPr lang="ru-RU" sz="2000" dirty="0" smtClean="0">
                <a:solidFill>
                  <a:schemeClr val="tx1"/>
                </a:solidFill>
              </a:rPr>
              <a:t>Федерации </a:t>
            </a:r>
          </a:p>
          <a:p>
            <a:pPr algn="r"/>
            <a:endParaRPr lang="ru-RU" sz="2000" dirty="0"/>
          </a:p>
        </p:txBody>
      </p:sp>
      <p:grpSp>
        <p:nvGrpSpPr>
          <p:cNvPr id="50" name="Group 53"/>
          <p:cNvGrpSpPr>
            <a:grpSpLocks/>
          </p:cNvGrpSpPr>
          <p:nvPr/>
        </p:nvGrpSpPr>
        <p:grpSpPr bwMode="auto">
          <a:xfrm>
            <a:off x="6516216" y="4437112"/>
            <a:ext cx="1729482" cy="1511994"/>
            <a:chOff x="2112" y="2544"/>
            <a:chExt cx="1255" cy="1559"/>
          </a:xfrm>
        </p:grpSpPr>
        <p:grpSp>
          <p:nvGrpSpPr>
            <p:cNvPr id="51" name="Group 54"/>
            <p:cNvGrpSpPr>
              <a:grpSpLocks/>
            </p:cNvGrpSpPr>
            <p:nvPr/>
          </p:nvGrpSpPr>
          <p:grpSpPr bwMode="auto">
            <a:xfrm>
              <a:off x="2160" y="3312"/>
              <a:ext cx="1207" cy="791"/>
              <a:chOff x="2880" y="2118"/>
              <a:chExt cx="1207" cy="1073"/>
            </a:xfrm>
          </p:grpSpPr>
          <p:sp>
            <p:nvSpPr>
              <p:cNvPr id="190" name="Freeform 55"/>
              <p:cNvSpPr>
                <a:spLocks/>
              </p:cNvSpPr>
              <p:nvPr/>
            </p:nvSpPr>
            <p:spPr bwMode="auto">
              <a:xfrm>
                <a:off x="2962" y="2240"/>
                <a:ext cx="856" cy="914"/>
              </a:xfrm>
              <a:custGeom>
                <a:avLst/>
                <a:gdLst>
                  <a:gd name="T0" fmla="*/ 0 w 2566"/>
                  <a:gd name="T1" fmla="*/ 0 h 2741"/>
                  <a:gd name="T2" fmla="*/ 0 w 2566"/>
                  <a:gd name="T3" fmla="*/ 0 h 2741"/>
                  <a:gd name="T4" fmla="*/ 0 w 2566"/>
                  <a:gd name="T5" fmla="*/ 0 h 2741"/>
                  <a:gd name="T6" fmla="*/ 0 w 2566"/>
                  <a:gd name="T7" fmla="*/ 0 h 2741"/>
                  <a:gd name="T8" fmla="*/ 0 w 2566"/>
                  <a:gd name="T9" fmla="*/ 0 h 2741"/>
                  <a:gd name="T10" fmla="*/ 0 w 2566"/>
                  <a:gd name="T11" fmla="*/ 0 h 2741"/>
                  <a:gd name="T12" fmla="*/ 0 w 2566"/>
                  <a:gd name="T13" fmla="*/ 0 h 2741"/>
                  <a:gd name="T14" fmla="*/ 0 w 2566"/>
                  <a:gd name="T15" fmla="*/ 0 h 2741"/>
                  <a:gd name="T16" fmla="*/ 0 w 2566"/>
                  <a:gd name="T17" fmla="*/ 0 h 2741"/>
                  <a:gd name="T18" fmla="*/ 0 w 2566"/>
                  <a:gd name="T19" fmla="*/ 0 h 2741"/>
                  <a:gd name="T20" fmla="*/ 0 w 2566"/>
                  <a:gd name="T21" fmla="*/ 0 h 27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566"/>
                  <a:gd name="T34" fmla="*/ 0 h 2741"/>
                  <a:gd name="T35" fmla="*/ 2566 w 2566"/>
                  <a:gd name="T36" fmla="*/ 2741 h 27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566" h="2741">
                    <a:moveTo>
                      <a:pt x="92" y="0"/>
                    </a:moveTo>
                    <a:lnTo>
                      <a:pt x="94" y="307"/>
                    </a:lnTo>
                    <a:lnTo>
                      <a:pt x="10" y="530"/>
                    </a:lnTo>
                    <a:lnTo>
                      <a:pt x="364" y="818"/>
                    </a:lnTo>
                    <a:lnTo>
                      <a:pt x="0" y="1593"/>
                    </a:lnTo>
                    <a:lnTo>
                      <a:pt x="560" y="2741"/>
                    </a:lnTo>
                    <a:lnTo>
                      <a:pt x="1750" y="2587"/>
                    </a:lnTo>
                    <a:lnTo>
                      <a:pt x="2566" y="1882"/>
                    </a:lnTo>
                    <a:lnTo>
                      <a:pt x="1775" y="222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1" name="Freeform 56"/>
              <p:cNvSpPr>
                <a:spLocks/>
              </p:cNvSpPr>
              <p:nvPr/>
            </p:nvSpPr>
            <p:spPr bwMode="auto">
              <a:xfrm>
                <a:off x="2933" y="2550"/>
                <a:ext cx="194" cy="326"/>
              </a:xfrm>
              <a:custGeom>
                <a:avLst/>
                <a:gdLst>
                  <a:gd name="T0" fmla="*/ 0 w 582"/>
                  <a:gd name="T1" fmla="*/ 0 h 978"/>
                  <a:gd name="T2" fmla="*/ 0 w 582"/>
                  <a:gd name="T3" fmla="*/ 0 h 978"/>
                  <a:gd name="T4" fmla="*/ 0 w 582"/>
                  <a:gd name="T5" fmla="*/ 0 h 978"/>
                  <a:gd name="T6" fmla="*/ 0 w 582"/>
                  <a:gd name="T7" fmla="*/ 0 h 978"/>
                  <a:gd name="T8" fmla="*/ 0 w 582"/>
                  <a:gd name="T9" fmla="*/ 0 h 978"/>
                  <a:gd name="T10" fmla="*/ 0 w 582"/>
                  <a:gd name="T11" fmla="*/ 0 h 978"/>
                  <a:gd name="T12" fmla="*/ 0 w 582"/>
                  <a:gd name="T13" fmla="*/ 0 h 9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82"/>
                  <a:gd name="T22" fmla="*/ 0 h 978"/>
                  <a:gd name="T23" fmla="*/ 582 w 582"/>
                  <a:gd name="T24" fmla="*/ 978 h 9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82" h="978">
                    <a:moveTo>
                      <a:pt x="300" y="0"/>
                    </a:moveTo>
                    <a:lnTo>
                      <a:pt x="0" y="48"/>
                    </a:lnTo>
                    <a:lnTo>
                      <a:pt x="37" y="135"/>
                    </a:lnTo>
                    <a:lnTo>
                      <a:pt x="582" y="978"/>
                    </a:lnTo>
                    <a:lnTo>
                      <a:pt x="339" y="126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2" name="Freeform 57"/>
              <p:cNvSpPr>
                <a:spLocks/>
              </p:cNvSpPr>
              <p:nvPr/>
            </p:nvSpPr>
            <p:spPr bwMode="auto">
              <a:xfrm>
                <a:off x="2908" y="2710"/>
                <a:ext cx="482" cy="458"/>
              </a:xfrm>
              <a:custGeom>
                <a:avLst/>
                <a:gdLst>
                  <a:gd name="T0" fmla="*/ 0 w 1445"/>
                  <a:gd name="T1" fmla="*/ 0 h 1374"/>
                  <a:gd name="T2" fmla="*/ 0 w 1445"/>
                  <a:gd name="T3" fmla="*/ 0 h 1374"/>
                  <a:gd name="T4" fmla="*/ 0 w 1445"/>
                  <a:gd name="T5" fmla="*/ 0 h 1374"/>
                  <a:gd name="T6" fmla="*/ 0 w 1445"/>
                  <a:gd name="T7" fmla="*/ 0 h 1374"/>
                  <a:gd name="T8" fmla="*/ 0 w 1445"/>
                  <a:gd name="T9" fmla="*/ 0 h 1374"/>
                  <a:gd name="T10" fmla="*/ 0 w 1445"/>
                  <a:gd name="T11" fmla="*/ 0 h 1374"/>
                  <a:gd name="T12" fmla="*/ 0 w 1445"/>
                  <a:gd name="T13" fmla="*/ 0 h 1374"/>
                  <a:gd name="T14" fmla="*/ 0 w 1445"/>
                  <a:gd name="T15" fmla="*/ 0 h 13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5"/>
                  <a:gd name="T25" fmla="*/ 0 h 1374"/>
                  <a:gd name="T26" fmla="*/ 1445 w 1445"/>
                  <a:gd name="T27" fmla="*/ 1374 h 13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5" h="1374">
                    <a:moveTo>
                      <a:pt x="247" y="0"/>
                    </a:moveTo>
                    <a:lnTo>
                      <a:pt x="0" y="93"/>
                    </a:lnTo>
                    <a:lnTo>
                      <a:pt x="656" y="1374"/>
                    </a:lnTo>
                    <a:lnTo>
                      <a:pt x="1445" y="1331"/>
                    </a:lnTo>
                    <a:lnTo>
                      <a:pt x="719" y="1182"/>
                    </a:lnTo>
                    <a:lnTo>
                      <a:pt x="204" y="156"/>
                    </a:ln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3" name="Freeform 58"/>
              <p:cNvSpPr>
                <a:spLocks/>
              </p:cNvSpPr>
              <p:nvPr/>
            </p:nvSpPr>
            <p:spPr bwMode="auto">
              <a:xfrm>
                <a:off x="2891" y="2128"/>
                <a:ext cx="564" cy="285"/>
              </a:xfrm>
              <a:custGeom>
                <a:avLst/>
                <a:gdLst>
                  <a:gd name="T0" fmla="*/ 0 w 1694"/>
                  <a:gd name="T1" fmla="*/ 0 h 855"/>
                  <a:gd name="T2" fmla="*/ 0 w 1694"/>
                  <a:gd name="T3" fmla="*/ 0 h 855"/>
                  <a:gd name="T4" fmla="*/ 0 w 1694"/>
                  <a:gd name="T5" fmla="*/ 0 h 855"/>
                  <a:gd name="T6" fmla="*/ 0 w 1694"/>
                  <a:gd name="T7" fmla="*/ 0 h 855"/>
                  <a:gd name="T8" fmla="*/ 0 w 1694"/>
                  <a:gd name="T9" fmla="*/ 0 h 855"/>
                  <a:gd name="T10" fmla="*/ 0 w 1694"/>
                  <a:gd name="T11" fmla="*/ 0 h 855"/>
                  <a:gd name="T12" fmla="*/ 0 w 1694"/>
                  <a:gd name="T13" fmla="*/ 0 h 855"/>
                  <a:gd name="T14" fmla="*/ 0 w 1694"/>
                  <a:gd name="T15" fmla="*/ 0 h 855"/>
                  <a:gd name="T16" fmla="*/ 0 w 1694"/>
                  <a:gd name="T17" fmla="*/ 0 h 8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94"/>
                  <a:gd name="T28" fmla="*/ 0 h 855"/>
                  <a:gd name="T29" fmla="*/ 1694 w 1694"/>
                  <a:gd name="T30" fmla="*/ 855 h 8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94" h="855">
                    <a:moveTo>
                      <a:pt x="1463" y="0"/>
                    </a:moveTo>
                    <a:lnTo>
                      <a:pt x="20" y="275"/>
                    </a:lnTo>
                    <a:lnTo>
                      <a:pt x="0" y="335"/>
                    </a:lnTo>
                    <a:lnTo>
                      <a:pt x="1389" y="855"/>
                    </a:lnTo>
                    <a:lnTo>
                      <a:pt x="1694" y="731"/>
                    </a:lnTo>
                    <a:lnTo>
                      <a:pt x="845" y="455"/>
                    </a:lnTo>
                    <a:lnTo>
                      <a:pt x="1509" y="75"/>
                    </a:lnTo>
                    <a:lnTo>
                      <a:pt x="1463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4" name="Freeform 59"/>
              <p:cNvSpPr>
                <a:spLocks/>
              </p:cNvSpPr>
              <p:nvPr/>
            </p:nvSpPr>
            <p:spPr bwMode="auto">
              <a:xfrm>
                <a:off x="2904" y="2371"/>
                <a:ext cx="602" cy="272"/>
              </a:xfrm>
              <a:custGeom>
                <a:avLst/>
                <a:gdLst>
                  <a:gd name="T0" fmla="*/ 0 w 1806"/>
                  <a:gd name="T1" fmla="*/ 0 h 816"/>
                  <a:gd name="T2" fmla="*/ 0 w 1806"/>
                  <a:gd name="T3" fmla="*/ 0 h 816"/>
                  <a:gd name="T4" fmla="*/ 0 w 1806"/>
                  <a:gd name="T5" fmla="*/ 0 h 816"/>
                  <a:gd name="T6" fmla="*/ 0 w 1806"/>
                  <a:gd name="T7" fmla="*/ 0 h 816"/>
                  <a:gd name="T8" fmla="*/ 0 w 1806"/>
                  <a:gd name="T9" fmla="*/ 0 h 816"/>
                  <a:gd name="T10" fmla="*/ 0 w 1806"/>
                  <a:gd name="T11" fmla="*/ 0 h 816"/>
                  <a:gd name="T12" fmla="*/ 0 w 1806"/>
                  <a:gd name="T13" fmla="*/ 0 h 816"/>
                  <a:gd name="T14" fmla="*/ 0 w 1806"/>
                  <a:gd name="T15" fmla="*/ 0 h 816"/>
                  <a:gd name="T16" fmla="*/ 0 w 1806"/>
                  <a:gd name="T17" fmla="*/ 0 h 816"/>
                  <a:gd name="T18" fmla="*/ 0 w 1806"/>
                  <a:gd name="T19" fmla="*/ 0 h 816"/>
                  <a:gd name="T20" fmla="*/ 0 w 1806"/>
                  <a:gd name="T21" fmla="*/ 0 h 8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06"/>
                  <a:gd name="T34" fmla="*/ 0 h 816"/>
                  <a:gd name="T35" fmla="*/ 1806 w 1806"/>
                  <a:gd name="T36" fmla="*/ 816 h 8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06" h="816">
                    <a:moveTo>
                      <a:pt x="241" y="0"/>
                    </a:moveTo>
                    <a:lnTo>
                      <a:pt x="0" y="101"/>
                    </a:lnTo>
                    <a:lnTo>
                      <a:pt x="0" y="172"/>
                    </a:lnTo>
                    <a:lnTo>
                      <a:pt x="1349" y="816"/>
                    </a:lnTo>
                    <a:lnTo>
                      <a:pt x="1779" y="687"/>
                    </a:lnTo>
                    <a:lnTo>
                      <a:pt x="1806" y="570"/>
                    </a:lnTo>
                    <a:lnTo>
                      <a:pt x="1574" y="551"/>
                    </a:lnTo>
                    <a:lnTo>
                      <a:pt x="1344" y="636"/>
                    </a:lnTo>
                    <a:lnTo>
                      <a:pt x="207" y="129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5" name="Freeform 60"/>
              <p:cNvSpPr>
                <a:spLocks/>
              </p:cNvSpPr>
              <p:nvPr/>
            </p:nvSpPr>
            <p:spPr bwMode="auto">
              <a:xfrm>
                <a:off x="3010" y="2500"/>
                <a:ext cx="454" cy="360"/>
              </a:xfrm>
              <a:custGeom>
                <a:avLst/>
                <a:gdLst>
                  <a:gd name="T0" fmla="*/ 0 w 1360"/>
                  <a:gd name="T1" fmla="*/ 0 h 1080"/>
                  <a:gd name="T2" fmla="*/ 0 w 1360"/>
                  <a:gd name="T3" fmla="*/ 0 h 1080"/>
                  <a:gd name="T4" fmla="*/ 0 w 1360"/>
                  <a:gd name="T5" fmla="*/ 0 h 1080"/>
                  <a:gd name="T6" fmla="*/ 0 w 1360"/>
                  <a:gd name="T7" fmla="*/ 0 h 1080"/>
                  <a:gd name="T8" fmla="*/ 0 w 1360"/>
                  <a:gd name="T9" fmla="*/ 0 h 1080"/>
                  <a:gd name="T10" fmla="*/ 0 w 1360"/>
                  <a:gd name="T11" fmla="*/ 0 h 1080"/>
                  <a:gd name="T12" fmla="*/ 0 w 1360"/>
                  <a:gd name="T13" fmla="*/ 0 h 1080"/>
                  <a:gd name="T14" fmla="*/ 0 w 1360"/>
                  <a:gd name="T15" fmla="*/ 0 h 1080"/>
                  <a:gd name="T16" fmla="*/ 0 w 1360"/>
                  <a:gd name="T17" fmla="*/ 0 h 1080"/>
                  <a:gd name="T18" fmla="*/ 0 w 1360"/>
                  <a:gd name="T19" fmla="*/ 0 h 1080"/>
                  <a:gd name="T20" fmla="*/ 0 w 1360"/>
                  <a:gd name="T21" fmla="*/ 0 h 1080"/>
                  <a:gd name="T22" fmla="*/ 0 w 1360"/>
                  <a:gd name="T23" fmla="*/ 0 h 1080"/>
                  <a:gd name="T24" fmla="*/ 0 w 1360"/>
                  <a:gd name="T25" fmla="*/ 0 h 1080"/>
                  <a:gd name="T26" fmla="*/ 0 w 1360"/>
                  <a:gd name="T27" fmla="*/ 0 h 108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60"/>
                  <a:gd name="T43" fmla="*/ 0 h 1080"/>
                  <a:gd name="T44" fmla="*/ 1360 w 1360"/>
                  <a:gd name="T45" fmla="*/ 1080 h 108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60" h="1080">
                    <a:moveTo>
                      <a:pt x="6" y="59"/>
                    </a:moveTo>
                    <a:lnTo>
                      <a:pt x="0" y="180"/>
                    </a:lnTo>
                    <a:lnTo>
                      <a:pt x="10" y="314"/>
                    </a:lnTo>
                    <a:lnTo>
                      <a:pt x="78" y="384"/>
                    </a:lnTo>
                    <a:lnTo>
                      <a:pt x="226" y="419"/>
                    </a:lnTo>
                    <a:lnTo>
                      <a:pt x="805" y="844"/>
                    </a:lnTo>
                    <a:lnTo>
                      <a:pt x="1060" y="1040"/>
                    </a:lnTo>
                    <a:lnTo>
                      <a:pt x="1244" y="1080"/>
                    </a:lnTo>
                    <a:lnTo>
                      <a:pt x="1219" y="835"/>
                    </a:lnTo>
                    <a:lnTo>
                      <a:pt x="1360" y="465"/>
                    </a:lnTo>
                    <a:lnTo>
                      <a:pt x="1075" y="450"/>
                    </a:lnTo>
                    <a:lnTo>
                      <a:pt x="50" y="0"/>
                    </a:lnTo>
                    <a:lnTo>
                      <a:pt x="6" y="59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6" name="Freeform 61"/>
              <p:cNvSpPr>
                <a:spLocks/>
              </p:cNvSpPr>
              <p:nvPr/>
            </p:nvSpPr>
            <p:spPr bwMode="auto">
              <a:xfrm>
                <a:off x="3286" y="2193"/>
                <a:ext cx="549" cy="130"/>
              </a:xfrm>
              <a:custGeom>
                <a:avLst/>
                <a:gdLst>
                  <a:gd name="T0" fmla="*/ 0 w 1646"/>
                  <a:gd name="T1" fmla="*/ 0 h 390"/>
                  <a:gd name="T2" fmla="*/ 0 w 1646"/>
                  <a:gd name="T3" fmla="*/ 0 h 390"/>
                  <a:gd name="T4" fmla="*/ 0 w 1646"/>
                  <a:gd name="T5" fmla="*/ 0 h 390"/>
                  <a:gd name="T6" fmla="*/ 0 w 1646"/>
                  <a:gd name="T7" fmla="*/ 0 h 390"/>
                  <a:gd name="T8" fmla="*/ 0 w 1646"/>
                  <a:gd name="T9" fmla="*/ 0 h 390"/>
                  <a:gd name="T10" fmla="*/ 0 w 1646"/>
                  <a:gd name="T11" fmla="*/ 0 h 390"/>
                  <a:gd name="T12" fmla="*/ 0 w 1646"/>
                  <a:gd name="T13" fmla="*/ 0 h 390"/>
                  <a:gd name="T14" fmla="*/ 0 w 1646"/>
                  <a:gd name="T15" fmla="*/ 0 h 390"/>
                  <a:gd name="T16" fmla="*/ 0 w 1646"/>
                  <a:gd name="T17" fmla="*/ 0 h 390"/>
                  <a:gd name="T18" fmla="*/ 0 w 1646"/>
                  <a:gd name="T19" fmla="*/ 0 h 390"/>
                  <a:gd name="T20" fmla="*/ 0 w 1646"/>
                  <a:gd name="T21" fmla="*/ 0 h 390"/>
                  <a:gd name="T22" fmla="*/ 0 w 1646"/>
                  <a:gd name="T23" fmla="*/ 0 h 390"/>
                  <a:gd name="T24" fmla="*/ 0 w 1646"/>
                  <a:gd name="T25" fmla="*/ 0 h 390"/>
                  <a:gd name="T26" fmla="*/ 0 w 1646"/>
                  <a:gd name="T27" fmla="*/ 0 h 390"/>
                  <a:gd name="T28" fmla="*/ 0 w 1646"/>
                  <a:gd name="T29" fmla="*/ 0 h 390"/>
                  <a:gd name="T30" fmla="*/ 0 w 1646"/>
                  <a:gd name="T31" fmla="*/ 0 h 390"/>
                  <a:gd name="T32" fmla="*/ 0 w 1646"/>
                  <a:gd name="T33" fmla="*/ 0 h 3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46"/>
                  <a:gd name="T52" fmla="*/ 0 h 390"/>
                  <a:gd name="T53" fmla="*/ 1646 w 1646"/>
                  <a:gd name="T54" fmla="*/ 390 h 3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46" h="390">
                    <a:moveTo>
                      <a:pt x="0" y="292"/>
                    </a:moveTo>
                    <a:lnTo>
                      <a:pt x="53" y="273"/>
                    </a:lnTo>
                    <a:lnTo>
                      <a:pt x="191" y="238"/>
                    </a:lnTo>
                    <a:lnTo>
                      <a:pt x="281" y="216"/>
                    </a:lnTo>
                    <a:lnTo>
                      <a:pt x="383" y="190"/>
                    </a:lnTo>
                    <a:lnTo>
                      <a:pt x="490" y="165"/>
                    </a:lnTo>
                    <a:lnTo>
                      <a:pt x="602" y="139"/>
                    </a:lnTo>
                    <a:lnTo>
                      <a:pt x="715" y="112"/>
                    </a:lnTo>
                    <a:lnTo>
                      <a:pt x="822" y="87"/>
                    </a:lnTo>
                    <a:lnTo>
                      <a:pt x="924" y="64"/>
                    </a:lnTo>
                    <a:lnTo>
                      <a:pt x="1014" y="43"/>
                    </a:lnTo>
                    <a:lnTo>
                      <a:pt x="1150" y="12"/>
                    </a:lnTo>
                    <a:lnTo>
                      <a:pt x="1202" y="0"/>
                    </a:lnTo>
                    <a:lnTo>
                      <a:pt x="1646" y="75"/>
                    </a:lnTo>
                    <a:lnTo>
                      <a:pt x="158" y="390"/>
                    </a:ln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7" name="Freeform 62"/>
              <p:cNvSpPr>
                <a:spLocks/>
              </p:cNvSpPr>
              <p:nvPr/>
            </p:nvSpPr>
            <p:spPr bwMode="auto">
              <a:xfrm>
                <a:off x="3279" y="2664"/>
                <a:ext cx="86" cy="139"/>
              </a:xfrm>
              <a:custGeom>
                <a:avLst/>
                <a:gdLst>
                  <a:gd name="T0" fmla="*/ 0 w 259"/>
                  <a:gd name="T1" fmla="*/ 0 h 417"/>
                  <a:gd name="T2" fmla="*/ 0 w 259"/>
                  <a:gd name="T3" fmla="*/ 0 h 417"/>
                  <a:gd name="T4" fmla="*/ 0 w 259"/>
                  <a:gd name="T5" fmla="*/ 0 h 417"/>
                  <a:gd name="T6" fmla="*/ 0 w 259"/>
                  <a:gd name="T7" fmla="*/ 0 h 417"/>
                  <a:gd name="T8" fmla="*/ 0 w 259"/>
                  <a:gd name="T9" fmla="*/ 0 h 417"/>
                  <a:gd name="T10" fmla="*/ 0 w 259"/>
                  <a:gd name="T11" fmla="*/ 0 h 417"/>
                  <a:gd name="T12" fmla="*/ 0 w 259"/>
                  <a:gd name="T13" fmla="*/ 0 h 417"/>
                  <a:gd name="T14" fmla="*/ 0 w 259"/>
                  <a:gd name="T15" fmla="*/ 0 h 4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417"/>
                  <a:gd name="T26" fmla="*/ 259 w 259"/>
                  <a:gd name="T27" fmla="*/ 417 h 4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417">
                    <a:moveTo>
                      <a:pt x="75" y="0"/>
                    </a:moveTo>
                    <a:lnTo>
                      <a:pt x="259" y="21"/>
                    </a:lnTo>
                    <a:lnTo>
                      <a:pt x="135" y="241"/>
                    </a:lnTo>
                    <a:lnTo>
                      <a:pt x="110" y="417"/>
                    </a:lnTo>
                    <a:lnTo>
                      <a:pt x="0" y="350"/>
                    </a:lnTo>
                    <a:lnTo>
                      <a:pt x="25" y="8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8" name="Freeform 63"/>
              <p:cNvSpPr>
                <a:spLocks/>
              </p:cNvSpPr>
              <p:nvPr/>
            </p:nvSpPr>
            <p:spPr bwMode="auto">
              <a:xfrm>
                <a:off x="3216" y="2803"/>
                <a:ext cx="141" cy="82"/>
              </a:xfrm>
              <a:custGeom>
                <a:avLst/>
                <a:gdLst>
                  <a:gd name="T0" fmla="*/ 0 w 423"/>
                  <a:gd name="T1" fmla="*/ 0 h 247"/>
                  <a:gd name="T2" fmla="*/ 0 w 423"/>
                  <a:gd name="T3" fmla="*/ 0 h 247"/>
                  <a:gd name="T4" fmla="*/ 0 w 423"/>
                  <a:gd name="T5" fmla="*/ 0 h 247"/>
                  <a:gd name="T6" fmla="*/ 0 w 423"/>
                  <a:gd name="T7" fmla="*/ 0 h 247"/>
                  <a:gd name="T8" fmla="*/ 0 w 423"/>
                  <a:gd name="T9" fmla="*/ 0 h 247"/>
                  <a:gd name="T10" fmla="*/ 0 w 423"/>
                  <a:gd name="T11" fmla="*/ 0 h 2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3"/>
                  <a:gd name="T19" fmla="*/ 0 h 247"/>
                  <a:gd name="T20" fmla="*/ 423 w 423"/>
                  <a:gd name="T21" fmla="*/ 247 h 2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3" h="247">
                    <a:moveTo>
                      <a:pt x="0" y="16"/>
                    </a:moveTo>
                    <a:lnTo>
                      <a:pt x="174" y="0"/>
                    </a:lnTo>
                    <a:lnTo>
                      <a:pt x="423" y="201"/>
                    </a:lnTo>
                    <a:lnTo>
                      <a:pt x="44" y="247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9" name="Freeform 64"/>
              <p:cNvSpPr>
                <a:spLocks/>
              </p:cNvSpPr>
              <p:nvPr/>
            </p:nvSpPr>
            <p:spPr bwMode="auto">
              <a:xfrm>
                <a:off x="3177" y="2893"/>
                <a:ext cx="793" cy="250"/>
              </a:xfrm>
              <a:custGeom>
                <a:avLst/>
                <a:gdLst>
                  <a:gd name="T0" fmla="*/ 0 w 2378"/>
                  <a:gd name="T1" fmla="*/ 0 h 751"/>
                  <a:gd name="T2" fmla="*/ 0 w 2378"/>
                  <a:gd name="T3" fmla="*/ 0 h 751"/>
                  <a:gd name="T4" fmla="*/ 0 w 2378"/>
                  <a:gd name="T5" fmla="*/ 0 h 751"/>
                  <a:gd name="T6" fmla="*/ 0 w 2378"/>
                  <a:gd name="T7" fmla="*/ 0 h 751"/>
                  <a:gd name="T8" fmla="*/ 0 w 2378"/>
                  <a:gd name="T9" fmla="*/ 0 h 751"/>
                  <a:gd name="T10" fmla="*/ 0 w 2378"/>
                  <a:gd name="T11" fmla="*/ 0 h 751"/>
                  <a:gd name="T12" fmla="*/ 0 w 2378"/>
                  <a:gd name="T13" fmla="*/ 0 h 751"/>
                  <a:gd name="T14" fmla="*/ 0 w 2378"/>
                  <a:gd name="T15" fmla="*/ 0 h 751"/>
                  <a:gd name="T16" fmla="*/ 0 w 2378"/>
                  <a:gd name="T17" fmla="*/ 0 h 751"/>
                  <a:gd name="T18" fmla="*/ 0 w 2378"/>
                  <a:gd name="T19" fmla="*/ 0 h 751"/>
                  <a:gd name="T20" fmla="*/ 0 w 2378"/>
                  <a:gd name="T21" fmla="*/ 0 h 751"/>
                  <a:gd name="T22" fmla="*/ 0 w 2378"/>
                  <a:gd name="T23" fmla="*/ 0 h 751"/>
                  <a:gd name="T24" fmla="*/ 0 w 2378"/>
                  <a:gd name="T25" fmla="*/ 0 h 751"/>
                  <a:gd name="T26" fmla="*/ 0 w 2378"/>
                  <a:gd name="T27" fmla="*/ 0 h 751"/>
                  <a:gd name="T28" fmla="*/ 0 w 2378"/>
                  <a:gd name="T29" fmla="*/ 0 h 751"/>
                  <a:gd name="T30" fmla="*/ 0 w 2378"/>
                  <a:gd name="T31" fmla="*/ 0 h 751"/>
                  <a:gd name="T32" fmla="*/ 0 w 2378"/>
                  <a:gd name="T33" fmla="*/ 0 h 751"/>
                  <a:gd name="T34" fmla="*/ 0 w 2378"/>
                  <a:gd name="T35" fmla="*/ 0 h 75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378"/>
                  <a:gd name="T55" fmla="*/ 0 h 751"/>
                  <a:gd name="T56" fmla="*/ 2378 w 2378"/>
                  <a:gd name="T57" fmla="*/ 751 h 75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378" h="751">
                    <a:moveTo>
                      <a:pt x="155" y="301"/>
                    </a:moveTo>
                    <a:lnTo>
                      <a:pt x="129" y="450"/>
                    </a:lnTo>
                    <a:lnTo>
                      <a:pt x="0" y="601"/>
                    </a:lnTo>
                    <a:lnTo>
                      <a:pt x="563" y="751"/>
                    </a:lnTo>
                    <a:lnTo>
                      <a:pt x="1684" y="647"/>
                    </a:lnTo>
                    <a:lnTo>
                      <a:pt x="1763" y="616"/>
                    </a:lnTo>
                    <a:lnTo>
                      <a:pt x="1913" y="647"/>
                    </a:lnTo>
                    <a:lnTo>
                      <a:pt x="2042" y="630"/>
                    </a:lnTo>
                    <a:lnTo>
                      <a:pt x="2187" y="607"/>
                    </a:lnTo>
                    <a:lnTo>
                      <a:pt x="2221" y="580"/>
                    </a:lnTo>
                    <a:lnTo>
                      <a:pt x="2276" y="534"/>
                    </a:lnTo>
                    <a:lnTo>
                      <a:pt x="2326" y="490"/>
                    </a:lnTo>
                    <a:lnTo>
                      <a:pt x="2348" y="471"/>
                    </a:lnTo>
                    <a:lnTo>
                      <a:pt x="2378" y="186"/>
                    </a:lnTo>
                    <a:lnTo>
                      <a:pt x="2218" y="0"/>
                    </a:lnTo>
                    <a:lnTo>
                      <a:pt x="1439" y="140"/>
                    </a:lnTo>
                    <a:lnTo>
                      <a:pt x="155" y="301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0" name="Freeform 65"/>
              <p:cNvSpPr>
                <a:spLocks/>
              </p:cNvSpPr>
              <p:nvPr/>
            </p:nvSpPr>
            <p:spPr bwMode="auto">
              <a:xfrm>
                <a:off x="2961" y="2573"/>
                <a:ext cx="1021" cy="577"/>
              </a:xfrm>
              <a:custGeom>
                <a:avLst/>
                <a:gdLst>
                  <a:gd name="T0" fmla="*/ 0 w 3063"/>
                  <a:gd name="T1" fmla="*/ 0 h 1730"/>
                  <a:gd name="T2" fmla="*/ 0 w 3063"/>
                  <a:gd name="T3" fmla="*/ 0 h 1730"/>
                  <a:gd name="T4" fmla="*/ 0 w 3063"/>
                  <a:gd name="T5" fmla="*/ 0 h 1730"/>
                  <a:gd name="T6" fmla="*/ 0 w 3063"/>
                  <a:gd name="T7" fmla="*/ 0 h 1730"/>
                  <a:gd name="T8" fmla="*/ 0 w 3063"/>
                  <a:gd name="T9" fmla="*/ 0 h 1730"/>
                  <a:gd name="T10" fmla="*/ 0 w 3063"/>
                  <a:gd name="T11" fmla="*/ 0 h 1730"/>
                  <a:gd name="T12" fmla="*/ 0 w 3063"/>
                  <a:gd name="T13" fmla="*/ 0 h 1730"/>
                  <a:gd name="T14" fmla="*/ 0 w 3063"/>
                  <a:gd name="T15" fmla="*/ 0 h 1730"/>
                  <a:gd name="T16" fmla="*/ 0 w 3063"/>
                  <a:gd name="T17" fmla="*/ 0 h 1730"/>
                  <a:gd name="T18" fmla="*/ 0 w 3063"/>
                  <a:gd name="T19" fmla="*/ 0 h 1730"/>
                  <a:gd name="T20" fmla="*/ 0 w 3063"/>
                  <a:gd name="T21" fmla="*/ 0 h 1730"/>
                  <a:gd name="T22" fmla="*/ 0 w 3063"/>
                  <a:gd name="T23" fmla="*/ 0 h 1730"/>
                  <a:gd name="T24" fmla="*/ 0 w 3063"/>
                  <a:gd name="T25" fmla="*/ 0 h 1730"/>
                  <a:gd name="T26" fmla="*/ 0 w 3063"/>
                  <a:gd name="T27" fmla="*/ 0 h 1730"/>
                  <a:gd name="T28" fmla="*/ 0 w 3063"/>
                  <a:gd name="T29" fmla="*/ 0 h 1730"/>
                  <a:gd name="T30" fmla="*/ 0 w 3063"/>
                  <a:gd name="T31" fmla="*/ 0 h 1730"/>
                  <a:gd name="T32" fmla="*/ 0 w 3063"/>
                  <a:gd name="T33" fmla="*/ 0 h 1730"/>
                  <a:gd name="T34" fmla="*/ 0 w 3063"/>
                  <a:gd name="T35" fmla="*/ 0 h 1730"/>
                  <a:gd name="T36" fmla="*/ 0 w 3063"/>
                  <a:gd name="T37" fmla="*/ 0 h 1730"/>
                  <a:gd name="T38" fmla="*/ 0 w 3063"/>
                  <a:gd name="T39" fmla="*/ 0 h 1730"/>
                  <a:gd name="T40" fmla="*/ 0 w 3063"/>
                  <a:gd name="T41" fmla="*/ 0 h 1730"/>
                  <a:gd name="T42" fmla="*/ 0 w 3063"/>
                  <a:gd name="T43" fmla="*/ 0 h 1730"/>
                  <a:gd name="T44" fmla="*/ 0 w 3063"/>
                  <a:gd name="T45" fmla="*/ 0 h 1730"/>
                  <a:gd name="T46" fmla="*/ 0 w 3063"/>
                  <a:gd name="T47" fmla="*/ 0 h 1730"/>
                  <a:gd name="T48" fmla="*/ 0 w 3063"/>
                  <a:gd name="T49" fmla="*/ 0 h 1730"/>
                  <a:gd name="T50" fmla="*/ 0 w 3063"/>
                  <a:gd name="T51" fmla="*/ 0 h 1730"/>
                  <a:gd name="T52" fmla="*/ 0 w 3063"/>
                  <a:gd name="T53" fmla="*/ 0 h 1730"/>
                  <a:gd name="T54" fmla="*/ 0 w 3063"/>
                  <a:gd name="T55" fmla="*/ 0 h 1730"/>
                  <a:gd name="T56" fmla="*/ 0 w 3063"/>
                  <a:gd name="T57" fmla="*/ 0 h 1730"/>
                  <a:gd name="T58" fmla="*/ 0 w 3063"/>
                  <a:gd name="T59" fmla="*/ 0 h 1730"/>
                  <a:gd name="T60" fmla="*/ 0 w 3063"/>
                  <a:gd name="T61" fmla="*/ 0 h 1730"/>
                  <a:gd name="T62" fmla="*/ 0 w 3063"/>
                  <a:gd name="T63" fmla="*/ 0 h 1730"/>
                  <a:gd name="T64" fmla="*/ 0 w 3063"/>
                  <a:gd name="T65" fmla="*/ 0 h 1730"/>
                  <a:gd name="T66" fmla="*/ 0 w 3063"/>
                  <a:gd name="T67" fmla="*/ 0 h 1730"/>
                  <a:gd name="T68" fmla="*/ 0 w 3063"/>
                  <a:gd name="T69" fmla="*/ 0 h 1730"/>
                  <a:gd name="T70" fmla="*/ 0 w 3063"/>
                  <a:gd name="T71" fmla="*/ 0 h 1730"/>
                  <a:gd name="T72" fmla="*/ 0 w 3063"/>
                  <a:gd name="T73" fmla="*/ 0 h 17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063"/>
                  <a:gd name="T112" fmla="*/ 0 h 1730"/>
                  <a:gd name="T113" fmla="*/ 3063 w 3063"/>
                  <a:gd name="T114" fmla="*/ 1730 h 173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063" h="1730">
                    <a:moveTo>
                      <a:pt x="15" y="29"/>
                    </a:moveTo>
                    <a:lnTo>
                      <a:pt x="134" y="0"/>
                    </a:lnTo>
                    <a:lnTo>
                      <a:pt x="205" y="184"/>
                    </a:lnTo>
                    <a:lnTo>
                      <a:pt x="306" y="212"/>
                    </a:lnTo>
                    <a:lnTo>
                      <a:pt x="880" y="630"/>
                    </a:lnTo>
                    <a:lnTo>
                      <a:pt x="669" y="680"/>
                    </a:lnTo>
                    <a:lnTo>
                      <a:pt x="809" y="936"/>
                    </a:lnTo>
                    <a:lnTo>
                      <a:pt x="1284" y="885"/>
                    </a:lnTo>
                    <a:lnTo>
                      <a:pt x="1594" y="980"/>
                    </a:lnTo>
                    <a:lnTo>
                      <a:pt x="2453" y="705"/>
                    </a:lnTo>
                    <a:lnTo>
                      <a:pt x="2883" y="730"/>
                    </a:lnTo>
                    <a:lnTo>
                      <a:pt x="3063" y="970"/>
                    </a:lnTo>
                    <a:lnTo>
                      <a:pt x="3014" y="1427"/>
                    </a:lnTo>
                    <a:lnTo>
                      <a:pt x="2858" y="1555"/>
                    </a:lnTo>
                    <a:lnTo>
                      <a:pt x="2537" y="1614"/>
                    </a:lnTo>
                    <a:lnTo>
                      <a:pt x="2388" y="1581"/>
                    </a:lnTo>
                    <a:lnTo>
                      <a:pt x="2269" y="1620"/>
                    </a:lnTo>
                    <a:lnTo>
                      <a:pt x="1115" y="1730"/>
                    </a:lnTo>
                    <a:lnTo>
                      <a:pt x="561" y="1594"/>
                    </a:lnTo>
                    <a:lnTo>
                      <a:pt x="964" y="1535"/>
                    </a:lnTo>
                    <a:lnTo>
                      <a:pt x="2554" y="1409"/>
                    </a:lnTo>
                    <a:lnTo>
                      <a:pt x="2808" y="1395"/>
                    </a:lnTo>
                    <a:lnTo>
                      <a:pt x="2908" y="1160"/>
                    </a:lnTo>
                    <a:lnTo>
                      <a:pt x="2892" y="1133"/>
                    </a:lnTo>
                    <a:lnTo>
                      <a:pt x="2855" y="1074"/>
                    </a:lnTo>
                    <a:lnTo>
                      <a:pt x="2834" y="1042"/>
                    </a:lnTo>
                    <a:lnTo>
                      <a:pt x="2815" y="1012"/>
                    </a:lnTo>
                    <a:lnTo>
                      <a:pt x="2788" y="980"/>
                    </a:lnTo>
                    <a:lnTo>
                      <a:pt x="2536" y="1006"/>
                    </a:lnTo>
                    <a:lnTo>
                      <a:pt x="2372" y="1029"/>
                    </a:lnTo>
                    <a:lnTo>
                      <a:pt x="2298" y="1040"/>
                    </a:lnTo>
                    <a:lnTo>
                      <a:pt x="784" y="1215"/>
                    </a:lnTo>
                    <a:lnTo>
                      <a:pt x="703" y="1237"/>
                    </a:lnTo>
                    <a:lnTo>
                      <a:pt x="0" y="119"/>
                    </a:lnTo>
                    <a:lnTo>
                      <a:pt x="459" y="710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7A7A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1" name="Freeform 66"/>
              <p:cNvSpPr>
                <a:spLocks/>
              </p:cNvSpPr>
              <p:nvPr/>
            </p:nvSpPr>
            <p:spPr bwMode="auto">
              <a:xfrm>
                <a:off x="3660" y="2798"/>
                <a:ext cx="198" cy="60"/>
              </a:xfrm>
              <a:custGeom>
                <a:avLst/>
                <a:gdLst>
                  <a:gd name="T0" fmla="*/ 0 w 593"/>
                  <a:gd name="T1" fmla="*/ 0 h 178"/>
                  <a:gd name="T2" fmla="*/ 0 w 593"/>
                  <a:gd name="T3" fmla="*/ 0 h 178"/>
                  <a:gd name="T4" fmla="*/ 0 w 593"/>
                  <a:gd name="T5" fmla="*/ 0 h 178"/>
                  <a:gd name="T6" fmla="*/ 0 w 593"/>
                  <a:gd name="T7" fmla="*/ 0 h 178"/>
                  <a:gd name="T8" fmla="*/ 0 w 593"/>
                  <a:gd name="T9" fmla="*/ 0 h 178"/>
                  <a:gd name="T10" fmla="*/ 0 w 593"/>
                  <a:gd name="T11" fmla="*/ 0 h 178"/>
                  <a:gd name="T12" fmla="*/ 0 w 593"/>
                  <a:gd name="T13" fmla="*/ 0 h 178"/>
                  <a:gd name="T14" fmla="*/ 0 w 593"/>
                  <a:gd name="T15" fmla="*/ 0 h 178"/>
                  <a:gd name="T16" fmla="*/ 0 w 593"/>
                  <a:gd name="T17" fmla="*/ 0 h 1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93"/>
                  <a:gd name="T28" fmla="*/ 0 h 178"/>
                  <a:gd name="T29" fmla="*/ 593 w 593"/>
                  <a:gd name="T30" fmla="*/ 178 h 1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93" h="178">
                    <a:moveTo>
                      <a:pt x="0" y="178"/>
                    </a:moveTo>
                    <a:lnTo>
                      <a:pt x="423" y="161"/>
                    </a:lnTo>
                    <a:lnTo>
                      <a:pt x="593" y="142"/>
                    </a:lnTo>
                    <a:lnTo>
                      <a:pt x="519" y="68"/>
                    </a:lnTo>
                    <a:lnTo>
                      <a:pt x="546" y="0"/>
                    </a:lnTo>
                    <a:lnTo>
                      <a:pt x="380" y="29"/>
                    </a:lnTo>
                    <a:lnTo>
                      <a:pt x="155" y="124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948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2" name="Freeform 67"/>
              <p:cNvSpPr>
                <a:spLocks/>
              </p:cNvSpPr>
              <p:nvPr/>
            </p:nvSpPr>
            <p:spPr bwMode="auto">
              <a:xfrm>
                <a:off x="3267" y="2644"/>
                <a:ext cx="88" cy="159"/>
              </a:xfrm>
              <a:custGeom>
                <a:avLst/>
                <a:gdLst>
                  <a:gd name="T0" fmla="*/ 0 w 264"/>
                  <a:gd name="T1" fmla="*/ 0 h 477"/>
                  <a:gd name="T2" fmla="*/ 0 w 264"/>
                  <a:gd name="T3" fmla="*/ 0 h 477"/>
                  <a:gd name="T4" fmla="*/ 0 w 264"/>
                  <a:gd name="T5" fmla="*/ 0 h 477"/>
                  <a:gd name="T6" fmla="*/ 0 w 264"/>
                  <a:gd name="T7" fmla="*/ 0 h 477"/>
                  <a:gd name="T8" fmla="*/ 0 w 264"/>
                  <a:gd name="T9" fmla="*/ 0 h 477"/>
                  <a:gd name="T10" fmla="*/ 0 w 264"/>
                  <a:gd name="T11" fmla="*/ 0 h 477"/>
                  <a:gd name="T12" fmla="*/ 0 w 264"/>
                  <a:gd name="T13" fmla="*/ 0 h 477"/>
                  <a:gd name="T14" fmla="*/ 0 w 264"/>
                  <a:gd name="T15" fmla="*/ 0 h 477"/>
                  <a:gd name="T16" fmla="*/ 0 w 264"/>
                  <a:gd name="T17" fmla="*/ 0 h 477"/>
                  <a:gd name="T18" fmla="*/ 0 w 264"/>
                  <a:gd name="T19" fmla="*/ 0 h 477"/>
                  <a:gd name="T20" fmla="*/ 0 w 264"/>
                  <a:gd name="T21" fmla="*/ 0 h 477"/>
                  <a:gd name="T22" fmla="*/ 0 w 264"/>
                  <a:gd name="T23" fmla="*/ 0 h 47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64"/>
                  <a:gd name="T37" fmla="*/ 0 h 477"/>
                  <a:gd name="T38" fmla="*/ 264 w 264"/>
                  <a:gd name="T39" fmla="*/ 477 h 47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64" h="477">
                    <a:moveTo>
                      <a:pt x="9" y="420"/>
                    </a:moveTo>
                    <a:lnTo>
                      <a:pt x="0" y="266"/>
                    </a:lnTo>
                    <a:lnTo>
                      <a:pt x="59" y="96"/>
                    </a:lnTo>
                    <a:lnTo>
                      <a:pt x="109" y="0"/>
                    </a:lnTo>
                    <a:lnTo>
                      <a:pt x="264" y="81"/>
                    </a:lnTo>
                    <a:lnTo>
                      <a:pt x="214" y="106"/>
                    </a:lnTo>
                    <a:lnTo>
                      <a:pt x="119" y="131"/>
                    </a:lnTo>
                    <a:lnTo>
                      <a:pt x="73" y="245"/>
                    </a:lnTo>
                    <a:lnTo>
                      <a:pt x="73" y="366"/>
                    </a:lnTo>
                    <a:lnTo>
                      <a:pt x="144" y="477"/>
                    </a:lnTo>
                    <a:lnTo>
                      <a:pt x="9" y="420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3" name="Freeform 68"/>
              <p:cNvSpPr>
                <a:spLocks/>
              </p:cNvSpPr>
              <p:nvPr/>
            </p:nvSpPr>
            <p:spPr bwMode="auto">
              <a:xfrm>
                <a:off x="3283" y="2186"/>
                <a:ext cx="462" cy="165"/>
              </a:xfrm>
              <a:custGeom>
                <a:avLst/>
                <a:gdLst>
                  <a:gd name="T0" fmla="*/ 0 w 1385"/>
                  <a:gd name="T1" fmla="*/ 0 h 496"/>
                  <a:gd name="T2" fmla="*/ 0 w 1385"/>
                  <a:gd name="T3" fmla="*/ 0 h 496"/>
                  <a:gd name="T4" fmla="*/ 0 w 1385"/>
                  <a:gd name="T5" fmla="*/ 0 h 496"/>
                  <a:gd name="T6" fmla="*/ 0 w 1385"/>
                  <a:gd name="T7" fmla="*/ 0 h 496"/>
                  <a:gd name="T8" fmla="*/ 0 w 1385"/>
                  <a:gd name="T9" fmla="*/ 0 h 496"/>
                  <a:gd name="T10" fmla="*/ 0 w 1385"/>
                  <a:gd name="T11" fmla="*/ 0 h 496"/>
                  <a:gd name="T12" fmla="*/ 0 w 1385"/>
                  <a:gd name="T13" fmla="*/ 0 h 496"/>
                  <a:gd name="T14" fmla="*/ 0 w 1385"/>
                  <a:gd name="T15" fmla="*/ 0 h 4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85"/>
                  <a:gd name="T25" fmla="*/ 0 h 496"/>
                  <a:gd name="T26" fmla="*/ 1385 w 1385"/>
                  <a:gd name="T27" fmla="*/ 496 h 49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85" h="496">
                    <a:moveTo>
                      <a:pt x="0" y="297"/>
                    </a:moveTo>
                    <a:lnTo>
                      <a:pt x="1110" y="0"/>
                    </a:lnTo>
                    <a:lnTo>
                      <a:pt x="1255" y="31"/>
                    </a:lnTo>
                    <a:lnTo>
                      <a:pt x="269" y="309"/>
                    </a:lnTo>
                    <a:lnTo>
                      <a:pt x="1385" y="121"/>
                    </a:lnTo>
                    <a:lnTo>
                      <a:pt x="291" y="496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4" name="Freeform 69"/>
              <p:cNvSpPr>
                <a:spLocks/>
              </p:cNvSpPr>
              <p:nvPr/>
            </p:nvSpPr>
            <p:spPr bwMode="auto">
              <a:xfrm>
                <a:off x="3184" y="2785"/>
                <a:ext cx="198" cy="100"/>
              </a:xfrm>
              <a:custGeom>
                <a:avLst/>
                <a:gdLst>
                  <a:gd name="T0" fmla="*/ 0 w 595"/>
                  <a:gd name="T1" fmla="*/ 0 h 300"/>
                  <a:gd name="T2" fmla="*/ 0 w 595"/>
                  <a:gd name="T3" fmla="*/ 0 h 300"/>
                  <a:gd name="T4" fmla="*/ 0 w 595"/>
                  <a:gd name="T5" fmla="*/ 0 h 300"/>
                  <a:gd name="T6" fmla="*/ 0 w 595"/>
                  <a:gd name="T7" fmla="*/ 0 h 300"/>
                  <a:gd name="T8" fmla="*/ 0 w 595"/>
                  <a:gd name="T9" fmla="*/ 0 h 300"/>
                  <a:gd name="T10" fmla="*/ 0 w 595"/>
                  <a:gd name="T11" fmla="*/ 0 h 300"/>
                  <a:gd name="T12" fmla="*/ 0 w 595"/>
                  <a:gd name="T13" fmla="*/ 0 h 300"/>
                  <a:gd name="T14" fmla="*/ 0 w 595"/>
                  <a:gd name="T15" fmla="*/ 0 h 300"/>
                  <a:gd name="T16" fmla="*/ 0 w 595"/>
                  <a:gd name="T17" fmla="*/ 0 h 300"/>
                  <a:gd name="T18" fmla="*/ 0 w 595"/>
                  <a:gd name="T19" fmla="*/ 0 h 300"/>
                  <a:gd name="T20" fmla="*/ 0 w 595"/>
                  <a:gd name="T21" fmla="*/ 0 h 3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95"/>
                  <a:gd name="T34" fmla="*/ 0 h 300"/>
                  <a:gd name="T35" fmla="*/ 595 w 595"/>
                  <a:gd name="T36" fmla="*/ 300 h 3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95" h="300">
                    <a:moveTo>
                      <a:pt x="0" y="44"/>
                    </a:moveTo>
                    <a:lnTo>
                      <a:pt x="187" y="0"/>
                    </a:lnTo>
                    <a:lnTo>
                      <a:pt x="428" y="131"/>
                    </a:lnTo>
                    <a:lnTo>
                      <a:pt x="595" y="251"/>
                    </a:lnTo>
                    <a:lnTo>
                      <a:pt x="490" y="269"/>
                    </a:lnTo>
                    <a:lnTo>
                      <a:pt x="375" y="193"/>
                    </a:lnTo>
                    <a:lnTo>
                      <a:pt x="291" y="109"/>
                    </a:lnTo>
                    <a:lnTo>
                      <a:pt x="155" y="94"/>
                    </a:lnTo>
                    <a:lnTo>
                      <a:pt x="140" y="3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5" name="Freeform 70"/>
              <p:cNvSpPr>
                <a:spLocks/>
              </p:cNvSpPr>
              <p:nvPr/>
            </p:nvSpPr>
            <p:spPr bwMode="auto">
              <a:xfrm>
                <a:off x="3493" y="2413"/>
                <a:ext cx="151" cy="403"/>
              </a:xfrm>
              <a:custGeom>
                <a:avLst/>
                <a:gdLst>
                  <a:gd name="T0" fmla="*/ 0 w 452"/>
                  <a:gd name="T1" fmla="*/ 0 h 1211"/>
                  <a:gd name="T2" fmla="*/ 0 w 452"/>
                  <a:gd name="T3" fmla="*/ 0 h 1211"/>
                  <a:gd name="T4" fmla="*/ 0 w 452"/>
                  <a:gd name="T5" fmla="*/ 0 h 1211"/>
                  <a:gd name="T6" fmla="*/ 0 w 452"/>
                  <a:gd name="T7" fmla="*/ 0 h 1211"/>
                  <a:gd name="T8" fmla="*/ 0 w 452"/>
                  <a:gd name="T9" fmla="*/ 0 h 1211"/>
                  <a:gd name="T10" fmla="*/ 0 w 452"/>
                  <a:gd name="T11" fmla="*/ 0 h 1211"/>
                  <a:gd name="T12" fmla="*/ 0 w 452"/>
                  <a:gd name="T13" fmla="*/ 0 h 1211"/>
                  <a:gd name="T14" fmla="*/ 0 w 452"/>
                  <a:gd name="T15" fmla="*/ 0 h 1211"/>
                  <a:gd name="T16" fmla="*/ 0 w 452"/>
                  <a:gd name="T17" fmla="*/ 0 h 1211"/>
                  <a:gd name="T18" fmla="*/ 0 w 452"/>
                  <a:gd name="T19" fmla="*/ 0 h 1211"/>
                  <a:gd name="T20" fmla="*/ 0 w 452"/>
                  <a:gd name="T21" fmla="*/ 0 h 1211"/>
                  <a:gd name="T22" fmla="*/ 0 w 452"/>
                  <a:gd name="T23" fmla="*/ 0 h 1211"/>
                  <a:gd name="T24" fmla="*/ 0 w 452"/>
                  <a:gd name="T25" fmla="*/ 0 h 1211"/>
                  <a:gd name="T26" fmla="*/ 0 w 452"/>
                  <a:gd name="T27" fmla="*/ 0 h 1211"/>
                  <a:gd name="T28" fmla="*/ 0 w 452"/>
                  <a:gd name="T29" fmla="*/ 0 h 1211"/>
                  <a:gd name="T30" fmla="*/ 0 w 452"/>
                  <a:gd name="T31" fmla="*/ 0 h 1211"/>
                  <a:gd name="T32" fmla="*/ 0 w 452"/>
                  <a:gd name="T33" fmla="*/ 0 h 1211"/>
                  <a:gd name="T34" fmla="*/ 0 w 452"/>
                  <a:gd name="T35" fmla="*/ 0 h 12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52"/>
                  <a:gd name="T55" fmla="*/ 0 h 1211"/>
                  <a:gd name="T56" fmla="*/ 452 w 452"/>
                  <a:gd name="T57" fmla="*/ 1211 h 121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52" h="1211">
                    <a:moveTo>
                      <a:pt x="71" y="96"/>
                    </a:moveTo>
                    <a:lnTo>
                      <a:pt x="362" y="0"/>
                    </a:lnTo>
                    <a:lnTo>
                      <a:pt x="452" y="110"/>
                    </a:lnTo>
                    <a:lnTo>
                      <a:pt x="322" y="776"/>
                    </a:lnTo>
                    <a:lnTo>
                      <a:pt x="186" y="896"/>
                    </a:lnTo>
                    <a:lnTo>
                      <a:pt x="182" y="1211"/>
                    </a:lnTo>
                    <a:lnTo>
                      <a:pt x="71" y="1086"/>
                    </a:lnTo>
                    <a:lnTo>
                      <a:pt x="49" y="941"/>
                    </a:lnTo>
                    <a:lnTo>
                      <a:pt x="27" y="841"/>
                    </a:lnTo>
                    <a:lnTo>
                      <a:pt x="5" y="794"/>
                    </a:lnTo>
                    <a:lnTo>
                      <a:pt x="0" y="772"/>
                    </a:lnTo>
                    <a:lnTo>
                      <a:pt x="5" y="716"/>
                    </a:lnTo>
                    <a:lnTo>
                      <a:pt x="30" y="549"/>
                    </a:lnTo>
                    <a:lnTo>
                      <a:pt x="61" y="382"/>
                    </a:lnTo>
                    <a:lnTo>
                      <a:pt x="77" y="305"/>
                    </a:lnTo>
                    <a:lnTo>
                      <a:pt x="37" y="121"/>
                    </a:lnTo>
                    <a:lnTo>
                      <a:pt x="71" y="96"/>
                    </a:lnTo>
                    <a:close/>
                  </a:path>
                </a:pathLst>
              </a:custGeom>
              <a:solidFill>
                <a:srgbClr val="FF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" name="Freeform 71"/>
              <p:cNvSpPr>
                <a:spLocks/>
              </p:cNvSpPr>
              <p:nvPr/>
            </p:nvSpPr>
            <p:spPr bwMode="auto">
              <a:xfrm>
                <a:off x="3510" y="2396"/>
                <a:ext cx="158" cy="430"/>
              </a:xfrm>
              <a:custGeom>
                <a:avLst/>
                <a:gdLst>
                  <a:gd name="T0" fmla="*/ 0 w 474"/>
                  <a:gd name="T1" fmla="*/ 0 h 1290"/>
                  <a:gd name="T2" fmla="*/ 0 w 474"/>
                  <a:gd name="T3" fmla="*/ 0 h 1290"/>
                  <a:gd name="T4" fmla="*/ 0 w 474"/>
                  <a:gd name="T5" fmla="*/ 0 h 1290"/>
                  <a:gd name="T6" fmla="*/ 0 w 474"/>
                  <a:gd name="T7" fmla="*/ 0 h 1290"/>
                  <a:gd name="T8" fmla="*/ 0 w 474"/>
                  <a:gd name="T9" fmla="*/ 0 h 1290"/>
                  <a:gd name="T10" fmla="*/ 0 w 474"/>
                  <a:gd name="T11" fmla="*/ 0 h 1290"/>
                  <a:gd name="T12" fmla="*/ 0 w 474"/>
                  <a:gd name="T13" fmla="*/ 0 h 1290"/>
                  <a:gd name="T14" fmla="*/ 0 w 474"/>
                  <a:gd name="T15" fmla="*/ 0 h 1290"/>
                  <a:gd name="T16" fmla="*/ 0 w 474"/>
                  <a:gd name="T17" fmla="*/ 0 h 1290"/>
                  <a:gd name="T18" fmla="*/ 0 w 474"/>
                  <a:gd name="T19" fmla="*/ 0 h 1290"/>
                  <a:gd name="T20" fmla="*/ 0 w 474"/>
                  <a:gd name="T21" fmla="*/ 0 h 1290"/>
                  <a:gd name="T22" fmla="*/ 0 w 474"/>
                  <a:gd name="T23" fmla="*/ 0 h 1290"/>
                  <a:gd name="T24" fmla="*/ 0 w 474"/>
                  <a:gd name="T25" fmla="*/ 0 h 1290"/>
                  <a:gd name="T26" fmla="*/ 0 w 474"/>
                  <a:gd name="T27" fmla="*/ 0 h 1290"/>
                  <a:gd name="T28" fmla="*/ 0 w 474"/>
                  <a:gd name="T29" fmla="*/ 0 h 1290"/>
                  <a:gd name="T30" fmla="*/ 0 w 474"/>
                  <a:gd name="T31" fmla="*/ 0 h 1290"/>
                  <a:gd name="T32" fmla="*/ 0 w 474"/>
                  <a:gd name="T33" fmla="*/ 0 h 1290"/>
                  <a:gd name="T34" fmla="*/ 0 w 474"/>
                  <a:gd name="T35" fmla="*/ 0 h 1290"/>
                  <a:gd name="T36" fmla="*/ 0 w 474"/>
                  <a:gd name="T37" fmla="*/ 0 h 1290"/>
                  <a:gd name="T38" fmla="*/ 0 w 474"/>
                  <a:gd name="T39" fmla="*/ 0 h 1290"/>
                  <a:gd name="T40" fmla="*/ 0 w 474"/>
                  <a:gd name="T41" fmla="*/ 0 h 1290"/>
                  <a:gd name="T42" fmla="*/ 0 w 474"/>
                  <a:gd name="T43" fmla="*/ 0 h 1290"/>
                  <a:gd name="T44" fmla="*/ 0 w 474"/>
                  <a:gd name="T45" fmla="*/ 0 h 1290"/>
                  <a:gd name="T46" fmla="*/ 0 w 474"/>
                  <a:gd name="T47" fmla="*/ 0 h 1290"/>
                  <a:gd name="T48" fmla="*/ 0 w 474"/>
                  <a:gd name="T49" fmla="*/ 0 h 1290"/>
                  <a:gd name="T50" fmla="*/ 0 w 474"/>
                  <a:gd name="T51" fmla="*/ 0 h 1290"/>
                  <a:gd name="T52" fmla="*/ 0 w 474"/>
                  <a:gd name="T53" fmla="*/ 0 h 1290"/>
                  <a:gd name="T54" fmla="*/ 0 w 474"/>
                  <a:gd name="T55" fmla="*/ 0 h 1290"/>
                  <a:gd name="T56" fmla="*/ 0 w 474"/>
                  <a:gd name="T57" fmla="*/ 0 h 12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74"/>
                  <a:gd name="T88" fmla="*/ 0 h 1290"/>
                  <a:gd name="T89" fmla="*/ 474 w 474"/>
                  <a:gd name="T90" fmla="*/ 1290 h 12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74" h="1290">
                    <a:moveTo>
                      <a:pt x="0" y="109"/>
                    </a:moveTo>
                    <a:lnTo>
                      <a:pt x="369" y="0"/>
                    </a:lnTo>
                    <a:lnTo>
                      <a:pt x="474" y="214"/>
                    </a:lnTo>
                    <a:lnTo>
                      <a:pt x="310" y="689"/>
                    </a:lnTo>
                    <a:lnTo>
                      <a:pt x="434" y="1005"/>
                    </a:lnTo>
                    <a:lnTo>
                      <a:pt x="230" y="959"/>
                    </a:lnTo>
                    <a:lnTo>
                      <a:pt x="140" y="1290"/>
                    </a:lnTo>
                    <a:lnTo>
                      <a:pt x="57" y="1026"/>
                    </a:lnTo>
                    <a:lnTo>
                      <a:pt x="15" y="779"/>
                    </a:lnTo>
                    <a:lnTo>
                      <a:pt x="90" y="509"/>
                    </a:lnTo>
                    <a:lnTo>
                      <a:pt x="34" y="304"/>
                    </a:lnTo>
                    <a:lnTo>
                      <a:pt x="124" y="214"/>
                    </a:lnTo>
                    <a:lnTo>
                      <a:pt x="230" y="244"/>
                    </a:lnTo>
                    <a:lnTo>
                      <a:pt x="190" y="339"/>
                    </a:lnTo>
                    <a:lnTo>
                      <a:pt x="264" y="390"/>
                    </a:lnTo>
                    <a:lnTo>
                      <a:pt x="115" y="689"/>
                    </a:lnTo>
                    <a:lnTo>
                      <a:pt x="190" y="675"/>
                    </a:lnTo>
                    <a:lnTo>
                      <a:pt x="115" y="900"/>
                    </a:lnTo>
                    <a:lnTo>
                      <a:pt x="214" y="785"/>
                    </a:lnTo>
                    <a:lnTo>
                      <a:pt x="260" y="555"/>
                    </a:lnTo>
                    <a:lnTo>
                      <a:pt x="260" y="484"/>
                    </a:lnTo>
                    <a:lnTo>
                      <a:pt x="339" y="314"/>
                    </a:lnTo>
                    <a:lnTo>
                      <a:pt x="285" y="300"/>
                    </a:lnTo>
                    <a:lnTo>
                      <a:pt x="304" y="170"/>
                    </a:lnTo>
                    <a:lnTo>
                      <a:pt x="180" y="149"/>
                    </a:lnTo>
                    <a:lnTo>
                      <a:pt x="199" y="99"/>
                    </a:lnTo>
                    <a:lnTo>
                      <a:pt x="25" y="195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FF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7" name="Freeform 72"/>
              <p:cNvSpPr>
                <a:spLocks/>
              </p:cNvSpPr>
              <p:nvPr/>
            </p:nvSpPr>
            <p:spPr bwMode="auto">
              <a:xfrm>
                <a:off x="3022" y="2563"/>
                <a:ext cx="265" cy="228"/>
              </a:xfrm>
              <a:custGeom>
                <a:avLst/>
                <a:gdLst>
                  <a:gd name="T0" fmla="*/ 0 w 794"/>
                  <a:gd name="T1" fmla="*/ 0 h 686"/>
                  <a:gd name="T2" fmla="*/ 0 w 794"/>
                  <a:gd name="T3" fmla="*/ 0 h 686"/>
                  <a:gd name="T4" fmla="*/ 0 w 794"/>
                  <a:gd name="T5" fmla="*/ 0 h 686"/>
                  <a:gd name="T6" fmla="*/ 0 w 794"/>
                  <a:gd name="T7" fmla="*/ 0 h 686"/>
                  <a:gd name="T8" fmla="*/ 0 w 794"/>
                  <a:gd name="T9" fmla="*/ 0 h 686"/>
                  <a:gd name="T10" fmla="*/ 0 w 794"/>
                  <a:gd name="T11" fmla="*/ 0 h 686"/>
                  <a:gd name="T12" fmla="*/ 0 w 794"/>
                  <a:gd name="T13" fmla="*/ 0 h 686"/>
                  <a:gd name="T14" fmla="*/ 0 w 794"/>
                  <a:gd name="T15" fmla="*/ 0 h 686"/>
                  <a:gd name="T16" fmla="*/ 0 w 794"/>
                  <a:gd name="T17" fmla="*/ 0 h 686"/>
                  <a:gd name="T18" fmla="*/ 0 w 794"/>
                  <a:gd name="T19" fmla="*/ 0 h 686"/>
                  <a:gd name="T20" fmla="*/ 0 w 794"/>
                  <a:gd name="T21" fmla="*/ 0 h 686"/>
                  <a:gd name="T22" fmla="*/ 0 w 794"/>
                  <a:gd name="T23" fmla="*/ 0 h 6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94"/>
                  <a:gd name="T37" fmla="*/ 0 h 686"/>
                  <a:gd name="T38" fmla="*/ 794 w 794"/>
                  <a:gd name="T39" fmla="*/ 686 h 68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94" h="686">
                    <a:moveTo>
                      <a:pt x="0" y="136"/>
                    </a:moveTo>
                    <a:lnTo>
                      <a:pt x="60" y="40"/>
                    </a:lnTo>
                    <a:lnTo>
                      <a:pt x="134" y="0"/>
                    </a:lnTo>
                    <a:lnTo>
                      <a:pt x="144" y="96"/>
                    </a:lnTo>
                    <a:lnTo>
                      <a:pt x="349" y="291"/>
                    </a:lnTo>
                    <a:lnTo>
                      <a:pt x="653" y="466"/>
                    </a:lnTo>
                    <a:lnTo>
                      <a:pt x="794" y="341"/>
                    </a:lnTo>
                    <a:lnTo>
                      <a:pt x="714" y="686"/>
                    </a:lnTo>
                    <a:lnTo>
                      <a:pt x="100" y="230"/>
                    </a:lnTo>
                    <a:lnTo>
                      <a:pt x="20" y="215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8" name="Freeform 73"/>
              <p:cNvSpPr>
                <a:spLocks/>
              </p:cNvSpPr>
              <p:nvPr/>
            </p:nvSpPr>
            <p:spPr bwMode="auto">
              <a:xfrm>
                <a:off x="3016" y="2503"/>
                <a:ext cx="301" cy="173"/>
              </a:xfrm>
              <a:custGeom>
                <a:avLst/>
                <a:gdLst>
                  <a:gd name="T0" fmla="*/ 0 w 902"/>
                  <a:gd name="T1" fmla="*/ 0 h 521"/>
                  <a:gd name="T2" fmla="*/ 0 w 902"/>
                  <a:gd name="T3" fmla="*/ 0 h 521"/>
                  <a:gd name="T4" fmla="*/ 0 w 902"/>
                  <a:gd name="T5" fmla="*/ 0 h 521"/>
                  <a:gd name="T6" fmla="*/ 0 w 902"/>
                  <a:gd name="T7" fmla="*/ 0 h 521"/>
                  <a:gd name="T8" fmla="*/ 0 w 902"/>
                  <a:gd name="T9" fmla="*/ 0 h 521"/>
                  <a:gd name="T10" fmla="*/ 0 w 902"/>
                  <a:gd name="T11" fmla="*/ 0 h 521"/>
                  <a:gd name="T12" fmla="*/ 0 w 902"/>
                  <a:gd name="T13" fmla="*/ 0 h 521"/>
                  <a:gd name="T14" fmla="*/ 0 w 902"/>
                  <a:gd name="T15" fmla="*/ 0 h 521"/>
                  <a:gd name="T16" fmla="*/ 0 w 902"/>
                  <a:gd name="T17" fmla="*/ 0 h 5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2"/>
                  <a:gd name="T28" fmla="*/ 0 h 521"/>
                  <a:gd name="T29" fmla="*/ 902 w 902"/>
                  <a:gd name="T30" fmla="*/ 521 h 5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2" h="521">
                    <a:moveTo>
                      <a:pt x="32" y="40"/>
                    </a:moveTo>
                    <a:lnTo>
                      <a:pt x="0" y="102"/>
                    </a:lnTo>
                    <a:lnTo>
                      <a:pt x="143" y="121"/>
                    </a:lnTo>
                    <a:lnTo>
                      <a:pt x="767" y="446"/>
                    </a:lnTo>
                    <a:lnTo>
                      <a:pt x="812" y="521"/>
                    </a:lnTo>
                    <a:lnTo>
                      <a:pt x="902" y="435"/>
                    </a:lnTo>
                    <a:lnTo>
                      <a:pt x="93" y="0"/>
                    </a:lnTo>
                    <a:lnTo>
                      <a:pt x="32" y="4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" name="Freeform 74"/>
              <p:cNvSpPr>
                <a:spLocks/>
              </p:cNvSpPr>
              <p:nvPr/>
            </p:nvSpPr>
            <p:spPr bwMode="auto">
              <a:xfrm>
                <a:off x="3327" y="2600"/>
                <a:ext cx="753" cy="300"/>
              </a:xfrm>
              <a:custGeom>
                <a:avLst/>
                <a:gdLst>
                  <a:gd name="T0" fmla="*/ 0 w 2259"/>
                  <a:gd name="T1" fmla="*/ 0 h 900"/>
                  <a:gd name="T2" fmla="*/ 0 w 2259"/>
                  <a:gd name="T3" fmla="*/ 0 h 900"/>
                  <a:gd name="T4" fmla="*/ 0 w 2259"/>
                  <a:gd name="T5" fmla="*/ 0 h 900"/>
                  <a:gd name="T6" fmla="*/ 0 w 2259"/>
                  <a:gd name="T7" fmla="*/ 0 h 900"/>
                  <a:gd name="T8" fmla="*/ 0 w 2259"/>
                  <a:gd name="T9" fmla="*/ 0 h 900"/>
                  <a:gd name="T10" fmla="*/ 0 w 2259"/>
                  <a:gd name="T11" fmla="*/ 0 h 900"/>
                  <a:gd name="T12" fmla="*/ 0 w 2259"/>
                  <a:gd name="T13" fmla="*/ 0 h 900"/>
                  <a:gd name="T14" fmla="*/ 0 w 2259"/>
                  <a:gd name="T15" fmla="*/ 0 h 900"/>
                  <a:gd name="T16" fmla="*/ 0 w 2259"/>
                  <a:gd name="T17" fmla="*/ 0 h 900"/>
                  <a:gd name="T18" fmla="*/ 0 w 2259"/>
                  <a:gd name="T19" fmla="*/ 0 h 900"/>
                  <a:gd name="T20" fmla="*/ 0 w 2259"/>
                  <a:gd name="T21" fmla="*/ 0 h 900"/>
                  <a:gd name="T22" fmla="*/ 0 w 2259"/>
                  <a:gd name="T23" fmla="*/ 0 h 900"/>
                  <a:gd name="T24" fmla="*/ 0 w 2259"/>
                  <a:gd name="T25" fmla="*/ 0 h 900"/>
                  <a:gd name="T26" fmla="*/ 0 w 2259"/>
                  <a:gd name="T27" fmla="*/ 0 h 900"/>
                  <a:gd name="T28" fmla="*/ 0 w 2259"/>
                  <a:gd name="T29" fmla="*/ 0 h 900"/>
                  <a:gd name="T30" fmla="*/ 0 w 2259"/>
                  <a:gd name="T31" fmla="*/ 0 h 900"/>
                  <a:gd name="T32" fmla="*/ 0 w 2259"/>
                  <a:gd name="T33" fmla="*/ 0 h 900"/>
                  <a:gd name="T34" fmla="*/ 0 w 2259"/>
                  <a:gd name="T35" fmla="*/ 0 h 900"/>
                  <a:gd name="T36" fmla="*/ 0 w 2259"/>
                  <a:gd name="T37" fmla="*/ 0 h 900"/>
                  <a:gd name="T38" fmla="*/ 0 w 2259"/>
                  <a:gd name="T39" fmla="*/ 0 h 900"/>
                  <a:gd name="T40" fmla="*/ 0 w 2259"/>
                  <a:gd name="T41" fmla="*/ 0 h 900"/>
                  <a:gd name="T42" fmla="*/ 0 w 2259"/>
                  <a:gd name="T43" fmla="*/ 0 h 900"/>
                  <a:gd name="T44" fmla="*/ 0 w 2259"/>
                  <a:gd name="T45" fmla="*/ 0 h 900"/>
                  <a:gd name="T46" fmla="*/ 0 w 2259"/>
                  <a:gd name="T47" fmla="*/ 0 h 9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259"/>
                  <a:gd name="T73" fmla="*/ 0 h 900"/>
                  <a:gd name="T74" fmla="*/ 2259 w 2259"/>
                  <a:gd name="T75" fmla="*/ 900 h 9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259" h="900">
                    <a:moveTo>
                      <a:pt x="11" y="515"/>
                    </a:moveTo>
                    <a:lnTo>
                      <a:pt x="90" y="655"/>
                    </a:lnTo>
                    <a:lnTo>
                      <a:pt x="226" y="709"/>
                    </a:lnTo>
                    <a:lnTo>
                      <a:pt x="231" y="510"/>
                    </a:lnTo>
                    <a:lnTo>
                      <a:pt x="321" y="284"/>
                    </a:lnTo>
                    <a:lnTo>
                      <a:pt x="201" y="345"/>
                    </a:lnTo>
                    <a:lnTo>
                      <a:pt x="155" y="379"/>
                    </a:lnTo>
                    <a:lnTo>
                      <a:pt x="141" y="315"/>
                    </a:lnTo>
                    <a:lnTo>
                      <a:pt x="146" y="184"/>
                    </a:lnTo>
                    <a:lnTo>
                      <a:pt x="511" y="0"/>
                    </a:lnTo>
                    <a:lnTo>
                      <a:pt x="504" y="233"/>
                    </a:lnTo>
                    <a:lnTo>
                      <a:pt x="437" y="283"/>
                    </a:lnTo>
                    <a:lnTo>
                      <a:pt x="390" y="540"/>
                    </a:lnTo>
                    <a:lnTo>
                      <a:pt x="481" y="730"/>
                    </a:lnTo>
                    <a:lnTo>
                      <a:pt x="1885" y="305"/>
                    </a:lnTo>
                    <a:lnTo>
                      <a:pt x="1780" y="100"/>
                    </a:lnTo>
                    <a:lnTo>
                      <a:pt x="2259" y="299"/>
                    </a:lnTo>
                    <a:lnTo>
                      <a:pt x="2179" y="355"/>
                    </a:lnTo>
                    <a:lnTo>
                      <a:pt x="496" y="900"/>
                    </a:lnTo>
                    <a:lnTo>
                      <a:pt x="349" y="864"/>
                    </a:lnTo>
                    <a:lnTo>
                      <a:pt x="46" y="740"/>
                    </a:lnTo>
                    <a:lnTo>
                      <a:pt x="0" y="600"/>
                    </a:lnTo>
                    <a:lnTo>
                      <a:pt x="11" y="515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" name="Freeform 75"/>
              <p:cNvSpPr>
                <a:spLocks/>
              </p:cNvSpPr>
              <p:nvPr/>
            </p:nvSpPr>
            <p:spPr bwMode="auto">
              <a:xfrm>
                <a:off x="3610" y="2471"/>
                <a:ext cx="447" cy="195"/>
              </a:xfrm>
              <a:custGeom>
                <a:avLst/>
                <a:gdLst>
                  <a:gd name="T0" fmla="*/ 0 w 1340"/>
                  <a:gd name="T1" fmla="*/ 0 h 586"/>
                  <a:gd name="T2" fmla="*/ 0 w 1340"/>
                  <a:gd name="T3" fmla="*/ 0 h 586"/>
                  <a:gd name="T4" fmla="*/ 0 w 1340"/>
                  <a:gd name="T5" fmla="*/ 0 h 586"/>
                  <a:gd name="T6" fmla="*/ 0 w 1340"/>
                  <a:gd name="T7" fmla="*/ 0 h 586"/>
                  <a:gd name="T8" fmla="*/ 0 w 1340"/>
                  <a:gd name="T9" fmla="*/ 0 h 586"/>
                  <a:gd name="T10" fmla="*/ 0 w 1340"/>
                  <a:gd name="T11" fmla="*/ 0 h 586"/>
                  <a:gd name="T12" fmla="*/ 0 w 1340"/>
                  <a:gd name="T13" fmla="*/ 0 h 586"/>
                  <a:gd name="T14" fmla="*/ 0 w 1340"/>
                  <a:gd name="T15" fmla="*/ 0 h 5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40"/>
                  <a:gd name="T25" fmla="*/ 0 h 586"/>
                  <a:gd name="T26" fmla="*/ 1340 w 1340"/>
                  <a:gd name="T27" fmla="*/ 586 h 58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40" h="586">
                    <a:moveTo>
                      <a:pt x="100" y="210"/>
                    </a:moveTo>
                    <a:lnTo>
                      <a:pt x="634" y="0"/>
                    </a:lnTo>
                    <a:lnTo>
                      <a:pt x="1340" y="170"/>
                    </a:lnTo>
                    <a:lnTo>
                      <a:pt x="1208" y="256"/>
                    </a:lnTo>
                    <a:lnTo>
                      <a:pt x="14" y="586"/>
                    </a:lnTo>
                    <a:lnTo>
                      <a:pt x="0" y="436"/>
                    </a:lnTo>
                    <a:lnTo>
                      <a:pt x="100" y="21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1" name="Freeform 76"/>
              <p:cNvSpPr>
                <a:spLocks/>
              </p:cNvSpPr>
              <p:nvPr/>
            </p:nvSpPr>
            <p:spPr bwMode="auto">
              <a:xfrm>
                <a:off x="2913" y="2415"/>
                <a:ext cx="462" cy="256"/>
              </a:xfrm>
              <a:custGeom>
                <a:avLst/>
                <a:gdLst>
                  <a:gd name="T0" fmla="*/ 0 w 1387"/>
                  <a:gd name="T1" fmla="*/ 0 h 770"/>
                  <a:gd name="T2" fmla="*/ 0 w 1387"/>
                  <a:gd name="T3" fmla="*/ 0 h 770"/>
                  <a:gd name="T4" fmla="*/ 0 w 1387"/>
                  <a:gd name="T5" fmla="*/ 0 h 770"/>
                  <a:gd name="T6" fmla="*/ 0 w 1387"/>
                  <a:gd name="T7" fmla="*/ 0 h 770"/>
                  <a:gd name="T8" fmla="*/ 0 w 1387"/>
                  <a:gd name="T9" fmla="*/ 0 h 770"/>
                  <a:gd name="T10" fmla="*/ 0 w 1387"/>
                  <a:gd name="T11" fmla="*/ 0 h 7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87"/>
                  <a:gd name="T19" fmla="*/ 0 h 770"/>
                  <a:gd name="T20" fmla="*/ 1387 w 1387"/>
                  <a:gd name="T21" fmla="*/ 770 h 7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7" h="770">
                    <a:moveTo>
                      <a:pt x="0" y="45"/>
                    </a:moveTo>
                    <a:lnTo>
                      <a:pt x="24" y="0"/>
                    </a:lnTo>
                    <a:lnTo>
                      <a:pt x="1387" y="659"/>
                    </a:lnTo>
                    <a:lnTo>
                      <a:pt x="1356" y="77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2" name="Freeform 77"/>
              <p:cNvSpPr>
                <a:spLocks/>
              </p:cNvSpPr>
              <p:nvPr/>
            </p:nvSpPr>
            <p:spPr bwMode="auto">
              <a:xfrm>
                <a:off x="2991" y="2249"/>
                <a:ext cx="931" cy="316"/>
              </a:xfrm>
              <a:custGeom>
                <a:avLst/>
                <a:gdLst>
                  <a:gd name="T0" fmla="*/ 0 w 2793"/>
                  <a:gd name="T1" fmla="*/ 0 h 946"/>
                  <a:gd name="T2" fmla="*/ 0 w 2793"/>
                  <a:gd name="T3" fmla="*/ 0 h 946"/>
                  <a:gd name="T4" fmla="*/ 0 w 2793"/>
                  <a:gd name="T5" fmla="*/ 0 h 946"/>
                  <a:gd name="T6" fmla="*/ 0 w 2793"/>
                  <a:gd name="T7" fmla="*/ 0 h 946"/>
                  <a:gd name="T8" fmla="*/ 0 w 2793"/>
                  <a:gd name="T9" fmla="*/ 0 h 946"/>
                  <a:gd name="T10" fmla="*/ 0 w 2793"/>
                  <a:gd name="T11" fmla="*/ 0 h 946"/>
                  <a:gd name="T12" fmla="*/ 0 w 2793"/>
                  <a:gd name="T13" fmla="*/ 0 h 946"/>
                  <a:gd name="T14" fmla="*/ 0 w 2793"/>
                  <a:gd name="T15" fmla="*/ 0 h 946"/>
                  <a:gd name="T16" fmla="*/ 0 w 2793"/>
                  <a:gd name="T17" fmla="*/ 0 h 946"/>
                  <a:gd name="T18" fmla="*/ 0 w 2793"/>
                  <a:gd name="T19" fmla="*/ 0 h 946"/>
                  <a:gd name="T20" fmla="*/ 0 w 2793"/>
                  <a:gd name="T21" fmla="*/ 0 h 946"/>
                  <a:gd name="T22" fmla="*/ 0 w 2793"/>
                  <a:gd name="T23" fmla="*/ 0 h 946"/>
                  <a:gd name="T24" fmla="*/ 0 w 2793"/>
                  <a:gd name="T25" fmla="*/ 0 h 946"/>
                  <a:gd name="T26" fmla="*/ 0 w 2793"/>
                  <a:gd name="T27" fmla="*/ 0 h 946"/>
                  <a:gd name="T28" fmla="*/ 0 w 2793"/>
                  <a:gd name="T29" fmla="*/ 0 h 946"/>
                  <a:gd name="T30" fmla="*/ 0 w 2793"/>
                  <a:gd name="T31" fmla="*/ 0 h 946"/>
                  <a:gd name="T32" fmla="*/ 0 w 2793"/>
                  <a:gd name="T33" fmla="*/ 0 h 946"/>
                  <a:gd name="T34" fmla="*/ 0 w 2793"/>
                  <a:gd name="T35" fmla="*/ 0 h 946"/>
                  <a:gd name="T36" fmla="*/ 0 w 2793"/>
                  <a:gd name="T37" fmla="*/ 0 h 94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793"/>
                  <a:gd name="T58" fmla="*/ 0 h 946"/>
                  <a:gd name="T59" fmla="*/ 2793 w 2793"/>
                  <a:gd name="T60" fmla="*/ 946 h 94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793" h="946">
                    <a:moveTo>
                      <a:pt x="9" y="280"/>
                    </a:moveTo>
                    <a:lnTo>
                      <a:pt x="1219" y="716"/>
                    </a:lnTo>
                    <a:lnTo>
                      <a:pt x="1169" y="946"/>
                    </a:lnTo>
                    <a:lnTo>
                      <a:pt x="1433" y="856"/>
                    </a:lnTo>
                    <a:lnTo>
                      <a:pt x="1584" y="795"/>
                    </a:lnTo>
                    <a:lnTo>
                      <a:pt x="1544" y="590"/>
                    </a:lnTo>
                    <a:lnTo>
                      <a:pt x="1928" y="441"/>
                    </a:lnTo>
                    <a:lnTo>
                      <a:pt x="2003" y="586"/>
                    </a:lnTo>
                    <a:lnTo>
                      <a:pt x="1959" y="835"/>
                    </a:lnTo>
                    <a:lnTo>
                      <a:pt x="2498" y="574"/>
                    </a:lnTo>
                    <a:lnTo>
                      <a:pt x="2648" y="586"/>
                    </a:lnTo>
                    <a:lnTo>
                      <a:pt x="2793" y="310"/>
                    </a:lnTo>
                    <a:lnTo>
                      <a:pt x="2778" y="106"/>
                    </a:lnTo>
                    <a:lnTo>
                      <a:pt x="2588" y="0"/>
                    </a:lnTo>
                    <a:lnTo>
                      <a:pt x="1194" y="435"/>
                    </a:lnTo>
                    <a:lnTo>
                      <a:pt x="1089" y="490"/>
                    </a:lnTo>
                    <a:lnTo>
                      <a:pt x="0" y="115"/>
                    </a:lnTo>
                    <a:lnTo>
                      <a:pt x="9" y="280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3" name="Freeform 78"/>
              <p:cNvSpPr>
                <a:spLocks/>
              </p:cNvSpPr>
              <p:nvPr/>
            </p:nvSpPr>
            <p:spPr bwMode="auto">
              <a:xfrm>
                <a:off x="2932" y="2126"/>
                <a:ext cx="995" cy="422"/>
              </a:xfrm>
              <a:custGeom>
                <a:avLst/>
                <a:gdLst>
                  <a:gd name="T0" fmla="*/ 0 w 2984"/>
                  <a:gd name="T1" fmla="*/ 0 h 1267"/>
                  <a:gd name="T2" fmla="*/ 0 w 2984"/>
                  <a:gd name="T3" fmla="*/ 0 h 1267"/>
                  <a:gd name="T4" fmla="*/ 0 w 2984"/>
                  <a:gd name="T5" fmla="*/ 0 h 1267"/>
                  <a:gd name="T6" fmla="*/ 0 w 2984"/>
                  <a:gd name="T7" fmla="*/ 0 h 1267"/>
                  <a:gd name="T8" fmla="*/ 0 w 2984"/>
                  <a:gd name="T9" fmla="*/ 0 h 1267"/>
                  <a:gd name="T10" fmla="*/ 0 w 2984"/>
                  <a:gd name="T11" fmla="*/ 0 h 1267"/>
                  <a:gd name="T12" fmla="*/ 0 w 2984"/>
                  <a:gd name="T13" fmla="*/ 0 h 1267"/>
                  <a:gd name="T14" fmla="*/ 0 w 2984"/>
                  <a:gd name="T15" fmla="*/ 0 h 1267"/>
                  <a:gd name="T16" fmla="*/ 0 w 2984"/>
                  <a:gd name="T17" fmla="*/ 0 h 1267"/>
                  <a:gd name="T18" fmla="*/ 0 w 2984"/>
                  <a:gd name="T19" fmla="*/ 0 h 1267"/>
                  <a:gd name="T20" fmla="*/ 0 w 2984"/>
                  <a:gd name="T21" fmla="*/ 0 h 1267"/>
                  <a:gd name="T22" fmla="*/ 0 w 2984"/>
                  <a:gd name="T23" fmla="*/ 0 h 1267"/>
                  <a:gd name="T24" fmla="*/ 0 w 2984"/>
                  <a:gd name="T25" fmla="*/ 0 h 1267"/>
                  <a:gd name="T26" fmla="*/ 0 w 2984"/>
                  <a:gd name="T27" fmla="*/ 0 h 1267"/>
                  <a:gd name="T28" fmla="*/ 0 w 2984"/>
                  <a:gd name="T29" fmla="*/ 0 h 1267"/>
                  <a:gd name="T30" fmla="*/ 0 w 2984"/>
                  <a:gd name="T31" fmla="*/ 0 h 1267"/>
                  <a:gd name="T32" fmla="*/ 0 w 2984"/>
                  <a:gd name="T33" fmla="*/ 0 h 1267"/>
                  <a:gd name="T34" fmla="*/ 0 w 2984"/>
                  <a:gd name="T35" fmla="*/ 0 h 1267"/>
                  <a:gd name="T36" fmla="*/ 0 w 2984"/>
                  <a:gd name="T37" fmla="*/ 0 h 1267"/>
                  <a:gd name="T38" fmla="*/ 0 w 2984"/>
                  <a:gd name="T39" fmla="*/ 0 h 1267"/>
                  <a:gd name="T40" fmla="*/ 0 w 2984"/>
                  <a:gd name="T41" fmla="*/ 0 h 1267"/>
                  <a:gd name="T42" fmla="*/ 0 w 2984"/>
                  <a:gd name="T43" fmla="*/ 0 h 1267"/>
                  <a:gd name="T44" fmla="*/ 0 w 2984"/>
                  <a:gd name="T45" fmla="*/ 0 h 1267"/>
                  <a:gd name="T46" fmla="*/ 0 w 2984"/>
                  <a:gd name="T47" fmla="*/ 0 h 1267"/>
                  <a:gd name="T48" fmla="*/ 0 w 2984"/>
                  <a:gd name="T49" fmla="*/ 0 h 12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984"/>
                  <a:gd name="T76" fmla="*/ 0 h 1267"/>
                  <a:gd name="T77" fmla="*/ 2984 w 2984"/>
                  <a:gd name="T78" fmla="*/ 1267 h 12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984" h="1267">
                    <a:moveTo>
                      <a:pt x="0" y="316"/>
                    </a:moveTo>
                    <a:lnTo>
                      <a:pt x="1490" y="0"/>
                    </a:lnTo>
                    <a:lnTo>
                      <a:pt x="2284" y="170"/>
                    </a:lnTo>
                    <a:lnTo>
                      <a:pt x="991" y="481"/>
                    </a:lnTo>
                    <a:lnTo>
                      <a:pt x="1291" y="586"/>
                    </a:lnTo>
                    <a:lnTo>
                      <a:pt x="2598" y="266"/>
                    </a:lnTo>
                    <a:lnTo>
                      <a:pt x="2731" y="213"/>
                    </a:lnTo>
                    <a:lnTo>
                      <a:pt x="2904" y="306"/>
                    </a:lnTo>
                    <a:lnTo>
                      <a:pt x="2979" y="421"/>
                    </a:lnTo>
                    <a:lnTo>
                      <a:pt x="2984" y="741"/>
                    </a:lnTo>
                    <a:lnTo>
                      <a:pt x="2824" y="957"/>
                    </a:lnTo>
                    <a:lnTo>
                      <a:pt x="2674" y="967"/>
                    </a:lnTo>
                    <a:lnTo>
                      <a:pt x="2649" y="1032"/>
                    </a:lnTo>
                    <a:lnTo>
                      <a:pt x="2514" y="1097"/>
                    </a:lnTo>
                    <a:lnTo>
                      <a:pt x="2349" y="1147"/>
                    </a:lnTo>
                    <a:lnTo>
                      <a:pt x="2119" y="1267"/>
                    </a:lnTo>
                    <a:lnTo>
                      <a:pt x="2135" y="1206"/>
                    </a:lnTo>
                    <a:lnTo>
                      <a:pt x="2209" y="1026"/>
                    </a:lnTo>
                    <a:lnTo>
                      <a:pt x="2759" y="806"/>
                    </a:lnTo>
                    <a:lnTo>
                      <a:pt x="2864" y="676"/>
                    </a:lnTo>
                    <a:lnTo>
                      <a:pt x="2835" y="446"/>
                    </a:lnTo>
                    <a:lnTo>
                      <a:pt x="2759" y="403"/>
                    </a:lnTo>
                    <a:lnTo>
                      <a:pt x="1375" y="787"/>
                    </a:lnTo>
                    <a:lnTo>
                      <a:pt x="0" y="316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4" name="Freeform 79"/>
              <p:cNvSpPr>
                <a:spLocks/>
              </p:cNvSpPr>
              <p:nvPr/>
            </p:nvSpPr>
            <p:spPr bwMode="auto">
              <a:xfrm>
                <a:off x="3454" y="2593"/>
                <a:ext cx="511" cy="260"/>
              </a:xfrm>
              <a:custGeom>
                <a:avLst/>
                <a:gdLst>
                  <a:gd name="T0" fmla="*/ 0 w 1534"/>
                  <a:gd name="T1" fmla="*/ 0 h 781"/>
                  <a:gd name="T2" fmla="*/ 0 w 1534"/>
                  <a:gd name="T3" fmla="*/ 0 h 781"/>
                  <a:gd name="T4" fmla="*/ 0 w 1534"/>
                  <a:gd name="T5" fmla="*/ 0 h 781"/>
                  <a:gd name="T6" fmla="*/ 0 w 1534"/>
                  <a:gd name="T7" fmla="*/ 0 h 781"/>
                  <a:gd name="T8" fmla="*/ 0 w 1534"/>
                  <a:gd name="T9" fmla="*/ 0 h 781"/>
                  <a:gd name="T10" fmla="*/ 0 w 1534"/>
                  <a:gd name="T11" fmla="*/ 0 h 781"/>
                  <a:gd name="T12" fmla="*/ 0 w 1534"/>
                  <a:gd name="T13" fmla="*/ 0 h 781"/>
                  <a:gd name="T14" fmla="*/ 0 w 1534"/>
                  <a:gd name="T15" fmla="*/ 0 h 781"/>
                  <a:gd name="T16" fmla="*/ 0 w 1534"/>
                  <a:gd name="T17" fmla="*/ 0 h 781"/>
                  <a:gd name="T18" fmla="*/ 0 w 1534"/>
                  <a:gd name="T19" fmla="*/ 0 h 781"/>
                  <a:gd name="T20" fmla="*/ 0 w 1534"/>
                  <a:gd name="T21" fmla="*/ 0 h 781"/>
                  <a:gd name="T22" fmla="*/ 0 w 1534"/>
                  <a:gd name="T23" fmla="*/ 0 h 781"/>
                  <a:gd name="T24" fmla="*/ 0 w 1534"/>
                  <a:gd name="T25" fmla="*/ 0 h 781"/>
                  <a:gd name="T26" fmla="*/ 0 w 1534"/>
                  <a:gd name="T27" fmla="*/ 0 h 781"/>
                  <a:gd name="T28" fmla="*/ 0 w 1534"/>
                  <a:gd name="T29" fmla="*/ 0 h 781"/>
                  <a:gd name="T30" fmla="*/ 0 w 1534"/>
                  <a:gd name="T31" fmla="*/ 0 h 781"/>
                  <a:gd name="T32" fmla="*/ 0 w 1534"/>
                  <a:gd name="T33" fmla="*/ 0 h 7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34"/>
                  <a:gd name="T52" fmla="*/ 0 h 781"/>
                  <a:gd name="T53" fmla="*/ 1534 w 1534"/>
                  <a:gd name="T54" fmla="*/ 781 h 7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34" h="781">
                    <a:moveTo>
                      <a:pt x="509" y="236"/>
                    </a:moveTo>
                    <a:lnTo>
                      <a:pt x="1419" y="0"/>
                    </a:lnTo>
                    <a:lnTo>
                      <a:pt x="1408" y="137"/>
                    </a:lnTo>
                    <a:lnTo>
                      <a:pt x="1423" y="251"/>
                    </a:lnTo>
                    <a:lnTo>
                      <a:pt x="1534" y="331"/>
                    </a:lnTo>
                    <a:lnTo>
                      <a:pt x="115" y="781"/>
                    </a:lnTo>
                    <a:lnTo>
                      <a:pt x="40" y="741"/>
                    </a:lnTo>
                    <a:lnTo>
                      <a:pt x="0" y="611"/>
                    </a:lnTo>
                    <a:lnTo>
                      <a:pt x="55" y="345"/>
                    </a:lnTo>
                    <a:lnTo>
                      <a:pt x="109" y="316"/>
                    </a:lnTo>
                    <a:lnTo>
                      <a:pt x="245" y="586"/>
                    </a:lnTo>
                    <a:lnTo>
                      <a:pt x="316" y="648"/>
                    </a:lnTo>
                    <a:lnTo>
                      <a:pt x="325" y="410"/>
                    </a:lnTo>
                    <a:lnTo>
                      <a:pt x="409" y="331"/>
                    </a:lnTo>
                    <a:lnTo>
                      <a:pt x="577" y="387"/>
                    </a:lnTo>
                    <a:lnTo>
                      <a:pt x="509" y="236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" name="Freeform 80"/>
              <p:cNvSpPr>
                <a:spLocks/>
              </p:cNvSpPr>
              <p:nvPr/>
            </p:nvSpPr>
            <p:spPr bwMode="auto">
              <a:xfrm>
                <a:off x="3367" y="2508"/>
                <a:ext cx="156" cy="88"/>
              </a:xfrm>
              <a:custGeom>
                <a:avLst/>
                <a:gdLst>
                  <a:gd name="T0" fmla="*/ 0 w 468"/>
                  <a:gd name="T1" fmla="*/ 0 h 264"/>
                  <a:gd name="T2" fmla="*/ 0 w 468"/>
                  <a:gd name="T3" fmla="*/ 0 h 264"/>
                  <a:gd name="T4" fmla="*/ 0 w 468"/>
                  <a:gd name="T5" fmla="*/ 0 h 264"/>
                  <a:gd name="T6" fmla="*/ 0 w 468"/>
                  <a:gd name="T7" fmla="*/ 0 h 264"/>
                  <a:gd name="T8" fmla="*/ 0 w 468"/>
                  <a:gd name="T9" fmla="*/ 0 h 264"/>
                  <a:gd name="T10" fmla="*/ 0 w 468"/>
                  <a:gd name="T11" fmla="*/ 0 h 264"/>
                  <a:gd name="T12" fmla="*/ 0 w 468"/>
                  <a:gd name="T13" fmla="*/ 0 h 2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8"/>
                  <a:gd name="T22" fmla="*/ 0 h 264"/>
                  <a:gd name="T23" fmla="*/ 468 w 468"/>
                  <a:gd name="T24" fmla="*/ 264 h 2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8" h="264">
                    <a:moveTo>
                      <a:pt x="0" y="229"/>
                    </a:moveTo>
                    <a:lnTo>
                      <a:pt x="310" y="199"/>
                    </a:lnTo>
                    <a:lnTo>
                      <a:pt x="294" y="264"/>
                    </a:lnTo>
                    <a:lnTo>
                      <a:pt x="434" y="210"/>
                    </a:lnTo>
                    <a:lnTo>
                      <a:pt x="468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6" name="Freeform 81"/>
              <p:cNvSpPr>
                <a:spLocks/>
              </p:cNvSpPr>
              <p:nvPr/>
            </p:nvSpPr>
            <p:spPr bwMode="auto">
              <a:xfrm>
                <a:off x="2880" y="2118"/>
                <a:ext cx="1023" cy="361"/>
              </a:xfrm>
              <a:custGeom>
                <a:avLst/>
                <a:gdLst>
                  <a:gd name="T0" fmla="*/ 0 w 3069"/>
                  <a:gd name="T1" fmla="*/ 0 h 1082"/>
                  <a:gd name="T2" fmla="*/ 0 w 3069"/>
                  <a:gd name="T3" fmla="*/ 0 h 1082"/>
                  <a:gd name="T4" fmla="*/ 0 w 3069"/>
                  <a:gd name="T5" fmla="*/ 0 h 1082"/>
                  <a:gd name="T6" fmla="*/ 0 w 3069"/>
                  <a:gd name="T7" fmla="*/ 0 h 1082"/>
                  <a:gd name="T8" fmla="*/ 0 w 3069"/>
                  <a:gd name="T9" fmla="*/ 0 h 1082"/>
                  <a:gd name="T10" fmla="*/ 0 w 3069"/>
                  <a:gd name="T11" fmla="*/ 0 h 1082"/>
                  <a:gd name="T12" fmla="*/ 0 w 3069"/>
                  <a:gd name="T13" fmla="*/ 0 h 1082"/>
                  <a:gd name="T14" fmla="*/ 0 w 3069"/>
                  <a:gd name="T15" fmla="*/ 0 h 1082"/>
                  <a:gd name="T16" fmla="*/ 0 w 3069"/>
                  <a:gd name="T17" fmla="*/ 0 h 1082"/>
                  <a:gd name="T18" fmla="*/ 0 w 3069"/>
                  <a:gd name="T19" fmla="*/ 0 h 1082"/>
                  <a:gd name="T20" fmla="*/ 0 w 3069"/>
                  <a:gd name="T21" fmla="*/ 0 h 1082"/>
                  <a:gd name="T22" fmla="*/ 0 w 3069"/>
                  <a:gd name="T23" fmla="*/ 0 h 1082"/>
                  <a:gd name="T24" fmla="*/ 0 w 3069"/>
                  <a:gd name="T25" fmla="*/ 0 h 1082"/>
                  <a:gd name="T26" fmla="*/ 0 w 3069"/>
                  <a:gd name="T27" fmla="*/ 0 h 1082"/>
                  <a:gd name="T28" fmla="*/ 0 w 3069"/>
                  <a:gd name="T29" fmla="*/ 0 h 1082"/>
                  <a:gd name="T30" fmla="*/ 0 w 3069"/>
                  <a:gd name="T31" fmla="*/ 0 h 1082"/>
                  <a:gd name="T32" fmla="*/ 0 w 3069"/>
                  <a:gd name="T33" fmla="*/ 0 h 1082"/>
                  <a:gd name="T34" fmla="*/ 0 w 3069"/>
                  <a:gd name="T35" fmla="*/ 0 h 1082"/>
                  <a:gd name="T36" fmla="*/ 0 w 3069"/>
                  <a:gd name="T37" fmla="*/ 0 h 1082"/>
                  <a:gd name="T38" fmla="*/ 0 w 3069"/>
                  <a:gd name="T39" fmla="*/ 0 h 1082"/>
                  <a:gd name="T40" fmla="*/ 0 w 3069"/>
                  <a:gd name="T41" fmla="*/ 0 h 1082"/>
                  <a:gd name="T42" fmla="*/ 0 w 3069"/>
                  <a:gd name="T43" fmla="*/ 0 h 1082"/>
                  <a:gd name="T44" fmla="*/ 0 w 3069"/>
                  <a:gd name="T45" fmla="*/ 0 h 1082"/>
                  <a:gd name="T46" fmla="*/ 0 w 3069"/>
                  <a:gd name="T47" fmla="*/ 0 h 1082"/>
                  <a:gd name="T48" fmla="*/ 0 w 3069"/>
                  <a:gd name="T49" fmla="*/ 0 h 1082"/>
                  <a:gd name="T50" fmla="*/ 0 w 3069"/>
                  <a:gd name="T51" fmla="*/ 0 h 1082"/>
                  <a:gd name="T52" fmla="*/ 0 w 3069"/>
                  <a:gd name="T53" fmla="*/ 0 h 1082"/>
                  <a:gd name="T54" fmla="*/ 0 w 3069"/>
                  <a:gd name="T55" fmla="*/ 0 h 1082"/>
                  <a:gd name="T56" fmla="*/ 0 w 3069"/>
                  <a:gd name="T57" fmla="*/ 0 h 1082"/>
                  <a:gd name="T58" fmla="*/ 0 w 3069"/>
                  <a:gd name="T59" fmla="*/ 0 h 1082"/>
                  <a:gd name="T60" fmla="*/ 0 w 3069"/>
                  <a:gd name="T61" fmla="*/ 0 h 1082"/>
                  <a:gd name="T62" fmla="*/ 0 w 3069"/>
                  <a:gd name="T63" fmla="*/ 0 h 1082"/>
                  <a:gd name="T64" fmla="*/ 0 w 3069"/>
                  <a:gd name="T65" fmla="*/ 0 h 1082"/>
                  <a:gd name="T66" fmla="*/ 0 w 3069"/>
                  <a:gd name="T67" fmla="*/ 0 h 10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069"/>
                  <a:gd name="T103" fmla="*/ 0 h 1082"/>
                  <a:gd name="T104" fmla="*/ 3069 w 3069"/>
                  <a:gd name="T105" fmla="*/ 1082 h 10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069" h="1082">
                    <a:moveTo>
                      <a:pt x="25" y="281"/>
                    </a:moveTo>
                    <a:lnTo>
                      <a:pt x="0" y="384"/>
                    </a:lnTo>
                    <a:lnTo>
                      <a:pt x="272" y="520"/>
                    </a:lnTo>
                    <a:lnTo>
                      <a:pt x="306" y="647"/>
                    </a:lnTo>
                    <a:lnTo>
                      <a:pt x="313" y="757"/>
                    </a:lnTo>
                    <a:lnTo>
                      <a:pt x="279" y="886"/>
                    </a:lnTo>
                    <a:lnTo>
                      <a:pt x="365" y="775"/>
                    </a:lnTo>
                    <a:lnTo>
                      <a:pt x="407" y="647"/>
                    </a:lnTo>
                    <a:lnTo>
                      <a:pt x="399" y="554"/>
                    </a:lnTo>
                    <a:lnTo>
                      <a:pt x="1436" y="920"/>
                    </a:lnTo>
                    <a:lnTo>
                      <a:pt x="2915" y="425"/>
                    </a:lnTo>
                    <a:lnTo>
                      <a:pt x="2958" y="554"/>
                    </a:lnTo>
                    <a:lnTo>
                      <a:pt x="2958" y="698"/>
                    </a:lnTo>
                    <a:lnTo>
                      <a:pt x="2856" y="825"/>
                    </a:lnTo>
                    <a:lnTo>
                      <a:pt x="2371" y="1026"/>
                    </a:lnTo>
                    <a:lnTo>
                      <a:pt x="2345" y="1082"/>
                    </a:lnTo>
                    <a:lnTo>
                      <a:pt x="2908" y="868"/>
                    </a:lnTo>
                    <a:lnTo>
                      <a:pt x="3019" y="791"/>
                    </a:lnTo>
                    <a:lnTo>
                      <a:pt x="3069" y="664"/>
                    </a:lnTo>
                    <a:lnTo>
                      <a:pt x="3053" y="493"/>
                    </a:lnTo>
                    <a:lnTo>
                      <a:pt x="2976" y="400"/>
                    </a:lnTo>
                    <a:lnTo>
                      <a:pt x="2899" y="366"/>
                    </a:lnTo>
                    <a:lnTo>
                      <a:pt x="2695" y="459"/>
                    </a:lnTo>
                    <a:lnTo>
                      <a:pt x="1470" y="748"/>
                    </a:lnTo>
                    <a:lnTo>
                      <a:pt x="282" y="381"/>
                    </a:lnTo>
                    <a:lnTo>
                      <a:pt x="1402" y="809"/>
                    </a:lnTo>
                    <a:lnTo>
                      <a:pt x="1402" y="852"/>
                    </a:lnTo>
                    <a:lnTo>
                      <a:pt x="50" y="357"/>
                    </a:lnTo>
                    <a:lnTo>
                      <a:pt x="93" y="315"/>
                    </a:lnTo>
                    <a:lnTo>
                      <a:pt x="1597" y="43"/>
                    </a:lnTo>
                    <a:lnTo>
                      <a:pt x="2334" y="179"/>
                    </a:lnTo>
                    <a:lnTo>
                      <a:pt x="1556" y="0"/>
                    </a:lnTo>
                    <a:lnTo>
                      <a:pt x="25" y="2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7" name="Freeform 82"/>
              <p:cNvSpPr>
                <a:spLocks/>
              </p:cNvSpPr>
              <p:nvPr/>
            </p:nvSpPr>
            <p:spPr bwMode="auto">
              <a:xfrm>
                <a:off x="2883" y="2359"/>
                <a:ext cx="632" cy="320"/>
              </a:xfrm>
              <a:custGeom>
                <a:avLst/>
                <a:gdLst>
                  <a:gd name="T0" fmla="*/ 0 w 1894"/>
                  <a:gd name="T1" fmla="*/ 0 h 960"/>
                  <a:gd name="T2" fmla="*/ 0 w 1894"/>
                  <a:gd name="T3" fmla="*/ 0 h 960"/>
                  <a:gd name="T4" fmla="*/ 0 w 1894"/>
                  <a:gd name="T5" fmla="*/ 0 h 960"/>
                  <a:gd name="T6" fmla="*/ 0 w 1894"/>
                  <a:gd name="T7" fmla="*/ 0 h 960"/>
                  <a:gd name="T8" fmla="*/ 0 w 1894"/>
                  <a:gd name="T9" fmla="*/ 0 h 960"/>
                  <a:gd name="T10" fmla="*/ 0 w 1894"/>
                  <a:gd name="T11" fmla="*/ 0 h 960"/>
                  <a:gd name="T12" fmla="*/ 0 w 1894"/>
                  <a:gd name="T13" fmla="*/ 0 h 960"/>
                  <a:gd name="T14" fmla="*/ 0 w 1894"/>
                  <a:gd name="T15" fmla="*/ 0 h 960"/>
                  <a:gd name="T16" fmla="*/ 0 w 1894"/>
                  <a:gd name="T17" fmla="*/ 0 h 960"/>
                  <a:gd name="T18" fmla="*/ 0 w 1894"/>
                  <a:gd name="T19" fmla="*/ 0 h 960"/>
                  <a:gd name="T20" fmla="*/ 0 w 1894"/>
                  <a:gd name="T21" fmla="*/ 0 h 960"/>
                  <a:gd name="T22" fmla="*/ 0 w 1894"/>
                  <a:gd name="T23" fmla="*/ 0 h 960"/>
                  <a:gd name="T24" fmla="*/ 0 w 1894"/>
                  <a:gd name="T25" fmla="*/ 0 h 960"/>
                  <a:gd name="T26" fmla="*/ 0 w 1894"/>
                  <a:gd name="T27" fmla="*/ 0 h 960"/>
                  <a:gd name="T28" fmla="*/ 0 w 1894"/>
                  <a:gd name="T29" fmla="*/ 0 h 96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94"/>
                  <a:gd name="T46" fmla="*/ 0 h 960"/>
                  <a:gd name="T47" fmla="*/ 1894 w 1894"/>
                  <a:gd name="T48" fmla="*/ 960 h 96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94" h="960">
                    <a:moveTo>
                      <a:pt x="321" y="0"/>
                    </a:moveTo>
                    <a:lnTo>
                      <a:pt x="28" y="105"/>
                    </a:lnTo>
                    <a:lnTo>
                      <a:pt x="0" y="211"/>
                    </a:lnTo>
                    <a:lnTo>
                      <a:pt x="1441" y="960"/>
                    </a:lnTo>
                    <a:lnTo>
                      <a:pt x="1840" y="760"/>
                    </a:lnTo>
                    <a:lnTo>
                      <a:pt x="1894" y="626"/>
                    </a:lnTo>
                    <a:lnTo>
                      <a:pt x="1451" y="799"/>
                    </a:lnTo>
                    <a:lnTo>
                      <a:pt x="449" y="338"/>
                    </a:lnTo>
                    <a:lnTo>
                      <a:pt x="1401" y="831"/>
                    </a:lnTo>
                    <a:lnTo>
                      <a:pt x="1423" y="904"/>
                    </a:lnTo>
                    <a:lnTo>
                      <a:pt x="89" y="211"/>
                    </a:lnTo>
                    <a:lnTo>
                      <a:pt x="77" y="149"/>
                    </a:lnTo>
                    <a:lnTo>
                      <a:pt x="316" y="55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8" name="Freeform 83"/>
              <p:cNvSpPr>
                <a:spLocks/>
              </p:cNvSpPr>
              <p:nvPr/>
            </p:nvSpPr>
            <p:spPr bwMode="auto">
              <a:xfrm>
                <a:off x="2995" y="2396"/>
                <a:ext cx="528" cy="195"/>
              </a:xfrm>
              <a:custGeom>
                <a:avLst/>
                <a:gdLst>
                  <a:gd name="T0" fmla="*/ 0 w 1584"/>
                  <a:gd name="T1" fmla="*/ 0 h 584"/>
                  <a:gd name="T2" fmla="*/ 0 w 1584"/>
                  <a:gd name="T3" fmla="*/ 0 h 584"/>
                  <a:gd name="T4" fmla="*/ 0 w 1584"/>
                  <a:gd name="T5" fmla="*/ 0 h 584"/>
                  <a:gd name="T6" fmla="*/ 0 w 1584"/>
                  <a:gd name="T7" fmla="*/ 0 h 584"/>
                  <a:gd name="T8" fmla="*/ 0 w 1584"/>
                  <a:gd name="T9" fmla="*/ 0 h 584"/>
                  <a:gd name="T10" fmla="*/ 0 w 1584"/>
                  <a:gd name="T11" fmla="*/ 0 h 584"/>
                  <a:gd name="T12" fmla="*/ 0 w 1584"/>
                  <a:gd name="T13" fmla="*/ 0 h 584"/>
                  <a:gd name="T14" fmla="*/ 0 w 1584"/>
                  <a:gd name="T15" fmla="*/ 0 h 584"/>
                  <a:gd name="T16" fmla="*/ 0 w 1584"/>
                  <a:gd name="T17" fmla="*/ 0 h 584"/>
                  <a:gd name="T18" fmla="*/ 0 w 1584"/>
                  <a:gd name="T19" fmla="*/ 0 h 584"/>
                  <a:gd name="T20" fmla="*/ 0 w 1584"/>
                  <a:gd name="T21" fmla="*/ 0 h 584"/>
                  <a:gd name="T22" fmla="*/ 0 w 1584"/>
                  <a:gd name="T23" fmla="*/ 0 h 584"/>
                  <a:gd name="T24" fmla="*/ 0 w 1584"/>
                  <a:gd name="T25" fmla="*/ 0 h 584"/>
                  <a:gd name="T26" fmla="*/ 0 w 1584"/>
                  <a:gd name="T27" fmla="*/ 0 h 584"/>
                  <a:gd name="T28" fmla="*/ 0 w 1584"/>
                  <a:gd name="T29" fmla="*/ 0 h 584"/>
                  <a:gd name="T30" fmla="*/ 0 w 1584"/>
                  <a:gd name="T31" fmla="*/ 0 h 584"/>
                  <a:gd name="T32" fmla="*/ 0 w 1584"/>
                  <a:gd name="T33" fmla="*/ 0 h 584"/>
                  <a:gd name="T34" fmla="*/ 0 w 1584"/>
                  <a:gd name="T35" fmla="*/ 0 h 584"/>
                  <a:gd name="T36" fmla="*/ 0 w 1584"/>
                  <a:gd name="T37" fmla="*/ 0 h 584"/>
                  <a:gd name="T38" fmla="*/ 0 w 1584"/>
                  <a:gd name="T39" fmla="*/ 0 h 584"/>
                  <a:gd name="T40" fmla="*/ 0 w 1584"/>
                  <a:gd name="T41" fmla="*/ 0 h 58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584"/>
                  <a:gd name="T64" fmla="*/ 0 h 584"/>
                  <a:gd name="T65" fmla="*/ 1584 w 1584"/>
                  <a:gd name="T66" fmla="*/ 584 h 58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584" h="584">
                    <a:moveTo>
                      <a:pt x="0" y="83"/>
                    </a:moveTo>
                    <a:lnTo>
                      <a:pt x="1082" y="584"/>
                    </a:lnTo>
                    <a:lnTo>
                      <a:pt x="1584" y="378"/>
                    </a:lnTo>
                    <a:lnTo>
                      <a:pt x="1584" y="335"/>
                    </a:lnTo>
                    <a:lnTo>
                      <a:pt x="1200" y="483"/>
                    </a:lnTo>
                    <a:lnTo>
                      <a:pt x="1255" y="360"/>
                    </a:lnTo>
                    <a:lnTo>
                      <a:pt x="1448" y="282"/>
                    </a:lnTo>
                    <a:lnTo>
                      <a:pt x="1239" y="306"/>
                    </a:lnTo>
                    <a:lnTo>
                      <a:pt x="1227" y="171"/>
                    </a:lnTo>
                    <a:lnTo>
                      <a:pt x="1156" y="22"/>
                    </a:lnTo>
                    <a:lnTo>
                      <a:pt x="1106" y="56"/>
                    </a:lnTo>
                    <a:lnTo>
                      <a:pt x="1167" y="171"/>
                    </a:lnTo>
                    <a:lnTo>
                      <a:pt x="662" y="0"/>
                    </a:lnTo>
                    <a:lnTo>
                      <a:pt x="1167" y="249"/>
                    </a:lnTo>
                    <a:lnTo>
                      <a:pt x="1181" y="325"/>
                    </a:lnTo>
                    <a:lnTo>
                      <a:pt x="1141" y="418"/>
                    </a:lnTo>
                    <a:lnTo>
                      <a:pt x="358" y="111"/>
                    </a:lnTo>
                    <a:lnTo>
                      <a:pt x="1137" y="466"/>
                    </a:lnTo>
                    <a:lnTo>
                      <a:pt x="1082" y="540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9" name="Freeform 84"/>
              <p:cNvSpPr>
                <a:spLocks/>
              </p:cNvSpPr>
              <p:nvPr/>
            </p:nvSpPr>
            <p:spPr bwMode="auto">
              <a:xfrm>
                <a:off x="3435" y="2322"/>
                <a:ext cx="370" cy="487"/>
              </a:xfrm>
              <a:custGeom>
                <a:avLst/>
                <a:gdLst>
                  <a:gd name="T0" fmla="*/ 0 w 1109"/>
                  <a:gd name="T1" fmla="*/ 0 h 1460"/>
                  <a:gd name="T2" fmla="*/ 0 w 1109"/>
                  <a:gd name="T3" fmla="*/ 0 h 1460"/>
                  <a:gd name="T4" fmla="*/ 0 w 1109"/>
                  <a:gd name="T5" fmla="*/ 0 h 1460"/>
                  <a:gd name="T6" fmla="*/ 0 w 1109"/>
                  <a:gd name="T7" fmla="*/ 0 h 1460"/>
                  <a:gd name="T8" fmla="*/ 0 w 1109"/>
                  <a:gd name="T9" fmla="*/ 0 h 1460"/>
                  <a:gd name="T10" fmla="*/ 0 w 1109"/>
                  <a:gd name="T11" fmla="*/ 0 h 1460"/>
                  <a:gd name="T12" fmla="*/ 0 w 1109"/>
                  <a:gd name="T13" fmla="*/ 0 h 1460"/>
                  <a:gd name="T14" fmla="*/ 0 w 1109"/>
                  <a:gd name="T15" fmla="*/ 0 h 1460"/>
                  <a:gd name="T16" fmla="*/ 0 w 1109"/>
                  <a:gd name="T17" fmla="*/ 0 h 1460"/>
                  <a:gd name="T18" fmla="*/ 0 w 1109"/>
                  <a:gd name="T19" fmla="*/ 0 h 1460"/>
                  <a:gd name="T20" fmla="*/ 0 w 1109"/>
                  <a:gd name="T21" fmla="*/ 0 h 1460"/>
                  <a:gd name="T22" fmla="*/ 0 w 1109"/>
                  <a:gd name="T23" fmla="*/ 0 h 1460"/>
                  <a:gd name="T24" fmla="*/ 0 w 1109"/>
                  <a:gd name="T25" fmla="*/ 0 h 1460"/>
                  <a:gd name="T26" fmla="*/ 0 w 1109"/>
                  <a:gd name="T27" fmla="*/ 0 h 1460"/>
                  <a:gd name="T28" fmla="*/ 0 w 1109"/>
                  <a:gd name="T29" fmla="*/ 0 h 1460"/>
                  <a:gd name="T30" fmla="*/ 0 w 1109"/>
                  <a:gd name="T31" fmla="*/ 0 h 1460"/>
                  <a:gd name="T32" fmla="*/ 0 w 1109"/>
                  <a:gd name="T33" fmla="*/ 0 h 1460"/>
                  <a:gd name="T34" fmla="*/ 0 w 1109"/>
                  <a:gd name="T35" fmla="*/ 0 h 1460"/>
                  <a:gd name="T36" fmla="*/ 0 w 1109"/>
                  <a:gd name="T37" fmla="*/ 0 h 1460"/>
                  <a:gd name="T38" fmla="*/ 0 w 1109"/>
                  <a:gd name="T39" fmla="*/ 0 h 1460"/>
                  <a:gd name="T40" fmla="*/ 0 w 1109"/>
                  <a:gd name="T41" fmla="*/ 0 h 1460"/>
                  <a:gd name="T42" fmla="*/ 0 w 1109"/>
                  <a:gd name="T43" fmla="*/ 0 h 1460"/>
                  <a:gd name="T44" fmla="*/ 0 w 1109"/>
                  <a:gd name="T45" fmla="*/ 0 h 1460"/>
                  <a:gd name="T46" fmla="*/ 0 w 1109"/>
                  <a:gd name="T47" fmla="*/ 0 h 1460"/>
                  <a:gd name="T48" fmla="*/ 0 w 1109"/>
                  <a:gd name="T49" fmla="*/ 0 h 1460"/>
                  <a:gd name="T50" fmla="*/ 0 w 1109"/>
                  <a:gd name="T51" fmla="*/ 0 h 1460"/>
                  <a:gd name="T52" fmla="*/ 0 w 1109"/>
                  <a:gd name="T53" fmla="*/ 0 h 1460"/>
                  <a:gd name="T54" fmla="*/ 0 w 1109"/>
                  <a:gd name="T55" fmla="*/ 0 h 1460"/>
                  <a:gd name="T56" fmla="*/ 0 w 1109"/>
                  <a:gd name="T57" fmla="*/ 0 h 1460"/>
                  <a:gd name="T58" fmla="*/ 0 w 1109"/>
                  <a:gd name="T59" fmla="*/ 0 h 1460"/>
                  <a:gd name="T60" fmla="*/ 0 w 1109"/>
                  <a:gd name="T61" fmla="*/ 0 h 146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09"/>
                  <a:gd name="T94" fmla="*/ 0 h 1460"/>
                  <a:gd name="T95" fmla="*/ 1109 w 1109"/>
                  <a:gd name="T96" fmla="*/ 1460 h 146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09" h="1460">
                    <a:moveTo>
                      <a:pt x="0" y="378"/>
                    </a:moveTo>
                    <a:lnTo>
                      <a:pt x="411" y="256"/>
                    </a:lnTo>
                    <a:lnTo>
                      <a:pt x="1109" y="0"/>
                    </a:lnTo>
                    <a:lnTo>
                      <a:pt x="626" y="245"/>
                    </a:lnTo>
                    <a:lnTo>
                      <a:pt x="709" y="346"/>
                    </a:lnTo>
                    <a:lnTo>
                      <a:pt x="709" y="467"/>
                    </a:lnTo>
                    <a:lnTo>
                      <a:pt x="643" y="672"/>
                    </a:lnTo>
                    <a:lnTo>
                      <a:pt x="554" y="895"/>
                    </a:lnTo>
                    <a:lnTo>
                      <a:pt x="550" y="1016"/>
                    </a:lnTo>
                    <a:lnTo>
                      <a:pt x="632" y="1199"/>
                    </a:lnTo>
                    <a:lnTo>
                      <a:pt x="510" y="1055"/>
                    </a:lnTo>
                    <a:lnTo>
                      <a:pt x="494" y="899"/>
                    </a:lnTo>
                    <a:lnTo>
                      <a:pt x="588" y="639"/>
                    </a:lnTo>
                    <a:lnTo>
                      <a:pt x="660" y="450"/>
                    </a:lnTo>
                    <a:lnTo>
                      <a:pt x="550" y="251"/>
                    </a:lnTo>
                    <a:lnTo>
                      <a:pt x="244" y="368"/>
                    </a:lnTo>
                    <a:lnTo>
                      <a:pt x="272" y="428"/>
                    </a:lnTo>
                    <a:lnTo>
                      <a:pt x="294" y="583"/>
                    </a:lnTo>
                    <a:lnTo>
                      <a:pt x="266" y="760"/>
                    </a:lnTo>
                    <a:lnTo>
                      <a:pt x="222" y="933"/>
                    </a:lnTo>
                    <a:lnTo>
                      <a:pt x="206" y="1110"/>
                    </a:lnTo>
                    <a:lnTo>
                      <a:pt x="256" y="1283"/>
                    </a:lnTo>
                    <a:lnTo>
                      <a:pt x="371" y="1460"/>
                    </a:lnTo>
                    <a:lnTo>
                      <a:pt x="250" y="1387"/>
                    </a:lnTo>
                    <a:lnTo>
                      <a:pt x="167" y="1199"/>
                    </a:lnTo>
                    <a:lnTo>
                      <a:pt x="150" y="989"/>
                    </a:lnTo>
                    <a:lnTo>
                      <a:pt x="212" y="716"/>
                    </a:lnTo>
                    <a:lnTo>
                      <a:pt x="234" y="551"/>
                    </a:lnTo>
                    <a:lnTo>
                      <a:pt x="150" y="390"/>
                    </a:lnTo>
                    <a:lnTo>
                      <a:pt x="0" y="3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0" name="Freeform 85"/>
              <p:cNvSpPr>
                <a:spLocks/>
              </p:cNvSpPr>
              <p:nvPr/>
            </p:nvSpPr>
            <p:spPr bwMode="auto">
              <a:xfrm>
                <a:off x="3550" y="2694"/>
                <a:ext cx="96" cy="115"/>
              </a:xfrm>
              <a:custGeom>
                <a:avLst/>
                <a:gdLst>
                  <a:gd name="T0" fmla="*/ 0 w 288"/>
                  <a:gd name="T1" fmla="*/ 0 h 344"/>
                  <a:gd name="T2" fmla="*/ 0 w 288"/>
                  <a:gd name="T3" fmla="*/ 0 h 344"/>
                  <a:gd name="T4" fmla="*/ 0 w 288"/>
                  <a:gd name="T5" fmla="*/ 0 h 344"/>
                  <a:gd name="T6" fmla="*/ 0 w 288"/>
                  <a:gd name="T7" fmla="*/ 0 h 344"/>
                  <a:gd name="T8" fmla="*/ 0 w 288"/>
                  <a:gd name="T9" fmla="*/ 0 h 344"/>
                  <a:gd name="T10" fmla="*/ 0 w 288"/>
                  <a:gd name="T11" fmla="*/ 0 h 344"/>
                  <a:gd name="T12" fmla="*/ 0 w 288"/>
                  <a:gd name="T13" fmla="*/ 0 h 344"/>
                  <a:gd name="T14" fmla="*/ 0 w 288"/>
                  <a:gd name="T15" fmla="*/ 0 h 344"/>
                  <a:gd name="T16" fmla="*/ 0 w 288"/>
                  <a:gd name="T17" fmla="*/ 0 h 3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344"/>
                  <a:gd name="T29" fmla="*/ 288 w 288"/>
                  <a:gd name="T30" fmla="*/ 344 h 3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344">
                    <a:moveTo>
                      <a:pt x="27" y="344"/>
                    </a:moveTo>
                    <a:lnTo>
                      <a:pt x="0" y="161"/>
                    </a:lnTo>
                    <a:lnTo>
                      <a:pt x="73" y="0"/>
                    </a:lnTo>
                    <a:lnTo>
                      <a:pt x="139" y="6"/>
                    </a:lnTo>
                    <a:lnTo>
                      <a:pt x="288" y="83"/>
                    </a:lnTo>
                    <a:lnTo>
                      <a:pt x="111" y="66"/>
                    </a:lnTo>
                    <a:lnTo>
                      <a:pt x="49" y="167"/>
                    </a:lnTo>
                    <a:lnTo>
                      <a:pt x="27" y="3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1" name="Freeform 86"/>
              <p:cNvSpPr>
                <a:spLocks/>
              </p:cNvSpPr>
              <p:nvPr/>
            </p:nvSpPr>
            <p:spPr bwMode="auto">
              <a:xfrm>
                <a:off x="3631" y="2202"/>
                <a:ext cx="303" cy="361"/>
              </a:xfrm>
              <a:custGeom>
                <a:avLst/>
                <a:gdLst>
                  <a:gd name="T0" fmla="*/ 0 w 908"/>
                  <a:gd name="T1" fmla="*/ 0 h 1082"/>
                  <a:gd name="T2" fmla="*/ 0 w 908"/>
                  <a:gd name="T3" fmla="*/ 0 h 1082"/>
                  <a:gd name="T4" fmla="*/ 0 w 908"/>
                  <a:gd name="T5" fmla="*/ 0 h 1082"/>
                  <a:gd name="T6" fmla="*/ 0 w 908"/>
                  <a:gd name="T7" fmla="*/ 0 h 1082"/>
                  <a:gd name="T8" fmla="*/ 0 w 908"/>
                  <a:gd name="T9" fmla="*/ 0 h 1082"/>
                  <a:gd name="T10" fmla="*/ 0 w 908"/>
                  <a:gd name="T11" fmla="*/ 0 h 1082"/>
                  <a:gd name="T12" fmla="*/ 0 w 908"/>
                  <a:gd name="T13" fmla="*/ 0 h 1082"/>
                  <a:gd name="T14" fmla="*/ 0 w 908"/>
                  <a:gd name="T15" fmla="*/ 0 h 1082"/>
                  <a:gd name="T16" fmla="*/ 0 w 908"/>
                  <a:gd name="T17" fmla="*/ 0 h 1082"/>
                  <a:gd name="T18" fmla="*/ 0 w 908"/>
                  <a:gd name="T19" fmla="*/ 0 h 1082"/>
                  <a:gd name="T20" fmla="*/ 0 w 908"/>
                  <a:gd name="T21" fmla="*/ 0 h 1082"/>
                  <a:gd name="T22" fmla="*/ 0 w 908"/>
                  <a:gd name="T23" fmla="*/ 0 h 1082"/>
                  <a:gd name="T24" fmla="*/ 0 w 908"/>
                  <a:gd name="T25" fmla="*/ 0 h 1082"/>
                  <a:gd name="T26" fmla="*/ 0 w 908"/>
                  <a:gd name="T27" fmla="*/ 0 h 1082"/>
                  <a:gd name="T28" fmla="*/ 0 w 908"/>
                  <a:gd name="T29" fmla="*/ 0 h 1082"/>
                  <a:gd name="T30" fmla="*/ 0 w 908"/>
                  <a:gd name="T31" fmla="*/ 0 h 1082"/>
                  <a:gd name="T32" fmla="*/ 0 w 908"/>
                  <a:gd name="T33" fmla="*/ 0 h 1082"/>
                  <a:gd name="T34" fmla="*/ 0 w 908"/>
                  <a:gd name="T35" fmla="*/ 0 h 1082"/>
                  <a:gd name="T36" fmla="*/ 0 w 908"/>
                  <a:gd name="T37" fmla="*/ 0 h 108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08"/>
                  <a:gd name="T58" fmla="*/ 0 h 1082"/>
                  <a:gd name="T59" fmla="*/ 908 w 908"/>
                  <a:gd name="T60" fmla="*/ 1082 h 108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08" h="1082">
                    <a:moveTo>
                      <a:pt x="66" y="949"/>
                    </a:moveTo>
                    <a:lnTo>
                      <a:pt x="576" y="716"/>
                    </a:lnTo>
                    <a:lnTo>
                      <a:pt x="695" y="703"/>
                    </a:lnTo>
                    <a:lnTo>
                      <a:pt x="781" y="621"/>
                    </a:lnTo>
                    <a:lnTo>
                      <a:pt x="859" y="428"/>
                    </a:lnTo>
                    <a:lnTo>
                      <a:pt x="825" y="161"/>
                    </a:lnTo>
                    <a:lnTo>
                      <a:pt x="700" y="52"/>
                    </a:lnTo>
                    <a:lnTo>
                      <a:pt x="478" y="124"/>
                    </a:lnTo>
                    <a:lnTo>
                      <a:pt x="661" y="0"/>
                    </a:lnTo>
                    <a:lnTo>
                      <a:pt x="781" y="40"/>
                    </a:lnTo>
                    <a:lnTo>
                      <a:pt x="881" y="151"/>
                    </a:lnTo>
                    <a:lnTo>
                      <a:pt x="908" y="372"/>
                    </a:lnTo>
                    <a:lnTo>
                      <a:pt x="897" y="527"/>
                    </a:lnTo>
                    <a:lnTo>
                      <a:pt x="794" y="723"/>
                    </a:lnTo>
                    <a:lnTo>
                      <a:pt x="726" y="765"/>
                    </a:lnTo>
                    <a:lnTo>
                      <a:pt x="604" y="760"/>
                    </a:lnTo>
                    <a:lnTo>
                      <a:pt x="0" y="1082"/>
                    </a:lnTo>
                    <a:lnTo>
                      <a:pt x="66" y="9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2" name="Freeform 87"/>
              <p:cNvSpPr>
                <a:spLocks/>
              </p:cNvSpPr>
              <p:nvPr/>
            </p:nvSpPr>
            <p:spPr bwMode="auto">
              <a:xfrm>
                <a:off x="3002" y="2496"/>
                <a:ext cx="1085" cy="420"/>
              </a:xfrm>
              <a:custGeom>
                <a:avLst/>
                <a:gdLst>
                  <a:gd name="T0" fmla="*/ 0 w 3257"/>
                  <a:gd name="T1" fmla="*/ 0 h 1259"/>
                  <a:gd name="T2" fmla="*/ 0 w 3257"/>
                  <a:gd name="T3" fmla="*/ 0 h 1259"/>
                  <a:gd name="T4" fmla="*/ 0 w 3257"/>
                  <a:gd name="T5" fmla="*/ 0 h 1259"/>
                  <a:gd name="T6" fmla="*/ 0 w 3257"/>
                  <a:gd name="T7" fmla="*/ 0 h 1259"/>
                  <a:gd name="T8" fmla="*/ 0 w 3257"/>
                  <a:gd name="T9" fmla="*/ 0 h 1259"/>
                  <a:gd name="T10" fmla="*/ 0 w 3257"/>
                  <a:gd name="T11" fmla="*/ 0 h 1259"/>
                  <a:gd name="T12" fmla="*/ 0 w 3257"/>
                  <a:gd name="T13" fmla="*/ 0 h 1259"/>
                  <a:gd name="T14" fmla="*/ 0 w 3257"/>
                  <a:gd name="T15" fmla="*/ 0 h 1259"/>
                  <a:gd name="T16" fmla="*/ 0 w 3257"/>
                  <a:gd name="T17" fmla="*/ 0 h 1259"/>
                  <a:gd name="T18" fmla="*/ 0 w 3257"/>
                  <a:gd name="T19" fmla="*/ 0 h 1259"/>
                  <a:gd name="T20" fmla="*/ 0 w 3257"/>
                  <a:gd name="T21" fmla="*/ 0 h 1259"/>
                  <a:gd name="T22" fmla="*/ 0 w 3257"/>
                  <a:gd name="T23" fmla="*/ 0 h 1259"/>
                  <a:gd name="T24" fmla="*/ 0 w 3257"/>
                  <a:gd name="T25" fmla="*/ 0 h 1259"/>
                  <a:gd name="T26" fmla="*/ 0 w 3257"/>
                  <a:gd name="T27" fmla="*/ 0 h 1259"/>
                  <a:gd name="T28" fmla="*/ 0 w 3257"/>
                  <a:gd name="T29" fmla="*/ 0 h 1259"/>
                  <a:gd name="T30" fmla="*/ 0 w 3257"/>
                  <a:gd name="T31" fmla="*/ 0 h 1259"/>
                  <a:gd name="T32" fmla="*/ 0 w 3257"/>
                  <a:gd name="T33" fmla="*/ 0 h 1259"/>
                  <a:gd name="T34" fmla="*/ 0 w 3257"/>
                  <a:gd name="T35" fmla="*/ 0 h 1259"/>
                  <a:gd name="T36" fmla="*/ 0 w 3257"/>
                  <a:gd name="T37" fmla="*/ 0 h 1259"/>
                  <a:gd name="T38" fmla="*/ 0 w 3257"/>
                  <a:gd name="T39" fmla="*/ 0 h 1259"/>
                  <a:gd name="T40" fmla="*/ 0 w 3257"/>
                  <a:gd name="T41" fmla="*/ 0 h 1259"/>
                  <a:gd name="T42" fmla="*/ 0 w 3257"/>
                  <a:gd name="T43" fmla="*/ 0 h 1259"/>
                  <a:gd name="T44" fmla="*/ 0 w 3257"/>
                  <a:gd name="T45" fmla="*/ 0 h 1259"/>
                  <a:gd name="T46" fmla="*/ 0 w 3257"/>
                  <a:gd name="T47" fmla="*/ 0 h 1259"/>
                  <a:gd name="T48" fmla="*/ 0 w 3257"/>
                  <a:gd name="T49" fmla="*/ 0 h 1259"/>
                  <a:gd name="T50" fmla="*/ 0 w 3257"/>
                  <a:gd name="T51" fmla="*/ 0 h 1259"/>
                  <a:gd name="T52" fmla="*/ 0 w 3257"/>
                  <a:gd name="T53" fmla="*/ 0 h 1259"/>
                  <a:gd name="T54" fmla="*/ 0 w 3257"/>
                  <a:gd name="T55" fmla="*/ 0 h 1259"/>
                  <a:gd name="T56" fmla="*/ 0 w 3257"/>
                  <a:gd name="T57" fmla="*/ 0 h 1259"/>
                  <a:gd name="T58" fmla="*/ 0 w 3257"/>
                  <a:gd name="T59" fmla="*/ 0 h 1259"/>
                  <a:gd name="T60" fmla="*/ 0 w 3257"/>
                  <a:gd name="T61" fmla="*/ 0 h 1259"/>
                  <a:gd name="T62" fmla="*/ 0 w 3257"/>
                  <a:gd name="T63" fmla="*/ 0 h 1259"/>
                  <a:gd name="T64" fmla="*/ 0 w 3257"/>
                  <a:gd name="T65" fmla="*/ 0 h 1259"/>
                  <a:gd name="T66" fmla="*/ 0 w 3257"/>
                  <a:gd name="T67" fmla="*/ 0 h 1259"/>
                  <a:gd name="T68" fmla="*/ 0 w 3257"/>
                  <a:gd name="T69" fmla="*/ 0 h 1259"/>
                  <a:gd name="T70" fmla="*/ 0 w 3257"/>
                  <a:gd name="T71" fmla="*/ 0 h 1259"/>
                  <a:gd name="T72" fmla="*/ 0 w 3257"/>
                  <a:gd name="T73" fmla="*/ 0 h 1259"/>
                  <a:gd name="T74" fmla="*/ 0 w 3257"/>
                  <a:gd name="T75" fmla="*/ 0 h 1259"/>
                  <a:gd name="T76" fmla="*/ 0 w 3257"/>
                  <a:gd name="T77" fmla="*/ 0 h 1259"/>
                  <a:gd name="T78" fmla="*/ 0 w 3257"/>
                  <a:gd name="T79" fmla="*/ 0 h 1259"/>
                  <a:gd name="T80" fmla="*/ 0 w 3257"/>
                  <a:gd name="T81" fmla="*/ 0 h 1259"/>
                  <a:gd name="T82" fmla="*/ 0 w 3257"/>
                  <a:gd name="T83" fmla="*/ 0 h 1259"/>
                  <a:gd name="T84" fmla="*/ 0 w 3257"/>
                  <a:gd name="T85" fmla="*/ 0 h 1259"/>
                  <a:gd name="T86" fmla="*/ 0 w 3257"/>
                  <a:gd name="T87" fmla="*/ 0 h 1259"/>
                  <a:gd name="T88" fmla="*/ 0 w 3257"/>
                  <a:gd name="T89" fmla="*/ 0 h 1259"/>
                  <a:gd name="T90" fmla="*/ 0 w 3257"/>
                  <a:gd name="T91" fmla="*/ 0 h 1259"/>
                  <a:gd name="T92" fmla="*/ 0 w 3257"/>
                  <a:gd name="T93" fmla="*/ 0 h 125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257"/>
                  <a:gd name="T142" fmla="*/ 0 h 1259"/>
                  <a:gd name="T143" fmla="*/ 3257 w 3257"/>
                  <a:gd name="T144" fmla="*/ 1259 h 125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257" h="1259">
                    <a:moveTo>
                      <a:pt x="44" y="0"/>
                    </a:moveTo>
                    <a:lnTo>
                      <a:pt x="0" y="99"/>
                    </a:lnTo>
                    <a:lnTo>
                      <a:pt x="5" y="321"/>
                    </a:lnTo>
                    <a:lnTo>
                      <a:pt x="66" y="448"/>
                    </a:lnTo>
                    <a:lnTo>
                      <a:pt x="166" y="482"/>
                    </a:lnTo>
                    <a:lnTo>
                      <a:pt x="338" y="625"/>
                    </a:lnTo>
                    <a:lnTo>
                      <a:pt x="758" y="915"/>
                    </a:lnTo>
                    <a:lnTo>
                      <a:pt x="853" y="931"/>
                    </a:lnTo>
                    <a:lnTo>
                      <a:pt x="974" y="997"/>
                    </a:lnTo>
                    <a:lnTo>
                      <a:pt x="1014" y="1076"/>
                    </a:lnTo>
                    <a:lnTo>
                      <a:pt x="1334" y="1242"/>
                    </a:lnTo>
                    <a:lnTo>
                      <a:pt x="1468" y="1259"/>
                    </a:lnTo>
                    <a:lnTo>
                      <a:pt x="3257" y="698"/>
                    </a:lnTo>
                    <a:lnTo>
                      <a:pt x="3241" y="577"/>
                    </a:lnTo>
                    <a:lnTo>
                      <a:pt x="2764" y="426"/>
                    </a:lnTo>
                    <a:lnTo>
                      <a:pt x="3207" y="621"/>
                    </a:lnTo>
                    <a:lnTo>
                      <a:pt x="1446" y="1174"/>
                    </a:lnTo>
                    <a:lnTo>
                      <a:pt x="1334" y="1076"/>
                    </a:lnTo>
                    <a:lnTo>
                      <a:pt x="1279" y="931"/>
                    </a:lnTo>
                    <a:lnTo>
                      <a:pt x="1324" y="648"/>
                    </a:lnTo>
                    <a:lnTo>
                      <a:pt x="1245" y="786"/>
                    </a:lnTo>
                    <a:lnTo>
                      <a:pt x="1229" y="931"/>
                    </a:lnTo>
                    <a:lnTo>
                      <a:pt x="1279" y="1114"/>
                    </a:lnTo>
                    <a:lnTo>
                      <a:pt x="1324" y="1174"/>
                    </a:lnTo>
                    <a:lnTo>
                      <a:pt x="1064" y="1048"/>
                    </a:lnTo>
                    <a:lnTo>
                      <a:pt x="1014" y="925"/>
                    </a:lnTo>
                    <a:lnTo>
                      <a:pt x="1002" y="742"/>
                    </a:lnTo>
                    <a:lnTo>
                      <a:pt x="1036" y="615"/>
                    </a:lnTo>
                    <a:lnTo>
                      <a:pt x="974" y="710"/>
                    </a:lnTo>
                    <a:lnTo>
                      <a:pt x="952" y="842"/>
                    </a:lnTo>
                    <a:lnTo>
                      <a:pt x="941" y="921"/>
                    </a:lnTo>
                    <a:lnTo>
                      <a:pt x="847" y="859"/>
                    </a:lnTo>
                    <a:lnTo>
                      <a:pt x="831" y="698"/>
                    </a:lnTo>
                    <a:lnTo>
                      <a:pt x="881" y="510"/>
                    </a:lnTo>
                    <a:lnTo>
                      <a:pt x="820" y="593"/>
                    </a:lnTo>
                    <a:lnTo>
                      <a:pt x="776" y="720"/>
                    </a:lnTo>
                    <a:lnTo>
                      <a:pt x="776" y="853"/>
                    </a:lnTo>
                    <a:lnTo>
                      <a:pt x="183" y="442"/>
                    </a:lnTo>
                    <a:lnTo>
                      <a:pt x="177" y="321"/>
                    </a:lnTo>
                    <a:lnTo>
                      <a:pt x="183" y="221"/>
                    </a:lnTo>
                    <a:lnTo>
                      <a:pt x="132" y="287"/>
                    </a:lnTo>
                    <a:lnTo>
                      <a:pt x="104" y="394"/>
                    </a:lnTo>
                    <a:lnTo>
                      <a:pt x="44" y="282"/>
                    </a:lnTo>
                    <a:lnTo>
                      <a:pt x="44" y="121"/>
                    </a:lnTo>
                    <a:lnTo>
                      <a:pt x="149" y="54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3" name="Freeform 88"/>
              <p:cNvSpPr>
                <a:spLocks/>
              </p:cNvSpPr>
              <p:nvPr/>
            </p:nvSpPr>
            <p:spPr bwMode="auto">
              <a:xfrm>
                <a:off x="3446" y="2677"/>
                <a:ext cx="100" cy="152"/>
              </a:xfrm>
              <a:custGeom>
                <a:avLst/>
                <a:gdLst>
                  <a:gd name="T0" fmla="*/ 0 w 300"/>
                  <a:gd name="T1" fmla="*/ 0 h 454"/>
                  <a:gd name="T2" fmla="*/ 0 w 300"/>
                  <a:gd name="T3" fmla="*/ 0 h 454"/>
                  <a:gd name="T4" fmla="*/ 0 w 300"/>
                  <a:gd name="T5" fmla="*/ 0 h 454"/>
                  <a:gd name="T6" fmla="*/ 0 w 300"/>
                  <a:gd name="T7" fmla="*/ 0 h 454"/>
                  <a:gd name="T8" fmla="*/ 0 w 300"/>
                  <a:gd name="T9" fmla="*/ 0 h 454"/>
                  <a:gd name="T10" fmla="*/ 0 w 300"/>
                  <a:gd name="T11" fmla="*/ 0 h 454"/>
                  <a:gd name="T12" fmla="*/ 0 w 300"/>
                  <a:gd name="T13" fmla="*/ 0 h 454"/>
                  <a:gd name="T14" fmla="*/ 0 w 300"/>
                  <a:gd name="T15" fmla="*/ 0 h 454"/>
                  <a:gd name="T16" fmla="*/ 0 w 300"/>
                  <a:gd name="T17" fmla="*/ 0 h 454"/>
                  <a:gd name="T18" fmla="*/ 0 w 300"/>
                  <a:gd name="T19" fmla="*/ 0 h 454"/>
                  <a:gd name="T20" fmla="*/ 0 w 300"/>
                  <a:gd name="T21" fmla="*/ 0 h 454"/>
                  <a:gd name="T22" fmla="*/ 0 w 300"/>
                  <a:gd name="T23" fmla="*/ 0 h 4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00"/>
                  <a:gd name="T37" fmla="*/ 0 h 454"/>
                  <a:gd name="T38" fmla="*/ 300 w 300"/>
                  <a:gd name="T39" fmla="*/ 454 h 45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00" h="454">
                    <a:moveTo>
                      <a:pt x="145" y="0"/>
                    </a:moveTo>
                    <a:lnTo>
                      <a:pt x="78" y="50"/>
                    </a:lnTo>
                    <a:lnTo>
                      <a:pt x="46" y="138"/>
                    </a:lnTo>
                    <a:lnTo>
                      <a:pt x="0" y="350"/>
                    </a:lnTo>
                    <a:lnTo>
                      <a:pt x="46" y="454"/>
                    </a:lnTo>
                    <a:lnTo>
                      <a:pt x="300" y="372"/>
                    </a:lnTo>
                    <a:lnTo>
                      <a:pt x="239" y="310"/>
                    </a:lnTo>
                    <a:lnTo>
                      <a:pt x="78" y="355"/>
                    </a:lnTo>
                    <a:lnTo>
                      <a:pt x="84" y="183"/>
                    </a:lnTo>
                    <a:lnTo>
                      <a:pt x="156" y="122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4" name="Freeform 89"/>
              <p:cNvSpPr>
                <a:spLocks/>
              </p:cNvSpPr>
              <p:nvPr/>
            </p:nvSpPr>
            <p:spPr bwMode="auto">
              <a:xfrm>
                <a:off x="3558" y="2740"/>
                <a:ext cx="156" cy="54"/>
              </a:xfrm>
              <a:custGeom>
                <a:avLst/>
                <a:gdLst>
                  <a:gd name="T0" fmla="*/ 0 w 470"/>
                  <a:gd name="T1" fmla="*/ 0 h 161"/>
                  <a:gd name="T2" fmla="*/ 0 w 470"/>
                  <a:gd name="T3" fmla="*/ 0 h 161"/>
                  <a:gd name="T4" fmla="*/ 0 w 470"/>
                  <a:gd name="T5" fmla="*/ 0 h 161"/>
                  <a:gd name="T6" fmla="*/ 0 w 470"/>
                  <a:gd name="T7" fmla="*/ 0 h 161"/>
                  <a:gd name="T8" fmla="*/ 0 w 470"/>
                  <a:gd name="T9" fmla="*/ 0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0"/>
                  <a:gd name="T16" fmla="*/ 0 h 161"/>
                  <a:gd name="T17" fmla="*/ 470 w 470"/>
                  <a:gd name="T18" fmla="*/ 161 h 1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0" h="161">
                    <a:moveTo>
                      <a:pt x="10" y="99"/>
                    </a:moveTo>
                    <a:lnTo>
                      <a:pt x="470" y="0"/>
                    </a:lnTo>
                    <a:lnTo>
                      <a:pt x="0" y="161"/>
                    </a:lnTo>
                    <a:lnTo>
                      <a:pt x="10" y="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" name="Freeform 90"/>
              <p:cNvSpPr>
                <a:spLocks/>
              </p:cNvSpPr>
              <p:nvPr/>
            </p:nvSpPr>
            <p:spPr bwMode="auto">
              <a:xfrm>
                <a:off x="2933" y="2554"/>
                <a:ext cx="1017" cy="494"/>
              </a:xfrm>
              <a:custGeom>
                <a:avLst/>
                <a:gdLst>
                  <a:gd name="T0" fmla="*/ 0 w 3052"/>
                  <a:gd name="T1" fmla="*/ 0 h 1482"/>
                  <a:gd name="T2" fmla="*/ 0 w 3052"/>
                  <a:gd name="T3" fmla="*/ 0 h 1482"/>
                  <a:gd name="T4" fmla="*/ 0 w 3052"/>
                  <a:gd name="T5" fmla="*/ 0 h 1482"/>
                  <a:gd name="T6" fmla="*/ 0 w 3052"/>
                  <a:gd name="T7" fmla="*/ 0 h 1482"/>
                  <a:gd name="T8" fmla="*/ 0 w 3052"/>
                  <a:gd name="T9" fmla="*/ 0 h 1482"/>
                  <a:gd name="T10" fmla="*/ 0 w 3052"/>
                  <a:gd name="T11" fmla="*/ 0 h 1482"/>
                  <a:gd name="T12" fmla="*/ 0 w 3052"/>
                  <a:gd name="T13" fmla="*/ 0 h 1482"/>
                  <a:gd name="T14" fmla="*/ 0 w 3052"/>
                  <a:gd name="T15" fmla="*/ 0 h 1482"/>
                  <a:gd name="T16" fmla="*/ 0 w 3052"/>
                  <a:gd name="T17" fmla="*/ 0 h 1482"/>
                  <a:gd name="T18" fmla="*/ 0 w 3052"/>
                  <a:gd name="T19" fmla="*/ 0 h 1482"/>
                  <a:gd name="T20" fmla="*/ 0 w 3052"/>
                  <a:gd name="T21" fmla="*/ 0 h 1482"/>
                  <a:gd name="T22" fmla="*/ 0 w 3052"/>
                  <a:gd name="T23" fmla="*/ 0 h 1482"/>
                  <a:gd name="T24" fmla="*/ 0 w 3052"/>
                  <a:gd name="T25" fmla="*/ 0 h 1482"/>
                  <a:gd name="T26" fmla="*/ 0 w 3052"/>
                  <a:gd name="T27" fmla="*/ 0 h 1482"/>
                  <a:gd name="T28" fmla="*/ 0 w 3052"/>
                  <a:gd name="T29" fmla="*/ 0 h 1482"/>
                  <a:gd name="T30" fmla="*/ 0 w 3052"/>
                  <a:gd name="T31" fmla="*/ 0 h 1482"/>
                  <a:gd name="T32" fmla="*/ 0 w 3052"/>
                  <a:gd name="T33" fmla="*/ 0 h 1482"/>
                  <a:gd name="T34" fmla="*/ 0 w 3052"/>
                  <a:gd name="T35" fmla="*/ 0 h 1482"/>
                  <a:gd name="T36" fmla="*/ 0 w 3052"/>
                  <a:gd name="T37" fmla="*/ 0 h 1482"/>
                  <a:gd name="T38" fmla="*/ 0 w 3052"/>
                  <a:gd name="T39" fmla="*/ 0 h 1482"/>
                  <a:gd name="T40" fmla="*/ 0 w 3052"/>
                  <a:gd name="T41" fmla="*/ 0 h 1482"/>
                  <a:gd name="T42" fmla="*/ 0 w 3052"/>
                  <a:gd name="T43" fmla="*/ 0 h 1482"/>
                  <a:gd name="T44" fmla="*/ 0 w 3052"/>
                  <a:gd name="T45" fmla="*/ 0 h 1482"/>
                  <a:gd name="T46" fmla="*/ 0 w 3052"/>
                  <a:gd name="T47" fmla="*/ 0 h 148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052"/>
                  <a:gd name="T73" fmla="*/ 0 h 1482"/>
                  <a:gd name="T74" fmla="*/ 3052 w 3052"/>
                  <a:gd name="T75" fmla="*/ 1482 h 148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052" h="1482">
                    <a:moveTo>
                      <a:pt x="243" y="0"/>
                    </a:moveTo>
                    <a:lnTo>
                      <a:pt x="0" y="37"/>
                    </a:lnTo>
                    <a:lnTo>
                      <a:pt x="7" y="126"/>
                    </a:lnTo>
                    <a:lnTo>
                      <a:pt x="770" y="1337"/>
                    </a:lnTo>
                    <a:lnTo>
                      <a:pt x="2809" y="1107"/>
                    </a:lnTo>
                    <a:lnTo>
                      <a:pt x="2903" y="1151"/>
                    </a:lnTo>
                    <a:lnTo>
                      <a:pt x="2957" y="1237"/>
                    </a:lnTo>
                    <a:lnTo>
                      <a:pt x="2892" y="1419"/>
                    </a:lnTo>
                    <a:lnTo>
                      <a:pt x="2554" y="1482"/>
                    </a:lnTo>
                    <a:lnTo>
                      <a:pt x="2906" y="1482"/>
                    </a:lnTo>
                    <a:lnTo>
                      <a:pt x="3052" y="1259"/>
                    </a:lnTo>
                    <a:lnTo>
                      <a:pt x="3044" y="1078"/>
                    </a:lnTo>
                    <a:lnTo>
                      <a:pt x="2980" y="994"/>
                    </a:lnTo>
                    <a:lnTo>
                      <a:pt x="2626" y="1041"/>
                    </a:lnTo>
                    <a:lnTo>
                      <a:pt x="2561" y="1069"/>
                    </a:lnTo>
                    <a:lnTo>
                      <a:pt x="2484" y="1041"/>
                    </a:lnTo>
                    <a:lnTo>
                      <a:pt x="881" y="1230"/>
                    </a:lnTo>
                    <a:lnTo>
                      <a:pt x="384" y="532"/>
                    </a:lnTo>
                    <a:lnTo>
                      <a:pt x="827" y="1236"/>
                    </a:lnTo>
                    <a:lnTo>
                      <a:pt x="787" y="1295"/>
                    </a:lnTo>
                    <a:lnTo>
                      <a:pt x="31" y="70"/>
                    </a:lnTo>
                    <a:lnTo>
                      <a:pt x="224" y="37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6" name="Freeform 91"/>
              <p:cNvSpPr>
                <a:spLocks/>
              </p:cNvSpPr>
              <p:nvPr/>
            </p:nvSpPr>
            <p:spPr bwMode="auto">
              <a:xfrm>
                <a:off x="2959" y="2664"/>
                <a:ext cx="183" cy="427"/>
              </a:xfrm>
              <a:custGeom>
                <a:avLst/>
                <a:gdLst>
                  <a:gd name="T0" fmla="*/ 0 w 547"/>
                  <a:gd name="T1" fmla="*/ 0 h 1281"/>
                  <a:gd name="T2" fmla="*/ 0 w 547"/>
                  <a:gd name="T3" fmla="*/ 0 h 1281"/>
                  <a:gd name="T4" fmla="*/ 0 w 547"/>
                  <a:gd name="T5" fmla="*/ 0 h 1281"/>
                  <a:gd name="T6" fmla="*/ 0 w 547"/>
                  <a:gd name="T7" fmla="*/ 0 h 1281"/>
                  <a:gd name="T8" fmla="*/ 0 w 547"/>
                  <a:gd name="T9" fmla="*/ 0 h 1281"/>
                  <a:gd name="T10" fmla="*/ 0 w 547"/>
                  <a:gd name="T11" fmla="*/ 0 h 1281"/>
                  <a:gd name="T12" fmla="*/ 0 w 547"/>
                  <a:gd name="T13" fmla="*/ 0 h 1281"/>
                  <a:gd name="T14" fmla="*/ 0 w 547"/>
                  <a:gd name="T15" fmla="*/ 0 h 1281"/>
                  <a:gd name="T16" fmla="*/ 0 w 547"/>
                  <a:gd name="T17" fmla="*/ 0 h 1281"/>
                  <a:gd name="T18" fmla="*/ 0 w 547"/>
                  <a:gd name="T19" fmla="*/ 0 h 1281"/>
                  <a:gd name="T20" fmla="*/ 0 w 547"/>
                  <a:gd name="T21" fmla="*/ 0 h 1281"/>
                  <a:gd name="T22" fmla="*/ 0 w 547"/>
                  <a:gd name="T23" fmla="*/ 0 h 1281"/>
                  <a:gd name="T24" fmla="*/ 0 w 547"/>
                  <a:gd name="T25" fmla="*/ 0 h 1281"/>
                  <a:gd name="T26" fmla="*/ 0 w 547"/>
                  <a:gd name="T27" fmla="*/ 0 h 128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47"/>
                  <a:gd name="T43" fmla="*/ 0 h 1281"/>
                  <a:gd name="T44" fmla="*/ 547 w 547"/>
                  <a:gd name="T45" fmla="*/ 1281 h 128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47" h="1281">
                    <a:moveTo>
                      <a:pt x="71" y="0"/>
                    </a:moveTo>
                    <a:lnTo>
                      <a:pt x="82" y="95"/>
                    </a:lnTo>
                    <a:lnTo>
                      <a:pt x="66" y="175"/>
                    </a:lnTo>
                    <a:lnTo>
                      <a:pt x="38" y="228"/>
                    </a:lnTo>
                    <a:lnTo>
                      <a:pt x="0" y="256"/>
                    </a:lnTo>
                    <a:lnTo>
                      <a:pt x="143" y="527"/>
                    </a:lnTo>
                    <a:lnTo>
                      <a:pt x="547" y="1281"/>
                    </a:lnTo>
                    <a:lnTo>
                      <a:pt x="249" y="604"/>
                    </a:lnTo>
                    <a:lnTo>
                      <a:pt x="66" y="256"/>
                    </a:lnTo>
                    <a:lnTo>
                      <a:pt x="243" y="465"/>
                    </a:lnTo>
                    <a:lnTo>
                      <a:pt x="104" y="189"/>
                    </a:lnTo>
                    <a:lnTo>
                      <a:pt x="143" y="89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7" name="Freeform 92"/>
              <p:cNvSpPr>
                <a:spLocks/>
              </p:cNvSpPr>
              <p:nvPr/>
            </p:nvSpPr>
            <p:spPr bwMode="auto">
              <a:xfrm>
                <a:off x="2904" y="2702"/>
                <a:ext cx="1092" cy="489"/>
              </a:xfrm>
              <a:custGeom>
                <a:avLst/>
                <a:gdLst>
                  <a:gd name="T0" fmla="*/ 0 w 3277"/>
                  <a:gd name="T1" fmla="*/ 0 h 1467"/>
                  <a:gd name="T2" fmla="*/ 0 w 3277"/>
                  <a:gd name="T3" fmla="*/ 0 h 1467"/>
                  <a:gd name="T4" fmla="*/ 0 w 3277"/>
                  <a:gd name="T5" fmla="*/ 0 h 1467"/>
                  <a:gd name="T6" fmla="*/ 0 w 3277"/>
                  <a:gd name="T7" fmla="*/ 0 h 1467"/>
                  <a:gd name="T8" fmla="*/ 0 w 3277"/>
                  <a:gd name="T9" fmla="*/ 0 h 1467"/>
                  <a:gd name="T10" fmla="*/ 0 w 3277"/>
                  <a:gd name="T11" fmla="*/ 0 h 1467"/>
                  <a:gd name="T12" fmla="*/ 0 w 3277"/>
                  <a:gd name="T13" fmla="*/ 0 h 1467"/>
                  <a:gd name="T14" fmla="*/ 0 w 3277"/>
                  <a:gd name="T15" fmla="*/ 0 h 1467"/>
                  <a:gd name="T16" fmla="*/ 0 w 3277"/>
                  <a:gd name="T17" fmla="*/ 0 h 1467"/>
                  <a:gd name="T18" fmla="*/ 0 w 3277"/>
                  <a:gd name="T19" fmla="*/ 0 h 1467"/>
                  <a:gd name="T20" fmla="*/ 0 w 3277"/>
                  <a:gd name="T21" fmla="*/ 0 h 1467"/>
                  <a:gd name="T22" fmla="*/ 0 w 3277"/>
                  <a:gd name="T23" fmla="*/ 0 h 1467"/>
                  <a:gd name="T24" fmla="*/ 0 w 3277"/>
                  <a:gd name="T25" fmla="*/ 0 h 1467"/>
                  <a:gd name="T26" fmla="*/ 0 w 3277"/>
                  <a:gd name="T27" fmla="*/ 0 h 1467"/>
                  <a:gd name="T28" fmla="*/ 0 w 3277"/>
                  <a:gd name="T29" fmla="*/ 0 h 1467"/>
                  <a:gd name="T30" fmla="*/ 0 w 3277"/>
                  <a:gd name="T31" fmla="*/ 0 h 1467"/>
                  <a:gd name="T32" fmla="*/ 0 w 3277"/>
                  <a:gd name="T33" fmla="*/ 0 h 1467"/>
                  <a:gd name="T34" fmla="*/ 0 w 3277"/>
                  <a:gd name="T35" fmla="*/ 0 h 1467"/>
                  <a:gd name="T36" fmla="*/ 0 w 3277"/>
                  <a:gd name="T37" fmla="*/ 0 h 1467"/>
                  <a:gd name="T38" fmla="*/ 0 w 3277"/>
                  <a:gd name="T39" fmla="*/ 0 h 1467"/>
                  <a:gd name="T40" fmla="*/ 0 w 3277"/>
                  <a:gd name="T41" fmla="*/ 0 h 1467"/>
                  <a:gd name="T42" fmla="*/ 0 w 3277"/>
                  <a:gd name="T43" fmla="*/ 0 h 1467"/>
                  <a:gd name="T44" fmla="*/ 0 w 3277"/>
                  <a:gd name="T45" fmla="*/ 0 h 1467"/>
                  <a:gd name="T46" fmla="*/ 0 w 3277"/>
                  <a:gd name="T47" fmla="*/ 0 h 1467"/>
                  <a:gd name="T48" fmla="*/ 0 w 3277"/>
                  <a:gd name="T49" fmla="*/ 0 h 1467"/>
                  <a:gd name="T50" fmla="*/ 0 w 3277"/>
                  <a:gd name="T51" fmla="*/ 0 h 1467"/>
                  <a:gd name="T52" fmla="*/ 0 w 3277"/>
                  <a:gd name="T53" fmla="*/ 0 h 1467"/>
                  <a:gd name="T54" fmla="*/ 0 w 3277"/>
                  <a:gd name="T55" fmla="*/ 0 h 1467"/>
                  <a:gd name="T56" fmla="*/ 0 w 3277"/>
                  <a:gd name="T57" fmla="*/ 0 h 146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77"/>
                  <a:gd name="T88" fmla="*/ 0 h 1467"/>
                  <a:gd name="T89" fmla="*/ 3277 w 3277"/>
                  <a:gd name="T90" fmla="*/ 1467 h 146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77" h="1467">
                    <a:moveTo>
                      <a:pt x="256" y="0"/>
                    </a:moveTo>
                    <a:lnTo>
                      <a:pt x="120" y="62"/>
                    </a:lnTo>
                    <a:lnTo>
                      <a:pt x="12" y="85"/>
                    </a:lnTo>
                    <a:lnTo>
                      <a:pt x="0" y="157"/>
                    </a:lnTo>
                    <a:lnTo>
                      <a:pt x="445" y="993"/>
                    </a:lnTo>
                    <a:lnTo>
                      <a:pt x="635" y="1467"/>
                    </a:lnTo>
                    <a:lnTo>
                      <a:pt x="2530" y="1233"/>
                    </a:lnTo>
                    <a:lnTo>
                      <a:pt x="2601" y="1210"/>
                    </a:lnTo>
                    <a:lnTo>
                      <a:pt x="2702" y="1244"/>
                    </a:lnTo>
                    <a:lnTo>
                      <a:pt x="3045" y="1198"/>
                    </a:lnTo>
                    <a:lnTo>
                      <a:pt x="3199" y="1056"/>
                    </a:lnTo>
                    <a:lnTo>
                      <a:pt x="3277" y="706"/>
                    </a:lnTo>
                    <a:lnTo>
                      <a:pt x="3223" y="456"/>
                    </a:lnTo>
                    <a:lnTo>
                      <a:pt x="2982" y="245"/>
                    </a:lnTo>
                    <a:lnTo>
                      <a:pt x="2511" y="363"/>
                    </a:lnTo>
                    <a:lnTo>
                      <a:pt x="2933" y="371"/>
                    </a:lnTo>
                    <a:lnTo>
                      <a:pt x="3115" y="510"/>
                    </a:lnTo>
                    <a:lnTo>
                      <a:pt x="3196" y="631"/>
                    </a:lnTo>
                    <a:lnTo>
                      <a:pt x="3202" y="811"/>
                    </a:lnTo>
                    <a:lnTo>
                      <a:pt x="3134" y="1027"/>
                    </a:lnTo>
                    <a:lnTo>
                      <a:pt x="3047" y="1124"/>
                    </a:lnTo>
                    <a:lnTo>
                      <a:pt x="2769" y="1161"/>
                    </a:lnTo>
                    <a:lnTo>
                      <a:pt x="2645" y="1121"/>
                    </a:lnTo>
                    <a:lnTo>
                      <a:pt x="2477" y="1205"/>
                    </a:lnTo>
                    <a:lnTo>
                      <a:pt x="688" y="1360"/>
                    </a:lnTo>
                    <a:lnTo>
                      <a:pt x="53" y="107"/>
                    </a:lnTo>
                    <a:lnTo>
                      <a:pt x="270" y="41"/>
                    </a:lnTo>
                    <a:lnTo>
                      <a:pt x="2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8" name="Freeform 93"/>
              <p:cNvSpPr>
                <a:spLocks/>
              </p:cNvSpPr>
              <p:nvPr/>
            </p:nvSpPr>
            <p:spPr bwMode="auto">
              <a:xfrm>
                <a:off x="3148" y="2941"/>
                <a:ext cx="552" cy="163"/>
              </a:xfrm>
              <a:custGeom>
                <a:avLst/>
                <a:gdLst>
                  <a:gd name="T0" fmla="*/ 0 w 1656"/>
                  <a:gd name="T1" fmla="*/ 0 h 489"/>
                  <a:gd name="T2" fmla="*/ 0 w 1656"/>
                  <a:gd name="T3" fmla="*/ 0 h 489"/>
                  <a:gd name="T4" fmla="*/ 0 w 1656"/>
                  <a:gd name="T5" fmla="*/ 0 h 489"/>
                  <a:gd name="T6" fmla="*/ 0 w 1656"/>
                  <a:gd name="T7" fmla="*/ 0 h 489"/>
                  <a:gd name="T8" fmla="*/ 0 w 1656"/>
                  <a:gd name="T9" fmla="*/ 0 h 489"/>
                  <a:gd name="T10" fmla="*/ 0 w 1656"/>
                  <a:gd name="T11" fmla="*/ 0 h 489"/>
                  <a:gd name="T12" fmla="*/ 0 w 1656"/>
                  <a:gd name="T13" fmla="*/ 0 h 489"/>
                  <a:gd name="T14" fmla="*/ 0 w 1656"/>
                  <a:gd name="T15" fmla="*/ 0 h 489"/>
                  <a:gd name="T16" fmla="*/ 0 w 1656"/>
                  <a:gd name="T17" fmla="*/ 0 h 489"/>
                  <a:gd name="T18" fmla="*/ 0 w 1656"/>
                  <a:gd name="T19" fmla="*/ 0 h 489"/>
                  <a:gd name="T20" fmla="*/ 0 w 1656"/>
                  <a:gd name="T21" fmla="*/ 0 h 489"/>
                  <a:gd name="T22" fmla="*/ 0 w 1656"/>
                  <a:gd name="T23" fmla="*/ 0 h 489"/>
                  <a:gd name="T24" fmla="*/ 0 w 1656"/>
                  <a:gd name="T25" fmla="*/ 0 h 489"/>
                  <a:gd name="T26" fmla="*/ 0 w 1656"/>
                  <a:gd name="T27" fmla="*/ 0 h 4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656"/>
                  <a:gd name="T43" fmla="*/ 0 h 489"/>
                  <a:gd name="T44" fmla="*/ 1656 w 1656"/>
                  <a:gd name="T45" fmla="*/ 489 h 48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656" h="489">
                    <a:moveTo>
                      <a:pt x="0" y="489"/>
                    </a:moveTo>
                    <a:lnTo>
                      <a:pt x="133" y="366"/>
                    </a:lnTo>
                    <a:lnTo>
                      <a:pt x="193" y="256"/>
                    </a:lnTo>
                    <a:lnTo>
                      <a:pt x="177" y="123"/>
                    </a:lnTo>
                    <a:lnTo>
                      <a:pt x="1202" y="0"/>
                    </a:lnTo>
                    <a:lnTo>
                      <a:pt x="288" y="157"/>
                    </a:lnTo>
                    <a:lnTo>
                      <a:pt x="248" y="267"/>
                    </a:lnTo>
                    <a:lnTo>
                      <a:pt x="1030" y="223"/>
                    </a:lnTo>
                    <a:lnTo>
                      <a:pt x="232" y="340"/>
                    </a:lnTo>
                    <a:lnTo>
                      <a:pt x="187" y="384"/>
                    </a:lnTo>
                    <a:lnTo>
                      <a:pt x="143" y="411"/>
                    </a:lnTo>
                    <a:lnTo>
                      <a:pt x="1656" y="328"/>
                    </a:lnTo>
                    <a:lnTo>
                      <a:pt x="0" y="4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9" name="Freeform 94"/>
              <p:cNvSpPr>
                <a:spLocks/>
              </p:cNvSpPr>
              <p:nvPr/>
            </p:nvSpPr>
            <p:spPr bwMode="auto">
              <a:xfrm>
                <a:off x="3149" y="2785"/>
                <a:ext cx="253" cy="111"/>
              </a:xfrm>
              <a:custGeom>
                <a:avLst/>
                <a:gdLst>
                  <a:gd name="T0" fmla="*/ 0 w 759"/>
                  <a:gd name="T1" fmla="*/ 0 h 332"/>
                  <a:gd name="T2" fmla="*/ 0 w 759"/>
                  <a:gd name="T3" fmla="*/ 0 h 332"/>
                  <a:gd name="T4" fmla="*/ 0 w 759"/>
                  <a:gd name="T5" fmla="*/ 0 h 332"/>
                  <a:gd name="T6" fmla="*/ 0 w 759"/>
                  <a:gd name="T7" fmla="*/ 0 h 332"/>
                  <a:gd name="T8" fmla="*/ 0 w 759"/>
                  <a:gd name="T9" fmla="*/ 0 h 332"/>
                  <a:gd name="T10" fmla="*/ 0 w 759"/>
                  <a:gd name="T11" fmla="*/ 0 h 332"/>
                  <a:gd name="T12" fmla="*/ 0 w 759"/>
                  <a:gd name="T13" fmla="*/ 0 h 332"/>
                  <a:gd name="T14" fmla="*/ 0 w 759"/>
                  <a:gd name="T15" fmla="*/ 0 h 332"/>
                  <a:gd name="T16" fmla="*/ 0 w 759"/>
                  <a:gd name="T17" fmla="*/ 0 h 332"/>
                  <a:gd name="T18" fmla="*/ 0 w 759"/>
                  <a:gd name="T19" fmla="*/ 0 h 3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59"/>
                  <a:gd name="T31" fmla="*/ 0 h 332"/>
                  <a:gd name="T32" fmla="*/ 759 w 759"/>
                  <a:gd name="T33" fmla="*/ 332 h 33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59" h="332">
                    <a:moveTo>
                      <a:pt x="292" y="0"/>
                    </a:moveTo>
                    <a:lnTo>
                      <a:pt x="0" y="15"/>
                    </a:lnTo>
                    <a:lnTo>
                      <a:pt x="221" y="332"/>
                    </a:lnTo>
                    <a:lnTo>
                      <a:pt x="759" y="291"/>
                    </a:lnTo>
                    <a:lnTo>
                      <a:pt x="700" y="251"/>
                    </a:lnTo>
                    <a:lnTo>
                      <a:pt x="261" y="266"/>
                    </a:lnTo>
                    <a:lnTo>
                      <a:pt x="145" y="71"/>
                    </a:lnTo>
                    <a:lnTo>
                      <a:pt x="360" y="19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0" name="Freeform 95"/>
              <p:cNvSpPr>
                <a:spLocks/>
              </p:cNvSpPr>
              <p:nvPr/>
            </p:nvSpPr>
            <p:spPr bwMode="auto">
              <a:xfrm>
                <a:off x="3582" y="2852"/>
                <a:ext cx="219" cy="28"/>
              </a:xfrm>
              <a:custGeom>
                <a:avLst/>
                <a:gdLst>
                  <a:gd name="T0" fmla="*/ 0 w 657"/>
                  <a:gd name="T1" fmla="*/ 0 h 84"/>
                  <a:gd name="T2" fmla="*/ 0 w 657"/>
                  <a:gd name="T3" fmla="*/ 0 h 84"/>
                  <a:gd name="T4" fmla="*/ 0 w 657"/>
                  <a:gd name="T5" fmla="*/ 0 h 84"/>
                  <a:gd name="T6" fmla="*/ 0 w 657"/>
                  <a:gd name="T7" fmla="*/ 0 h 84"/>
                  <a:gd name="T8" fmla="*/ 0 w 657"/>
                  <a:gd name="T9" fmla="*/ 0 h 84"/>
                  <a:gd name="T10" fmla="*/ 0 w 657"/>
                  <a:gd name="T11" fmla="*/ 0 h 84"/>
                  <a:gd name="T12" fmla="*/ 0 w 657"/>
                  <a:gd name="T13" fmla="*/ 0 h 84"/>
                  <a:gd name="T14" fmla="*/ 0 w 657"/>
                  <a:gd name="T15" fmla="*/ 0 h 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57"/>
                  <a:gd name="T25" fmla="*/ 0 h 84"/>
                  <a:gd name="T26" fmla="*/ 657 w 657"/>
                  <a:gd name="T27" fmla="*/ 84 h 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57" h="84">
                    <a:moveTo>
                      <a:pt x="0" y="84"/>
                    </a:moveTo>
                    <a:lnTo>
                      <a:pt x="113" y="71"/>
                    </a:lnTo>
                    <a:lnTo>
                      <a:pt x="337" y="42"/>
                    </a:lnTo>
                    <a:lnTo>
                      <a:pt x="558" y="13"/>
                    </a:lnTo>
                    <a:lnTo>
                      <a:pt x="657" y="0"/>
                    </a:lnTo>
                    <a:lnTo>
                      <a:pt x="164" y="17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1" name="Freeform 96"/>
              <p:cNvSpPr>
                <a:spLocks/>
              </p:cNvSpPr>
              <p:nvPr/>
            </p:nvSpPr>
            <p:spPr bwMode="auto">
              <a:xfrm>
                <a:off x="3203" y="2181"/>
                <a:ext cx="608" cy="150"/>
              </a:xfrm>
              <a:custGeom>
                <a:avLst/>
                <a:gdLst>
                  <a:gd name="T0" fmla="*/ 0 w 1825"/>
                  <a:gd name="T1" fmla="*/ 0 h 451"/>
                  <a:gd name="T2" fmla="*/ 0 w 1825"/>
                  <a:gd name="T3" fmla="*/ 0 h 451"/>
                  <a:gd name="T4" fmla="*/ 0 w 1825"/>
                  <a:gd name="T5" fmla="*/ 0 h 451"/>
                  <a:gd name="T6" fmla="*/ 0 w 1825"/>
                  <a:gd name="T7" fmla="*/ 0 h 451"/>
                  <a:gd name="T8" fmla="*/ 0 w 1825"/>
                  <a:gd name="T9" fmla="*/ 0 h 451"/>
                  <a:gd name="T10" fmla="*/ 0 w 1825"/>
                  <a:gd name="T11" fmla="*/ 0 h 451"/>
                  <a:gd name="T12" fmla="*/ 0 w 1825"/>
                  <a:gd name="T13" fmla="*/ 0 h 451"/>
                  <a:gd name="T14" fmla="*/ 0 w 1825"/>
                  <a:gd name="T15" fmla="*/ 0 h 451"/>
                  <a:gd name="T16" fmla="*/ 0 w 1825"/>
                  <a:gd name="T17" fmla="*/ 0 h 451"/>
                  <a:gd name="T18" fmla="*/ 0 w 1825"/>
                  <a:gd name="T19" fmla="*/ 0 h 451"/>
                  <a:gd name="T20" fmla="*/ 0 w 1825"/>
                  <a:gd name="T21" fmla="*/ 0 h 451"/>
                  <a:gd name="T22" fmla="*/ 0 w 1825"/>
                  <a:gd name="T23" fmla="*/ 0 h 451"/>
                  <a:gd name="T24" fmla="*/ 0 w 1825"/>
                  <a:gd name="T25" fmla="*/ 0 h 45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25"/>
                  <a:gd name="T40" fmla="*/ 0 h 451"/>
                  <a:gd name="T41" fmla="*/ 1825 w 1825"/>
                  <a:gd name="T42" fmla="*/ 451 h 45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25" h="451">
                    <a:moveTo>
                      <a:pt x="1825" y="97"/>
                    </a:moveTo>
                    <a:lnTo>
                      <a:pt x="1527" y="47"/>
                    </a:lnTo>
                    <a:lnTo>
                      <a:pt x="1472" y="4"/>
                    </a:lnTo>
                    <a:lnTo>
                      <a:pt x="1391" y="0"/>
                    </a:lnTo>
                    <a:lnTo>
                      <a:pt x="0" y="308"/>
                    </a:lnTo>
                    <a:lnTo>
                      <a:pt x="451" y="451"/>
                    </a:lnTo>
                    <a:lnTo>
                      <a:pt x="1628" y="153"/>
                    </a:lnTo>
                    <a:lnTo>
                      <a:pt x="433" y="385"/>
                    </a:lnTo>
                    <a:lnTo>
                      <a:pt x="310" y="305"/>
                    </a:lnTo>
                    <a:lnTo>
                      <a:pt x="1400" y="42"/>
                    </a:lnTo>
                    <a:lnTo>
                      <a:pt x="1476" y="63"/>
                    </a:lnTo>
                    <a:lnTo>
                      <a:pt x="1825" y="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2" name="Freeform 97"/>
              <p:cNvSpPr>
                <a:spLocks/>
              </p:cNvSpPr>
              <p:nvPr/>
            </p:nvSpPr>
            <p:spPr bwMode="auto">
              <a:xfrm>
                <a:off x="3653" y="2490"/>
                <a:ext cx="315" cy="128"/>
              </a:xfrm>
              <a:custGeom>
                <a:avLst/>
                <a:gdLst>
                  <a:gd name="T0" fmla="*/ 0 w 945"/>
                  <a:gd name="T1" fmla="*/ 0 h 382"/>
                  <a:gd name="T2" fmla="*/ 0 w 945"/>
                  <a:gd name="T3" fmla="*/ 0 h 382"/>
                  <a:gd name="T4" fmla="*/ 0 w 945"/>
                  <a:gd name="T5" fmla="*/ 0 h 382"/>
                  <a:gd name="T6" fmla="*/ 0 w 945"/>
                  <a:gd name="T7" fmla="*/ 0 h 382"/>
                  <a:gd name="T8" fmla="*/ 0 w 945"/>
                  <a:gd name="T9" fmla="*/ 0 h 382"/>
                  <a:gd name="T10" fmla="*/ 0 w 945"/>
                  <a:gd name="T11" fmla="*/ 0 h 3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45"/>
                  <a:gd name="T19" fmla="*/ 0 h 382"/>
                  <a:gd name="T20" fmla="*/ 945 w 945"/>
                  <a:gd name="T21" fmla="*/ 382 h 3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45" h="382">
                    <a:moveTo>
                      <a:pt x="0" y="382"/>
                    </a:moveTo>
                    <a:lnTo>
                      <a:pt x="272" y="118"/>
                    </a:lnTo>
                    <a:lnTo>
                      <a:pt x="663" y="0"/>
                    </a:lnTo>
                    <a:lnTo>
                      <a:pt x="945" y="118"/>
                    </a:lnTo>
                    <a:lnTo>
                      <a:pt x="0" y="382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3" name="Freeform 98"/>
              <p:cNvSpPr>
                <a:spLocks/>
              </p:cNvSpPr>
              <p:nvPr/>
            </p:nvSpPr>
            <p:spPr bwMode="auto">
              <a:xfrm>
                <a:off x="3499" y="2461"/>
                <a:ext cx="561" cy="391"/>
              </a:xfrm>
              <a:custGeom>
                <a:avLst/>
                <a:gdLst>
                  <a:gd name="T0" fmla="*/ 0 w 1682"/>
                  <a:gd name="T1" fmla="*/ 0 h 1174"/>
                  <a:gd name="T2" fmla="*/ 0 w 1682"/>
                  <a:gd name="T3" fmla="*/ 0 h 1174"/>
                  <a:gd name="T4" fmla="*/ 0 w 1682"/>
                  <a:gd name="T5" fmla="*/ 0 h 1174"/>
                  <a:gd name="T6" fmla="*/ 0 w 1682"/>
                  <a:gd name="T7" fmla="*/ 0 h 1174"/>
                  <a:gd name="T8" fmla="*/ 0 w 1682"/>
                  <a:gd name="T9" fmla="*/ 0 h 1174"/>
                  <a:gd name="T10" fmla="*/ 0 w 1682"/>
                  <a:gd name="T11" fmla="*/ 0 h 1174"/>
                  <a:gd name="T12" fmla="*/ 0 w 1682"/>
                  <a:gd name="T13" fmla="*/ 0 h 1174"/>
                  <a:gd name="T14" fmla="*/ 0 w 1682"/>
                  <a:gd name="T15" fmla="*/ 0 h 1174"/>
                  <a:gd name="T16" fmla="*/ 0 w 1682"/>
                  <a:gd name="T17" fmla="*/ 0 h 1174"/>
                  <a:gd name="T18" fmla="*/ 0 w 1682"/>
                  <a:gd name="T19" fmla="*/ 0 h 1174"/>
                  <a:gd name="T20" fmla="*/ 0 w 1682"/>
                  <a:gd name="T21" fmla="*/ 0 h 1174"/>
                  <a:gd name="T22" fmla="*/ 0 w 1682"/>
                  <a:gd name="T23" fmla="*/ 0 h 1174"/>
                  <a:gd name="T24" fmla="*/ 0 w 1682"/>
                  <a:gd name="T25" fmla="*/ 0 h 1174"/>
                  <a:gd name="T26" fmla="*/ 0 w 1682"/>
                  <a:gd name="T27" fmla="*/ 0 h 1174"/>
                  <a:gd name="T28" fmla="*/ 0 w 1682"/>
                  <a:gd name="T29" fmla="*/ 0 h 1174"/>
                  <a:gd name="T30" fmla="*/ 0 w 1682"/>
                  <a:gd name="T31" fmla="*/ 0 h 1174"/>
                  <a:gd name="T32" fmla="*/ 0 w 1682"/>
                  <a:gd name="T33" fmla="*/ 0 h 1174"/>
                  <a:gd name="T34" fmla="*/ 0 w 1682"/>
                  <a:gd name="T35" fmla="*/ 0 h 1174"/>
                  <a:gd name="T36" fmla="*/ 0 w 1682"/>
                  <a:gd name="T37" fmla="*/ 0 h 1174"/>
                  <a:gd name="T38" fmla="*/ 0 w 1682"/>
                  <a:gd name="T39" fmla="*/ 0 h 1174"/>
                  <a:gd name="T40" fmla="*/ 0 w 1682"/>
                  <a:gd name="T41" fmla="*/ 0 h 11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682"/>
                  <a:gd name="T64" fmla="*/ 0 h 1174"/>
                  <a:gd name="T65" fmla="*/ 1682 w 1682"/>
                  <a:gd name="T66" fmla="*/ 1174 h 117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682" h="1174">
                    <a:moveTo>
                      <a:pt x="939" y="0"/>
                    </a:moveTo>
                    <a:lnTo>
                      <a:pt x="1648" y="189"/>
                    </a:lnTo>
                    <a:lnTo>
                      <a:pt x="1682" y="300"/>
                    </a:lnTo>
                    <a:lnTo>
                      <a:pt x="1338" y="417"/>
                    </a:lnTo>
                    <a:lnTo>
                      <a:pt x="1293" y="505"/>
                    </a:lnTo>
                    <a:lnTo>
                      <a:pt x="1316" y="605"/>
                    </a:lnTo>
                    <a:lnTo>
                      <a:pt x="1366" y="678"/>
                    </a:lnTo>
                    <a:lnTo>
                      <a:pt x="1465" y="732"/>
                    </a:lnTo>
                    <a:lnTo>
                      <a:pt x="0" y="1174"/>
                    </a:lnTo>
                    <a:lnTo>
                      <a:pt x="1348" y="716"/>
                    </a:lnTo>
                    <a:lnTo>
                      <a:pt x="1259" y="662"/>
                    </a:lnTo>
                    <a:lnTo>
                      <a:pt x="828" y="755"/>
                    </a:lnTo>
                    <a:lnTo>
                      <a:pt x="1237" y="600"/>
                    </a:lnTo>
                    <a:lnTo>
                      <a:pt x="1243" y="473"/>
                    </a:lnTo>
                    <a:lnTo>
                      <a:pt x="368" y="666"/>
                    </a:lnTo>
                    <a:lnTo>
                      <a:pt x="346" y="573"/>
                    </a:lnTo>
                    <a:lnTo>
                      <a:pt x="1642" y="226"/>
                    </a:lnTo>
                    <a:lnTo>
                      <a:pt x="982" y="68"/>
                    </a:lnTo>
                    <a:lnTo>
                      <a:pt x="474" y="235"/>
                    </a:lnTo>
                    <a:lnTo>
                      <a:pt x="9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4" name="Freeform 99"/>
              <p:cNvSpPr>
                <a:spLocks/>
              </p:cNvSpPr>
              <p:nvPr/>
            </p:nvSpPr>
            <p:spPr bwMode="auto">
              <a:xfrm>
                <a:off x="3770" y="2810"/>
                <a:ext cx="99" cy="47"/>
              </a:xfrm>
              <a:custGeom>
                <a:avLst/>
                <a:gdLst>
                  <a:gd name="T0" fmla="*/ 0 w 297"/>
                  <a:gd name="T1" fmla="*/ 0 h 141"/>
                  <a:gd name="T2" fmla="*/ 0 w 297"/>
                  <a:gd name="T3" fmla="*/ 0 h 141"/>
                  <a:gd name="T4" fmla="*/ 0 w 297"/>
                  <a:gd name="T5" fmla="*/ 0 h 141"/>
                  <a:gd name="T6" fmla="*/ 0 w 297"/>
                  <a:gd name="T7" fmla="*/ 0 h 141"/>
                  <a:gd name="T8" fmla="*/ 0 w 297"/>
                  <a:gd name="T9" fmla="*/ 0 h 141"/>
                  <a:gd name="T10" fmla="*/ 0 w 297"/>
                  <a:gd name="T11" fmla="*/ 0 h 141"/>
                  <a:gd name="T12" fmla="*/ 0 w 297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7"/>
                  <a:gd name="T22" fmla="*/ 0 h 141"/>
                  <a:gd name="T23" fmla="*/ 297 w 29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7" h="141">
                    <a:moveTo>
                      <a:pt x="197" y="0"/>
                    </a:moveTo>
                    <a:lnTo>
                      <a:pt x="297" y="121"/>
                    </a:lnTo>
                    <a:lnTo>
                      <a:pt x="0" y="141"/>
                    </a:lnTo>
                    <a:lnTo>
                      <a:pt x="169" y="88"/>
                    </a:lnTo>
                    <a:lnTo>
                      <a:pt x="129" y="13"/>
                    </a:lnTo>
                    <a:lnTo>
                      <a:pt x="1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2" name="Group 100"/>
            <p:cNvGrpSpPr>
              <a:grpSpLocks/>
            </p:cNvGrpSpPr>
            <p:nvPr/>
          </p:nvGrpSpPr>
          <p:grpSpPr bwMode="auto">
            <a:xfrm>
              <a:off x="2160" y="2928"/>
              <a:ext cx="1207" cy="791"/>
              <a:chOff x="2880" y="2118"/>
              <a:chExt cx="1207" cy="1073"/>
            </a:xfrm>
          </p:grpSpPr>
          <p:sp>
            <p:nvSpPr>
              <p:cNvPr id="145" name="Freeform 101"/>
              <p:cNvSpPr>
                <a:spLocks/>
              </p:cNvSpPr>
              <p:nvPr/>
            </p:nvSpPr>
            <p:spPr bwMode="auto">
              <a:xfrm>
                <a:off x="2962" y="2240"/>
                <a:ext cx="856" cy="914"/>
              </a:xfrm>
              <a:custGeom>
                <a:avLst/>
                <a:gdLst>
                  <a:gd name="T0" fmla="*/ 0 w 2566"/>
                  <a:gd name="T1" fmla="*/ 0 h 2741"/>
                  <a:gd name="T2" fmla="*/ 0 w 2566"/>
                  <a:gd name="T3" fmla="*/ 0 h 2741"/>
                  <a:gd name="T4" fmla="*/ 0 w 2566"/>
                  <a:gd name="T5" fmla="*/ 0 h 2741"/>
                  <a:gd name="T6" fmla="*/ 0 w 2566"/>
                  <a:gd name="T7" fmla="*/ 0 h 2741"/>
                  <a:gd name="T8" fmla="*/ 0 w 2566"/>
                  <a:gd name="T9" fmla="*/ 0 h 2741"/>
                  <a:gd name="T10" fmla="*/ 0 w 2566"/>
                  <a:gd name="T11" fmla="*/ 0 h 2741"/>
                  <a:gd name="T12" fmla="*/ 0 w 2566"/>
                  <a:gd name="T13" fmla="*/ 0 h 2741"/>
                  <a:gd name="T14" fmla="*/ 0 w 2566"/>
                  <a:gd name="T15" fmla="*/ 0 h 2741"/>
                  <a:gd name="T16" fmla="*/ 0 w 2566"/>
                  <a:gd name="T17" fmla="*/ 0 h 2741"/>
                  <a:gd name="T18" fmla="*/ 0 w 2566"/>
                  <a:gd name="T19" fmla="*/ 0 h 2741"/>
                  <a:gd name="T20" fmla="*/ 0 w 2566"/>
                  <a:gd name="T21" fmla="*/ 0 h 27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566"/>
                  <a:gd name="T34" fmla="*/ 0 h 2741"/>
                  <a:gd name="T35" fmla="*/ 2566 w 2566"/>
                  <a:gd name="T36" fmla="*/ 2741 h 27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566" h="2741">
                    <a:moveTo>
                      <a:pt x="92" y="0"/>
                    </a:moveTo>
                    <a:lnTo>
                      <a:pt x="94" y="307"/>
                    </a:lnTo>
                    <a:lnTo>
                      <a:pt x="10" y="530"/>
                    </a:lnTo>
                    <a:lnTo>
                      <a:pt x="364" y="818"/>
                    </a:lnTo>
                    <a:lnTo>
                      <a:pt x="0" y="1593"/>
                    </a:lnTo>
                    <a:lnTo>
                      <a:pt x="560" y="2741"/>
                    </a:lnTo>
                    <a:lnTo>
                      <a:pt x="1750" y="2587"/>
                    </a:lnTo>
                    <a:lnTo>
                      <a:pt x="2566" y="1882"/>
                    </a:lnTo>
                    <a:lnTo>
                      <a:pt x="1775" y="222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6" name="Freeform 102"/>
              <p:cNvSpPr>
                <a:spLocks/>
              </p:cNvSpPr>
              <p:nvPr/>
            </p:nvSpPr>
            <p:spPr bwMode="auto">
              <a:xfrm>
                <a:off x="2933" y="2550"/>
                <a:ext cx="194" cy="326"/>
              </a:xfrm>
              <a:custGeom>
                <a:avLst/>
                <a:gdLst>
                  <a:gd name="T0" fmla="*/ 0 w 582"/>
                  <a:gd name="T1" fmla="*/ 0 h 978"/>
                  <a:gd name="T2" fmla="*/ 0 w 582"/>
                  <a:gd name="T3" fmla="*/ 0 h 978"/>
                  <a:gd name="T4" fmla="*/ 0 w 582"/>
                  <a:gd name="T5" fmla="*/ 0 h 978"/>
                  <a:gd name="T6" fmla="*/ 0 w 582"/>
                  <a:gd name="T7" fmla="*/ 0 h 978"/>
                  <a:gd name="T8" fmla="*/ 0 w 582"/>
                  <a:gd name="T9" fmla="*/ 0 h 978"/>
                  <a:gd name="T10" fmla="*/ 0 w 582"/>
                  <a:gd name="T11" fmla="*/ 0 h 978"/>
                  <a:gd name="T12" fmla="*/ 0 w 582"/>
                  <a:gd name="T13" fmla="*/ 0 h 9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82"/>
                  <a:gd name="T22" fmla="*/ 0 h 978"/>
                  <a:gd name="T23" fmla="*/ 582 w 582"/>
                  <a:gd name="T24" fmla="*/ 978 h 9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82" h="978">
                    <a:moveTo>
                      <a:pt x="300" y="0"/>
                    </a:moveTo>
                    <a:lnTo>
                      <a:pt x="0" y="48"/>
                    </a:lnTo>
                    <a:lnTo>
                      <a:pt x="37" y="135"/>
                    </a:lnTo>
                    <a:lnTo>
                      <a:pt x="582" y="978"/>
                    </a:lnTo>
                    <a:lnTo>
                      <a:pt x="339" y="126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7" name="Freeform 103"/>
              <p:cNvSpPr>
                <a:spLocks/>
              </p:cNvSpPr>
              <p:nvPr/>
            </p:nvSpPr>
            <p:spPr bwMode="auto">
              <a:xfrm>
                <a:off x="2908" y="2710"/>
                <a:ext cx="482" cy="458"/>
              </a:xfrm>
              <a:custGeom>
                <a:avLst/>
                <a:gdLst>
                  <a:gd name="T0" fmla="*/ 0 w 1445"/>
                  <a:gd name="T1" fmla="*/ 0 h 1374"/>
                  <a:gd name="T2" fmla="*/ 0 w 1445"/>
                  <a:gd name="T3" fmla="*/ 0 h 1374"/>
                  <a:gd name="T4" fmla="*/ 0 w 1445"/>
                  <a:gd name="T5" fmla="*/ 0 h 1374"/>
                  <a:gd name="T6" fmla="*/ 0 w 1445"/>
                  <a:gd name="T7" fmla="*/ 0 h 1374"/>
                  <a:gd name="T8" fmla="*/ 0 w 1445"/>
                  <a:gd name="T9" fmla="*/ 0 h 1374"/>
                  <a:gd name="T10" fmla="*/ 0 w 1445"/>
                  <a:gd name="T11" fmla="*/ 0 h 1374"/>
                  <a:gd name="T12" fmla="*/ 0 w 1445"/>
                  <a:gd name="T13" fmla="*/ 0 h 1374"/>
                  <a:gd name="T14" fmla="*/ 0 w 1445"/>
                  <a:gd name="T15" fmla="*/ 0 h 13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5"/>
                  <a:gd name="T25" fmla="*/ 0 h 1374"/>
                  <a:gd name="T26" fmla="*/ 1445 w 1445"/>
                  <a:gd name="T27" fmla="*/ 1374 h 13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5" h="1374">
                    <a:moveTo>
                      <a:pt x="247" y="0"/>
                    </a:moveTo>
                    <a:lnTo>
                      <a:pt x="0" y="93"/>
                    </a:lnTo>
                    <a:lnTo>
                      <a:pt x="656" y="1374"/>
                    </a:lnTo>
                    <a:lnTo>
                      <a:pt x="1445" y="1331"/>
                    </a:lnTo>
                    <a:lnTo>
                      <a:pt x="719" y="1182"/>
                    </a:lnTo>
                    <a:lnTo>
                      <a:pt x="204" y="156"/>
                    </a:ln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8" name="Freeform 104"/>
              <p:cNvSpPr>
                <a:spLocks/>
              </p:cNvSpPr>
              <p:nvPr/>
            </p:nvSpPr>
            <p:spPr bwMode="auto">
              <a:xfrm>
                <a:off x="2891" y="2128"/>
                <a:ext cx="564" cy="285"/>
              </a:xfrm>
              <a:custGeom>
                <a:avLst/>
                <a:gdLst>
                  <a:gd name="T0" fmla="*/ 0 w 1694"/>
                  <a:gd name="T1" fmla="*/ 0 h 855"/>
                  <a:gd name="T2" fmla="*/ 0 w 1694"/>
                  <a:gd name="T3" fmla="*/ 0 h 855"/>
                  <a:gd name="T4" fmla="*/ 0 w 1694"/>
                  <a:gd name="T5" fmla="*/ 0 h 855"/>
                  <a:gd name="T6" fmla="*/ 0 w 1694"/>
                  <a:gd name="T7" fmla="*/ 0 h 855"/>
                  <a:gd name="T8" fmla="*/ 0 w 1694"/>
                  <a:gd name="T9" fmla="*/ 0 h 855"/>
                  <a:gd name="T10" fmla="*/ 0 w 1694"/>
                  <a:gd name="T11" fmla="*/ 0 h 855"/>
                  <a:gd name="T12" fmla="*/ 0 w 1694"/>
                  <a:gd name="T13" fmla="*/ 0 h 855"/>
                  <a:gd name="T14" fmla="*/ 0 w 1694"/>
                  <a:gd name="T15" fmla="*/ 0 h 855"/>
                  <a:gd name="T16" fmla="*/ 0 w 1694"/>
                  <a:gd name="T17" fmla="*/ 0 h 8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94"/>
                  <a:gd name="T28" fmla="*/ 0 h 855"/>
                  <a:gd name="T29" fmla="*/ 1694 w 1694"/>
                  <a:gd name="T30" fmla="*/ 855 h 8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94" h="855">
                    <a:moveTo>
                      <a:pt x="1463" y="0"/>
                    </a:moveTo>
                    <a:lnTo>
                      <a:pt x="20" y="275"/>
                    </a:lnTo>
                    <a:lnTo>
                      <a:pt x="0" y="335"/>
                    </a:lnTo>
                    <a:lnTo>
                      <a:pt x="1389" y="855"/>
                    </a:lnTo>
                    <a:lnTo>
                      <a:pt x="1694" y="731"/>
                    </a:lnTo>
                    <a:lnTo>
                      <a:pt x="845" y="455"/>
                    </a:lnTo>
                    <a:lnTo>
                      <a:pt x="1509" y="75"/>
                    </a:lnTo>
                    <a:lnTo>
                      <a:pt x="1463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9" name="Freeform 105"/>
              <p:cNvSpPr>
                <a:spLocks/>
              </p:cNvSpPr>
              <p:nvPr/>
            </p:nvSpPr>
            <p:spPr bwMode="auto">
              <a:xfrm>
                <a:off x="2904" y="2371"/>
                <a:ext cx="602" cy="272"/>
              </a:xfrm>
              <a:custGeom>
                <a:avLst/>
                <a:gdLst>
                  <a:gd name="T0" fmla="*/ 0 w 1806"/>
                  <a:gd name="T1" fmla="*/ 0 h 816"/>
                  <a:gd name="T2" fmla="*/ 0 w 1806"/>
                  <a:gd name="T3" fmla="*/ 0 h 816"/>
                  <a:gd name="T4" fmla="*/ 0 w 1806"/>
                  <a:gd name="T5" fmla="*/ 0 h 816"/>
                  <a:gd name="T6" fmla="*/ 0 w 1806"/>
                  <a:gd name="T7" fmla="*/ 0 h 816"/>
                  <a:gd name="T8" fmla="*/ 0 w 1806"/>
                  <a:gd name="T9" fmla="*/ 0 h 816"/>
                  <a:gd name="T10" fmla="*/ 0 w 1806"/>
                  <a:gd name="T11" fmla="*/ 0 h 816"/>
                  <a:gd name="T12" fmla="*/ 0 w 1806"/>
                  <a:gd name="T13" fmla="*/ 0 h 816"/>
                  <a:gd name="T14" fmla="*/ 0 w 1806"/>
                  <a:gd name="T15" fmla="*/ 0 h 816"/>
                  <a:gd name="T16" fmla="*/ 0 w 1806"/>
                  <a:gd name="T17" fmla="*/ 0 h 816"/>
                  <a:gd name="T18" fmla="*/ 0 w 1806"/>
                  <a:gd name="T19" fmla="*/ 0 h 816"/>
                  <a:gd name="T20" fmla="*/ 0 w 1806"/>
                  <a:gd name="T21" fmla="*/ 0 h 8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06"/>
                  <a:gd name="T34" fmla="*/ 0 h 816"/>
                  <a:gd name="T35" fmla="*/ 1806 w 1806"/>
                  <a:gd name="T36" fmla="*/ 816 h 8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06" h="816">
                    <a:moveTo>
                      <a:pt x="241" y="0"/>
                    </a:moveTo>
                    <a:lnTo>
                      <a:pt x="0" y="101"/>
                    </a:lnTo>
                    <a:lnTo>
                      <a:pt x="0" y="172"/>
                    </a:lnTo>
                    <a:lnTo>
                      <a:pt x="1349" y="816"/>
                    </a:lnTo>
                    <a:lnTo>
                      <a:pt x="1779" y="687"/>
                    </a:lnTo>
                    <a:lnTo>
                      <a:pt x="1806" y="570"/>
                    </a:lnTo>
                    <a:lnTo>
                      <a:pt x="1574" y="551"/>
                    </a:lnTo>
                    <a:lnTo>
                      <a:pt x="1344" y="636"/>
                    </a:lnTo>
                    <a:lnTo>
                      <a:pt x="207" y="129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0" name="Freeform 106"/>
              <p:cNvSpPr>
                <a:spLocks/>
              </p:cNvSpPr>
              <p:nvPr/>
            </p:nvSpPr>
            <p:spPr bwMode="auto">
              <a:xfrm>
                <a:off x="3010" y="2500"/>
                <a:ext cx="454" cy="360"/>
              </a:xfrm>
              <a:custGeom>
                <a:avLst/>
                <a:gdLst>
                  <a:gd name="T0" fmla="*/ 0 w 1360"/>
                  <a:gd name="T1" fmla="*/ 0 h 1080"/>
                  <a:gd name="T2" fmla="*/ 0 w 1360"/>
                  <a:gd name="T3" fmla="*/ 0 h 1080"/>
                  <a:gd name="T4" fmla="*/ 0 w 1360"/>
                  <a:gd name="T5" fmla="*/ 0 h 1080"/>
                  <a:gd name="T6" fmla="*/ 0 w 1360"/>
                  <a:gd name="T7" fmla="*/ 0 h 1080"/>
                  <a:gd name="T8" fmla="*/ 0 w 1360"/>
                  <a:gd name="T9" fmla="*/ 0 h 1080"/>
                  <a:gd name="T10" fmla="*/ 0 w 1360"/>
                  <a:gd name="T11" fmla="*/ 0 h 1080"/>
                  <a:gd name="T12" fmla="*/ 0 w 1360"/>
                  <a:gd name="T13" fmla="*/ 0 h 1080"/>
                  <a:gd name="T14" fmla="*/ 0 w 1360"/>
                  <a:gd name="T15" fmla="*/ 0 h 1080"/>
                  <a:gd name="T16" fmla="*/ 0 w 1360"/>
                  <a:gd name="T17" fmla="*/ 0 h 1080"/>
                  <a:gd name="T18" fmla="*/ 0 w 1360"/>
                  <a:gd name="T19" fmla="*/ 0 h 1080"/>
                  <a:gd name="T20" fmla="*/ 0 w 1360"/>
                  <a:gd name="T21" fmla="*/ 0 h 1080"/>
                  <a:gd name="T22" fmla="*/ 0 w 1360"/>
                  <a:gd name="T23" fmla="*/ 0 h 1080"/>
                  <a:gd name="T24" fmla="*/ 0 w 1360"/>
                  <a:gd name="T25" fmla="*/ 0 h 1080"/>
                  <a:gd name="T26" fmla="*/ 0 w 1360"/>
                  <a:gd name="T27" fmla="*/ 0 h 108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60"/>
                  <a:gd name="T43" fmla="*/ 0 h 1080"/>
                  <a:gd name="T44" fmla="*/ 1360 w 1360"/>
                  <a:gd name="T45" fmla="*/ 1080 h 108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60" h="1080">
                    <a:moveTo>
                      <a:pt x="6" y="59"/>
                    </a:moveTo>
                    <a:lnTo>
                      <a:pt x="0" y="180"/>
                    </a:lnTo>
                    <a:lnTo>
                      <a:pt x="10" y="314"/>
                    </a:lnTo>
                    <a:lnTo>
                      <a:pt x="78" y="384"/>
                    </a:lnTo>
                    <a:lnTo>
                      <a:pt x="226" y="419"/>
                    </a:lnTo>
                    <a:lnTo>
                      <a:pt x="805" y="844"/>
                    </a:lnTo>
                    <a:lnTo>
                      <a:pt x="1060" y="1040"/>
                    </a:lnTo>
                    <a:lnTo>
                      <a:pt x="1244" y="1080"/>
                    </a:lnTo>
                    <a:lnTo>
                      <a:pt x="1219" y="835"/>
                    </a:lnTo>
                    <a:lnTo>
                      <a:pt x="1360" y="465"/>
                    </a:lnTo>
                    <a:lnTo>
                      <a:pt x="1075" y="450"/>
                    </a:lnTo>
                    <a:lnTo>
                      <a:pt x="50" y="0"/>
                    </a:lnTo>
                    <a:lnTo>
                      <a:pt x="6" y="59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1" name="Freeform 107"/>
              <p:cNvSpPr>
                <a:spLocks/>
              </p:cNvSpPr>
              <p:nvPr/>
            </p:nvSpPr>
            <p:spPr bwMode="auto">
              <a:xfrm>
                <a:off x="3286" y="2193"/>
                <a:ext cx="549" cy="130"/>
              </a:xfrm>
              <a:custGeom>
                <a:avLst/>
                <a:gdLst>
                  <a:gd name="T0" fmla="*/ 0 w 1646"/>
                  <a:gd name="T1" fmla="*/ 0 h 390"/>
                  <a:gd name="T2" fmla="*/ 0 w 1646"/>
                  <a:gd name="T3" fmla="*/ 0 h 390"/>
                  <a:gd name="T4" fmla="*/ 0 w 1646"/>
                  <a:gd name="T5" fmla="*/ 0 h 390"/>
                  <a:gd name="T6" fmla="*/ 0 w 1646"/>
                  <a:gd name="T7" fmla="*/ 0 h 390"/>
                  <a:gd name="T8" fmla="*/ 0 w 1646"/>
                  <a:gd name="T9" fmla="*/ 0 h 390"/>
                  <a:gd name="T10" fmla="*/ 0 w 1646"/>
                  <a:gd name="T11" fmla="*/ 0 h 390"/>
                  <a:gd name="T12" fmla="*/ 0 w 1646"/>
                  <a:gd name="T13" fmla="*/ 0 h 390"/>
                  <a:gd name="T14" fmla="*/ 0 w 1646"/>
                  <a:gd name="T15" fmla="*/ 0 h 390"/>
                  <a:gd name="T16" fmla="*/ 0 w 1646"/>
                  <a:gd name="T17" fmla="*/ 0 h 390"/>
                  <a:gd name="T18" fmla="*/ 0 w 1646"/>
                  <a:gd name="T19" fmla="*/ 0 h 390"/>
                  <a:gd name="T20" fmla="*/ 0 w 1646"/>
                  <a:gd name="T21" fmla="*/ 0 h 390"/>
                  <a:gd name="T22" fmla="*/ 0 w 1646"/>
                  <a:gd name="T23" fmla="*/ 0 h 390"/>
                  <a:gd name="T24" fmla="*/ 0 w 1646"/>
                  <a:gd name="T25" fmla="*/ 0 h 390"/>
                  <a:gd name="T26" fmla="*/ 0 w 1646"/>
                  <a:gd name="T27" fmla="*/ 0 h 390"/>
                  <a:gd name="T28" fmla="*/ 0 w 1646"/>
                  <a:gd name="T29" fmla="*/ 0 h 390"/>
                  <a:gd name="T30" fmla="*/ 0 w 1646"/>
                  <a:gd name="T31" fmla="*/ 0 h 390"/>
                  <a:gd name="T32" fmla="*/ 0 w 1646"/>
                  <a:gd name="T33" fmla="*/ 0 h 3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46"/>
                  <a:gd name="T52" fmla="*/ 0 h 390"/>
                  <a:gd name="T53" fmla="*/ 1646 w 1646"/>
                  <a:gd name="T54" fmla="*/ 390 h 3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46" h="390">
                    <a:moveTo>
                      <a:pt x="0" y="292"/>
                    </a:moveTo>
                    <a:lnTo>
                      <a:pt x="53" y="273"/>
                    </a:lnTo>
                    <a:lnTo>
                      <a:pt x="191" y="238"/>
                    </a:lnTo>
                    <a:lnTo>
                      <a:pt x="281" y="216"/>
                    </a:lnTo>
                    <a:lnTo>
                      <a:pt x="383" y="190"/>
                    </a:lnTo>
                    <a:lnTo>
                      <a:pt x="490" y="165"/>
                    </a:lnTo>
                    <a:lnTo>
                      <a:pt x="602" y="139"/>
                    </a:lnTo>
                    <a:lnTo>
                      <a:pt x="715" y="112"/>
                    </a:lnTo>
                    <a:lnTo>
                      <a:pt x="822" y="87"/>
                    </a:lnTo>
                    <a:lnTo>
                      <a:pt x="924" y="64"/>
                    </a:lnTo>
                    <a:lnTo>
                      <a:pt x="1014" y="43"/>
                    </a:lnTo>
                    <a:lnTo>
                      <a:pt x="1150" y="12"/>
                    </a:lnTo>
                    <a:lnTo>
                      <a:pt x="1202" y="0"/>
                    </a:lnTo>
                    <a:lnTo>
                      <a:pt x="1646" y="75"/>
                    </a:lnTo>
                    <a:lnTo>
                      <a:pt x="158" y="390"/>
                    </a:ln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2" name="Freeform 108"/>
              <p:cNvSpPr>
                <a:spLocks/>
              </p:cNvSpPr>
              <p:nvPr/>
            </p:nvSpPr>
            <p:spPr bwMode="auto">
              <a:xfrm>
                <a:off x="3279" y="2664"/>
                <a:ext cx="86" cy="139"/>
              </a:xfrm>
              <a:custGeom>
                <a:avLst/>
                <a:gdLst>
                  <a:gd name="T0" fmla="*/ 0 w 259"/>
                  <a:gd name="T1" fmla="*/ 0 h 417"/>
                  <a:gd name="T2" fmla="*/ 0 w 259"/>
                  <a:gd name="T3" fmla="*/ 0 h 417"/>
                  <a:gd name="T4" fmla="*/ 0 w 259"/>
                  <a:gd name="T5" fmla="*/ 0 h 417"/>
                  <a:gd name="T6" fmla="*/ 0 w 259"/>
                  <a:gd name="T7" fmla="*/ 0 h 417"/>
                  <a:gd name="T8" fmla="*/ 0 w 259"/>
                  <a:gd name="T9" fmla="*/ 0 h 417"/>
                  <a:gd name="T10" fmla="*/ 0 w 259"/>
                  <a:gd name="T11" fmla="*/ 0 h 417"/>
                  <a:gd name="T12" fmla="*/ 0 w 259"/>
                  <a:gd name="T13" fmla="*/ 0 h 417"/>
                  <a:gd name="T14" fmla="*/ 0 w 259"/>
                  <a:gd name="T15" fmla="*/ 0 h 4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417"/>
                  <a:gd name="T26" fmla="*/ 259 w 259"/>
                  <a:gd name="T27" fmla="*/ 417 h 4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417">
                    <a:moveTo>
                      <a:pt x="75" y="0"/>
                    </a:moveTo>
                    <a:lnTo>
                      <a:pt x="259" y="21"/>
                    </a:lnTo>
                    <a:lnTo>
                      <a:pt x="135" y="241"/>
                    </a:lnTo>
                    <a:lnTo>
                      <a:pt x="110" y="417"/>
                    </a:lnTo>
                    <a:lnTo>
                      <a:pt x="0" y="350"/>
                    </a:lnTo>
                    <a:lnTo>
                      <a:pt x="25" y="8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3" name="Freeform 109"/>
              <p:cNvSpPr>
                <a:spLocks/>
              </p:cNvSpPr>
              <p:nvPr/>
            </p:nvSpPr>
            <p:spPr bwMode="auto">
              <a:xfrm>
                <a:off x="3216" y="2803"/>
                <a:ext cx="141" cy="82"/>
              </a:xfrm>
              <a:custGeom>
                <a:avLst/>
                <a:gdLst>
                  <a:gd name="T0" fmla="*/ 0 w 423"/>
                  <a:gd name="T1" fmla="*/ 0 h 247"/>
                  <a:gd name="T2" fmla="*/ 0 w 423"/>
                  <a:gd name="T3" fmla="*/ 0 h 247"/>
                  <a:gd name="T4" fmla="*/ 0 w 423"/>
                  <a:gd name="T5" fmla="*/ 0 h 247"/>
                  <a:gd name="T6" fmla="*/ 0 w 423"/>
                  <a:gd name="T7" fmla="*/ 0 h 247"/>
                  <a:gd name="T8" fmla="*/ 0 w 423"/>
                  <a:gd name="T9" fmla="*/ 0 h 247"/>
                  <a:gd name="T10" fmla="*/ 0 w 423"/>
                  <a:gd name="T11" fmla="*/ 0 h 2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3"/>
                  <a:gd name="T19" fmla="*/ 0 h 247"/>
                  <a:gd name="T20" fmla="*/ 423 w 423"/>
                  <a:gd name="T21" fmla="*/ 247 h 2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3" h="247">
                    <a:moveTo>
                      <a:pt x="0" y="16"/>
                    </a:moveTo>
                    <a:lnTo>
                      <a:pt x="174" y="0"/>
                    </a:lnTo>
                    <a:lnTo>
                      <a:pt x="423" y="201"/>
                    </a:lnTo>
                    <a:lnTo>
                      <a:pt x="44" y="247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4" name="Freeform 110"/>
              <p:cNvSpPr>
                <a:spLocks/>
              </p:cNvSpPr>
              <p:nvPr/>
            </p:nvSpPr>
            <p:spPr bwMode="auto">
              <a:xfrm>
                <a:off x="3177" y="2893"/>
                <a:ext cx="793" cy="250"/>
              </a:xfrm>
              <a:custGeom>
                <a:avLst/>
                <a:gdLst>
                  <a:gd name="T0" fmla="*/ 0 w 2378"/>
                  <a:gd name="T1" fmla="*/ 0 h 751"/>
                  <a:gd name="T2" fmla="*/ 0 w 2378"/>
                  <a:gd name="T3" fmla="*/ 0 h 751"/>
                  <a:gd name="T4" fmla="*/ 0 w 2378"/>
                  <a:gd name="T5" fmla="*/ 0 h 751"/>
                  <a:gd name="T6" fmla="*/ 0 w 2378"/>
                  <a:gd name="T7" fmla="*/ 0 h 751"/>
                  <a:gd name="T8" fmla="*/ 0 w 2378"/>
                  <a:gd name="T9" fmla="*/ 0 h 751"/>
                  <a:gd name="T10" fmla="*/ 0 w 2378"/>
                  <a:gd name="T11" fmla="*/ 0 h 751"/>
                  <a:gd name="T12" fmla="*/ 0 w 2378"/>
                  <a:gd name="T13" fmla="*/ 0 h 751"/>
                  <a:gd name="T14" fmla="*/ 0 w 2378"/>
                  <a:gd name="T15" fmla="*/ 0 h 751"/>
                  <a:gd name="T16" fmla="*/ 0 w 2378"/>
                  <a:gd name="T17" fmla="*/ 0 h 751"/>
                  <a:gd name="T18" fmla="*/ 0 w 2378"/>
                  <a:gd name="T19" fmla="*/ 0 h 751"/>
                  <a:gd name="T20" fmla="*/ 0 w 2378"/>
                  <a:gd name="T21" fmla="*/ 0 h 751"/>
                  <a:gd name="T22" fmla="*/ 0 w 2378"/>
                  <a:gd name="T23" fmla="*/ 0 h 751"/>
                  <a:gd name="T24" fmla="*/ 0 w 2378"/>
                  <a:gd name="T25" fmla="*/ 0 h 751"/>
                  <a:gd name="T26" fmla="*/ 0 w 2378"/>
                  <a:gd name="T27" fmla="*/ 0 h 751"/>
                  <a:gd name="T28" fmla="*/ 0 w 2378"/>
                  <a:gd name="T29" fmla="*/ 0 h 751"/>
                  <a:gd name="T30" fmla="*/ 0 w 2378"/>
                  <a:gd name="T31" fmla="*/ 0 h 751"/>
                  <a:gd name="T32" fmla="*/ 0 w 2378"/>
                  <a:gd name="T33" fmla="*/ 0 h 751"/>
                  <a:gd name="T34" fmla="*/ 0 w 2378"/>
                  <a:gd name="T35" fmla="*/ 0 h 75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378"/>
                  <a:gd name="T55" fmla="*/ 0 h 751"/>
                  <a:gd name="T56" fmla="*/ 2378 w 2378"/>
                  <a:gd name="T57" fmla="*/ 751 h 75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378" h="751">
                    <a:moveTo>
                      <a:pt x="155" y="301"/>
                    </a:moveTo>
                    <a:lnTo>
                      <a:pt x="129" y="450"/>
                    </a:lnTo>
                    <a:lnTo>
                      <a:pt x="0" y="601"/>
                    </a:lnTo>
                    <a:lnTo>
                      <a:pt x="563" y="751"/>
                    </a:lnTo>
                    <a:lnTo>
                      <a:pt x="1684" y="647"/>
                    </a:lnTo>
                    <a:lnTo>
                      <a:pt x="1763" y="616"/>
                    </a:lnTo>
                    <a:lnTo>
                      <a:pt x="1913" y="647"/>
                    </a:lnTo>
                    <a:lnTo>
                      <a:pt x="2042" y="630"/>
                    </a:lnTo>
                    <a:lnTo>
                      <a:pt x="2187" y="607"/>
                    </a:lnTo>
                    <a:lnTo>
                      <a:pt x="2221" y="580"/>
                    </a:lnTo>
                    <a:lnTo>
                      <a:pt x="2276" y="534"/>
                    </a:lnTo>
                    <a:lnTo>
                      <a:pt x="2326" y="490"/>
                    </a:lnTo>
                    <a:lnTo>
                      <a:pt x="2348" y="471"/>
                    </a:lnTo>
                    <a:lnTo>
                      <a:pt x="2378" y="186"/>
                    </a:lnTo>
                    <a:lnTo>
                      <a:pt x="2218" y="0"/>
                    </a:lnTo>
                    <a:lnTo>
                      <a:pt x="1439" y="140"/>
                    </a:lnTo>
                    <a:lnTo>
                      <a:pt x="155" y="301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5" name="Freeform 111"/>
              <p:cNvSpPr>
                <a:spLocks/>
              </p:cNvSpPr>
              <p:nvPr/>
            </p:nvSpPr>
            <p:spPr bwMode="auto">
              <a:xfrm>
                <a:off x="2961" y="2573"/>
                <a:ext cx="1021" cy="577"/>
              </a:xfrm>
              <a:custGeom>
                <a:avLst/>
                <a:gdLst>
                  <a:gd name="T0" fmla="*/ 0 w 3063"/>
                  <a:gd name="T1" fmla="*/ 0 h 1730"/>
                  <a:gd name="T2" fmla="*/ 0 w 3063"/>
                  <a:gd name="T3" fmla="*/ 0 h 1730"/>
                  <a:gd name="T4" fmla="*/ 0 w 3063"/>
                  <a:gd name="T5" fmla="*/ 0 h 1730"/>
                  <a:gd name="T6" fmla="*/ 0 w 3063"/>
                  <a:gd name="T7" fmla="*/ 0 h 1730"/>
                  <a:gd name="T8" fmla="*/ 0 w 3063"/>
                  <a:gd name="T9" fmla="*/ 0 h 1730"/>
                  <a:gd name="T10" fmla="*/ 0 w 3063"/>
                  <a:gd name="T11" fmla="*/ 0 h 1730"/>
                  <a:gd name="T12" fmla="*/ 0 w 3063"/>
                  <a:gd name="T13" fmla="*/ 0 h 1730"/>
                  <a:gd name="T14" fmla="*/ 0 w 3063"/>
                  <a:gd name="T15" fmla="*/ 0 h 1730"/>
                  <a:gd name="T16" fmla="*/ 0 w 3063"/>
                  <a:gd name="T17" fmla="*/ 0 h 1730"/>
                  <a:gd name="T18" fmla="*/ 0 w 3063"/>
                  <a:gd name="T19" fmla="*/ 0 h 1730"/>
                  <a:gd name="T20" fmla="*/ 0 w 3063"/>
                  <a:gd name="T21" fmla="*/ 0 h 1730"/>
                  <a:gd name="T22" fmla="*/ 0 w 3063"/>
                  <a:gd name="T23" fmla="*/ 0 h 1730"/>
                  <a:gd name="T24" fmla="*/ 0 w 3063"/>
                  <a:gd name="T25" fmla="*/ 0 h 1730"/>
                  <a:gd name="T26" fmla="*/ 0 w 3063"/>
                  <a:gd name="T27" fmla="*/ 0 h 1730"/>
                  <a:gd name="T28" fmla="*/ 0 w 3063"/>
                  <a:gd name="T29" fmla="*/ 0 h 1730"/>
                  <a:gd name="T30" fmla="*/ 0 w 3063"/>
                  <a:gd name="T31" fmla="*/ 0 h 1730"/>
                  <a:gd name="T32" fmla="*/ 0 w 3063"/>
                  <a:gd name="T33" fmla="*/ 0 h 1730"/>
                  <a:gd name="T34" fmla="*/ 0 w 3063"/>
                  <a:gd name="T35" fmla="*/ 0 h 1730"/>
                  <a:gd name="T36" fmla="*/ 0 w 3063"/>
                  <a:gd name="T37" fmla="*/ 0 h 1730"/>
                  <a:gd name="T38" fmla="*/ 0 w 3063"/>
                  <a:gd name="T39" fmla="*/ 0 h 1730"/>
                  <a:gd name="T40" fmla="*/ 0 w 3063"/>
                  <a:gd name="T41" fmla="*/ 0 h 1730"/>
                  <a:gd name="T42" fmla="*/ 0 w 3063"/>
                  <a:gd name="T43" fmla="*/ 0 h 1730"/>
                  <a:gd name="T44" fmla="*/ 0 w 3063"/>
                  <a:gd name="T45" fmla="*/ 0 h 1730"/>
                  <a:gd name="T46" fmla="*/ 0 w 3063"/>
                  <a:gd name="T47" fmla="*/ 0 h 1730"/>
                  <a:gd name="T48" fmla="*/ 0 w 3063"/>
                  <a:gd name="T49" fmla="*/ 0 h 1730"/>
                  <a:gd name="T50" fmla="*/ 0 w 3063"/>
                  <a:gd name="T51" fmla="*/ 0 h 1730"/>
                  <a:gd name="T52" fmla="*/ 0 w 3063"/>
                  <a:gd name="T53" fmla="*/ 0 h 1730"/>
                  <a:gd name="T54" fmla="*/ 0 w 3063"/>
                  <a:gd name="T55" fmla="*/ 0 h 1730"/>
                  <a:gd name="T56" fmla="*/ 0 w 3063"/>
                  <a:gd name="T57" fmla="*/ 0 h 1730"/>
                  <a:gd name="T58" fmla="*/ 0 w 3063"/>
                  <a:gd name="T59" fmla="*/ 0 h 1730"/>
                  <a:gd name="T60" fmla="*/ 0 w 3063"/>
                  <a:gd name="T61" fmla="*/ 0 h 1730"/>
                  <a:gd name="T62" fmla="*/ 0 w 3063"/>
                  <a:gd name="T63" fmla="*/ 0 h 1730"/>
                  <a:gd name="T64" fmla="*/ 0 w 3063"/>
                  <a:gd name="T65" fmla="*/ 0 h 1730"/>
                  <a:gd name="T66" fmla="*/ 0 w 3063"/>
                  <a:gd name="T67" fmla="*/ 0 h 1730"/>
                  <a:gd name="T68" fmla="*/ 0 w 3063"/>
                  <a:gd name="T69" fmla="*/ 0 h 1730"/>
                  <a:gd name="T70" fmla="*/ 0 w 3063"/>
                  <a:gd name="T71" fmla="*/ 0 h 1730"/>
                  <a:gd name="T72" fmla="*/ 0 w 3063"/>
                  <a:gd name="T73" fmla="*/ 0 h 17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063"/>
                  <a:gd name="T112" fmla="*/ 0 h 1730"/>
                  <a:gd name="T113" fmla="*/ 3063 w 3063"/>
                  <a:gd name="T114" fmla="*/ 1730 h 173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063" h="1730">
                    <a:moveTo>
                      <a:pt x="15" y="29"/>
                    </a:moveTo>
                    <a:lnTo>
                      <a:pt x="134" y="0"/>
                    </a:lnTo>
                    <a:lnTo>
                      <a:pt x="205" y="184"/>
                    </a:lnTo>
                    <a:lnTo>
                      <a:pt x="306" y="212"/>
                    </a:lnTo>
                    <a:lnTo>
                      <a:pt x="880" y="630"/>
                    </a:lnTo>
                    <a:lnTo>
                      <a:pt x="669" y="680"/>
                    </a:lnTo>
                    <a:lnTo>
                      <a:pt x="809" y="936"/>
                    </a:lnTo>
                    <a:lnTo>
                      <a:pt x="1284" y="885"/>
                    </a:lnTo>
                    <a:lnTo>
                      <a:pt x="1594" y="980"/>
                    </a:lnTo>
                    <a:lnTo>
                      <a:pt x="2453" y="705"/>
                    </a:lnTo>
                    <a:lnTo>
                      <a:pt x="2883" y="730"/>
                    </a:lnTo>
                    <a:lnTo>
                      <a:pt x="3063" y="970"/>
                    </a:lnTo>
                    <a:lnTo>
                      <a:pt x="3014" y="1427"/>
                    </a:lnTo>
                    <a:lnTo>
                      <a:pt x="2858" y="1555"/>
                    </a:lnTo>
                    <a:lnTo>
                      <a:pt x="2537" y="1614"/>
                    </a:lnTo>
                    <a:lnTo>
                      <a:pt x="2388" y="1581"/>
                    </a:lnTo>
                    <a:lnTo>
                      <a:pt x="2269" y="1620"/>
                    </a:lnTo>
                    <a:lnTo>
                      <a:pt x="1115" y="1730"/>
                    </a:lnTo>
                    <a:lnTo>
                      <a:pt x="561" y="1594"/>
                    </a:lnTo>
                    <a:lnTo>
                      <a:pt x="964" y="1535"/>
                    </a:lnTo>
                    <a:lnTo>
                      <a:pt x="2554" y="1409"/>
                    </a:lnTo>
                    <a:lnTo>
                      <a:pt x="2808" y="1395"/>
                    </a:lnTo>
                    <a:lnTo>
                      <a:pt x="2908" y="1160"/>
                    </a:lnTo>
                    <a:lnTo>
                      <a:pt x="2892" y="1133"/>
                    </a:lnTo>
                    <a:lnTo>
                      <a:pt x="2855" y="1074"/>
                    </a:lnTo>
                    <a:lnTo>
                      <a:pt x="2834" y="1042"/>
                    </a:lnTo>
                    <a:lnTo>
                      <a:pt x="2815" y="1012"/>
                    </a:lnTo>
                    <a:lnTo>
                      <a:pt x="2788" y="980"/>
                    </a:lnTo>
                    <a:lnTo>
                      <a:pt x="2536" y="1006"/>
                    </a:lnTo>
                    <a:lnTo>
                      <a:pt x="2372" y="1029"/>
                    </a:lnTo>
                    <a:lnTo>
                      <a:pt x="2298" y="1040"/>
                    </a:lnTo>
                    <a:lnTo>
                      <a:pt x="784" y="1215"/>
                    </a:lnTo>
                    <a:lnTo>
                      <a:pt x="703" y="1237"/>
                    </a:lnTo>
                    <a:lnTo>
                      <a:pt x="0" y="119"/>
                    </a:lnTo>
                    <a:lnTo>
                      <a:pt x="459" y="710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7A7A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6" name="Freeform 112"/>
              <p:cNvSpPr>
                <a:spLocks/>
              </p:cNvSpPr>
              <p:nvPr/>
            </p:nvSpPr>
            <p:spPr bwMode="auto">
              <a:xfrm>
                <a:off x="3660" y="2798"/>
                <a:ext cx="198" cy="60"/>
              </a:xfrm>
              <a:custGeom>
                <a:avLst/>
                <a:gdLst>
                  <a:gd name="T0" fmla="*/ 0 w 593"/>
                  <a:gd name="T1" fmla="*/ 0 h 178"/>
                  <a:gd name="T2" fmla="*/ 0 w 593"/>
                  <a:gd name="T3" fmla="*/ 0 h 178"/>
                  <a:gd name="T4" fmla="*/ 0 w 593"/>
                  <a:gd name="T5" fmla="*/ 0 h 178"/>
                  <a:gd name="T6" fmla="*/ 0 w 593"/>
                  <a:gd name="T7" fmla="*/ 0 h 178"/>
                  <a:gd name="T8" fmla="*/ 0 w 593"/>
                  <a:gd name="T9" fmla="*/ 0 h 178"/>
                  <a:gd name="T10" fmla="*/ 0 w 593"/>
                  <a:gd name="T11" fmla="*/ 0 h 178"/>
                  <a:gd name="T12" fmla="*/ 0 w 593"/>
                  <a:gd name="T13" fmla="*/ 0 h 178"/>
                  <a:gd name="T14" fmla="*/ 0 w 593"/>
                  <a:gd name="T15" fmla="*/ 0 h 178"/>
                  <a:gd name="T16" fmla="*/ 0 w 593"/>
                  <a:gd name="T17" fmla="*/ 0 h 1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93"/>
                  <a:gd name="T28" fmla="*/ 0 h 178"/>
                  <a:gd name="T29" fmla="*/ 593 w 593"/>
                  <a:gd name="T30" fmla="*/ 178 h 1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93" h="178">
                    <a:moveTo>
                      <a:pt x="0" y="178"/>
                    </a:moveTo>
                    <a:lnTo>
                      <a:pt x="423" y="161"/>
                    </a:lnTo>
                    <a:lnTo>
                      <a:pt x="593" y="142"/>
                    </a:lnTo>
                    <a:lnTo>
                      <a:pt x="519" y="68"/>
                    </a:lnTo>
                    <a:lnTo>
                      <a:pt x="546" y="0"/>
                    </a:lnTo>
                    <a:lnTo>
                      <a:pt x="380" y="29"/>
                    </a:lnTo>
                    <a:lnTo>
                      <a:pt x="155" y="124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948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7" name="Freeform 113"/>
              <p:cNvSpPr>
                <a:spLocks/>
              </p:cNvSpPr>
              <p:nvPr/>
            </p:nvSpPr>
            <p:spPr bwMode="auto">
              <a:xfrm>
                <a:off x="3267" y="2644"/>
                <a:ext cx="88" cy="159"/>
              </a:xfrm>
              <a:custGeom>
                <a:avLst/>
                <a:gdLst>
                  <a:gd name="T0" fmla="*/ 0 w 264"/>
                  <a:gd name="T1" fmla="*/ 0 h 477"/>
                  <a:gd name="T2" fmla="*/ 0 w 264"/>
                  <a:gd name="T3" fmla="*/ 0 h 477"/>
                  <a:gd name="T4" fmla="*/ 0 w 264"/>
                  <a:gd name="T5" fmla="*/ 0 h 477"/>
                  <a:gd name="T6" fmla="*/ 0 w 264"/>
                  <a:gd name="T7" fmla="*/ 0 h 477"/>
                  <a:gd name="T8" fmla="*/ 0 w 264"/>
                  <a:gd name="T9" fmla="*/ 0 h 477"/>
                  <a:gd name="T10" fmla="*/ 0 w 264"/>
                  <a:gd name="T11" fmla="*/ 0 h 477"/>
                  <a:gd name="T12" fmla="*/ 0 w 264"/>
                  <a:gd name="T13" fmla="*/ 0 h 477"/>
                  <a:gd name="T14" fmla="*/ 0 w 264"/>
                  <a:gd name="T15" fmla="*/ 0 h 477"/>
                  <a:gd name="T16" fmla="*/ 0 w 264"/>
                  <a:gd name="T17" fmla="*/ 0 h 477"/>
                  <a:gd name="T18" fmla="*/ 0 w 264"/>
                  <a:gd name="T19" fmla="*/ 0 h 477"/>
                  <a:gd name="T20" fmla="*/ 0 w 264"/>
                  <a:gd name="T21" fmla="*/ 0 h 477"/>
                  <a:gd name="T22" fmla="*/ 0 w 264"/>
                  <a:gd name="T23" fmla="*/ 0 h 47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64"/>
                  <a:gd name="T37" fmla="*/ 0 h 477"/>
                  <a:gd name="T38" fmla="*/ 264 w 264"/>
                  <a:gd name="T39" fmla="*/ 477 h 47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64" h="477">
                    <a:moveTo>
                      <a:pt x="9" y="420"/>
                    </a:moveTo>
                    <a:lnTo>
                      <a:pt x="0" y="266"/>
                    </a:lnTo>
                    <a:lnTo>
                      <a:pt x="59" y="96"/>
                    </a:lnTo>
                    <a:lnTo>
                      <a:pt x="109" y="0"/>
                    </a:lnTo>
                    <a:lnTo>
                      <a:pt x="264" y="81"/>
                    </a:lnTo>
                    <a:lnTo>
                      <a:pt x="214" y="106"/>
                    </a:lnTo>
                    <a:lnTo>
                      <a:pt x="119" y="131"/>
                    </a:lnTo>
                    <a:lnTo>
                      <a:pt x="73" y="245"/>
                    </a:lnTo>
                    <a:lnTo>
                      <a:pt x="73" y="366"/>
                    </a:lnTo>
                    <a:lnTo>
                      <a:pt x="144" y="477"/>
                    </a:lnTo>
                    <a:lnTo>
                      <a:pt x="9" y="420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8" name="Freeform 114"/>
              <p:cNvSpPr>
                <a:spLocks/>
              </p:cNvSpPr>
              <p:nvPr/>
            </p:nvSpPr>
            <p:spPr bwMode="auto">
              <a:xfrm>
                <a:off x="3283" y="2186"/>
                <a:ext cx="462" cy="165"/>
              </a:xfrm>
              <a:custGeom>
                <a:avLst/>
                <a:gdLst>
                  <a:gd name="T0" fmla="*/ 0 w 1385"/>
                  <a:gd name="T1" fmla="*/ 0 h 496"/>
                  <a:gd name="T2" fmla="*/ 0 w 1385"/>
                  <a:gd name="T3" fmla="*/ 0 h 496"/>
                  <a:gd name="T4" fmla="*/ 0 w 1385"/>
                  <a:gd name="T5" fmla="*/ 0 h 496"/>
                  <a:gd name="T6" fmla="*/ 0 w 1385"/>
                  <a:gd name="T7" fmla="*/ 0 h 496"/>
                  <a:gd name="T8" fmla="*/ 0 w 1385"/>
                  <a:gd name="T9" fmla="*/ 0 h 496"/>
                  <a:gd name="T10" fmla="*/ 0 w 1385"/>
                  <a:gd name="T11" fmla="*/ 0 h 496"/>
                  <a:gd name="T12" fmla="*/ 0 w 1385"/>
                  <a:gd name="T13" fmla="*/ 0 h 496"/>
                  <a:gd name="T14" fmla="*/ 0 w 1385"/>
                  <a:gd name="T15" fmla="*/ 0 h 4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85"/>
                  <a:gd name="T25" fmla="*/ 0 h 496"/>
                  <a:gd name="T26" fmla="*/ 1385 w 1385"/>
                  <a:gd name="T27" fmla="*/ 496 h 49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85" h="496">
                    <a:moveTo>
                      <a:pt x="0" y="297"/>
                    </a:moveTo>
                    <a:lnTo>
                      <a:pt x="1110" y="0"/>
                    </a:lnTo>
                    <a:lnTo>
                      <a:pt x="1255" y="31"/>
                    </a:lnTo>
                    <a:lnTo>
                      <a:pt x="269" y="309"/>
                    </a:lnTo>
                    <a:lnTo>
                      <a:pt x="1385" y="121"/>
                    </a:lnTo>
                    <a:lnTo>
                      <a:pt x="291" y="496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9" name="Freeform 115"/>
              <p:cNvSpPr>
                <a:spLocks/>
              </p:cNvSpPr>
              <p:nvPr/>
            </p:nvSpPr>
            <p:spPr bwMode="auto">
              <a:xfrm>
                <a:off x="3184" y="2785"/>
                <a:ext cx="198" cy="100"/>
              </a:xfrm>
              <a:custGeom>
                <a:avLst/>
                <a:gdLst>
                  <a:gd name="T0" fmla="*/ 0 w 595"/>
                  <a:gd name="T1" fmla="*/ 0 h 300"/>
                  <a:gd name="T2" fmla="*/ 0 w 595"/>
                  <a:gd name="T3" fmla="*/ 0 h 300"/>
                  <a:gd name="T4" fmla="*/ 0 w 595"/>
                  <a:gd name="T5" fmla="*/ 0 h 300"/>
                  <a:gd name="T6" fmla="*/ 0 w 595"/>
                  <a:gd name="T7" fmla="*/ 0 h 300"/>
                  <a:gd name="T8" fmla="*/ 0 w 595"/>
                  <a:gd name="T9" fmla="*/ 0 h 300"/>
                  <a:gd name="T10" fmla="*/ 0 w 595"/>
                  <a:gd name="T11" fmla="*/ 0 h 300"/>
                  <a:gd name="T12" fmla="*/ 0 w 595"/>
                  <a:gd name="T13" fmla="*/ 0 h 300"/>
                  <a:gd name="T14" fmla="*/ 0 w 595"/>
                  <a:gd name="T15" fmla="*/ 0 h 300"/>
                  <a:gd name="T16" fmla="*/ 0 w 595"/>
                  <a:gd name="T17" fmla="*/ 0 h 300"/>
                  <a:gd name="T18" fmla="*/ 0 w 595"/>
                  <a:gd name="T19" fmla="*/ 0 h 300"/>
                  <a:gd name="T20" fmla="*/ 0 w 595"/>
                  <a:gd name="T21" fmla="*/ 0 h 3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95"/>
                  <a:gd name="T34" fmla="*/ 0 h 300"/>
                  <a:gd name="T35" fmla="*/ 595 w 595"/>
                  <a:gd name="T36" fmla="*/ 300 h 3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95" h="300">
                    <a:moveTo>
                      <a:pt x="0" y="44"/>
                    </a:moveTo>
                    <a:lnTo>
                      <a:pt x="187" y="0"/>
                    </a:lnTo>
                    <a:lnTo>
                      <a:pt x="428" y="131"/>
                    </a:lnTo>
                    <a:lnTo>
                      <a:pt x="595" y="251"/>
                    </a:lnTo>
                    <a:lnTo>
                      <a:pt x="490" y="269"/>
                    </a:lnTo>
                    <a:lnTo>
                      <a:pt x="375" y="193"/>
                    </a:lnTo>
                    <a:lnTo>
                      <a:pt x="291" y="109"/>
                    </a:lnTo>
                    <a:lnTo>
                      <a:pt x="155" y="94"/>
                    </a:lnTo>
                    <a:lnTo>
                      <a:pt x="140" y="3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0" name="Freeform 116"/>
              <p:cNvSpPr>
                <a:spLocks/>
              </p:cNvSpPr>
              <p:nvPr/>
            </p:nvSpPr>
            <p:spPr bwMode="auto">
              <a:xfrm>
                <a:off x="3493" y="2413"/>
                <a:ext cx="151" cy="403"/>
              </a:xfrm>
              <a:custGeom>
                <a:avLst/>
                <a:gdLst>
                  <a:gd name="T0" fmla="*/ 0 w 452"/>
                  <a:gd name="T1" fmla="*/ 0 h 1211"/>
                  <a:gd name="T2" fmla="*/ 0 w 452"/>
                  <a:gd name="T3" fmla="*/ 0 h 1211"/>
                  <a:gd name="T4" fmla="*/ 0 w 452"/>
                  <a:gd name="T5" fmla="*/ 0 h 1211"/>
                  <a:gd name="T6" fmla="*/ 0 w 452"/>
                  <a:gd name="T7" fmla="*/ 0 h 1211"/>
                  <a:gd name="T8" fmla="*/ 0 w 452"/>
                  <a:gd name="T9" fmla="*/ 0 h 1211"/>
                  <a:gd name="T10" fmla="*/ 0 w 452"/>
                  <a:gd name="T11" fmla="*/ 0 h 1211"/>
                  <a:gd name="T12" fmla="*/ 0 w 452"/>
                  <a:gd name="T13" fmla="*/ 0 h 1211"/>
                  <a:gd name="T14" fmla="*/ 0 w 452"/>
                  <a:gd name="T15" fmla="*/ 0 h 1211"/>
                  <a:gd name="T16" fmla="*/ 0 w 452"/>
                  <a:gd name="T17" fmla="*/ 0 h 1211"/>
                  <a:gd name="T18" fmla="*/ 0 w 452"/>
                  <a:gd name="T19" fmla="*/ 0 h 1211"/>
                  <a:gd name="T20" fmla="*/ 0 w 452"/>
                  <a:gd name="T21" fmla="*/ 0 h 1211"/>
                  <a:gd name="T22" fmla="*/ 0 w 452"/>
                  <a:gd name="T23" fmla="*/ 0 h 1211"/>
                  <a:gd name="T24" fmla="*/ 0 w 452"/>
                  <a:gd name="T25" fmla="*/ 0 h 1211"/>
                  <a:gd name="T26" fmla="*/ 0 w 452"/>
                  <a:gd name="T27" fmla="*/ 0 h 1211"/>
                  <a:gd name="T28" fmla="*/ 0 w 452"/>
                  <a:gd name="T29" fmla="*/ 0 h 1211"/>
                  <a:gd name="T30" fmla="*/ 0 w 452"/>
                  <a:gd name="T31" fmla="*/ 0 h 1211"/>
                  <a:gd name="T32" fmla="*/ 0 w 452"/>
                  <a:gd name="T33" fmla="*/ 0 h 1211"/>
                  <a:gd name="T34" fmla="*/ 0 w 452"/>
                  <a:gd name="T35" fmla="*/ 0 h 12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52"/>
                  <a:gd name="T55" fmla="*/ 0 h 1211"/>
                  <a:gd name="T56" fmla="*/ 452 w 452"/>
                  <a:gd name="T57" fmla="*/ 1211 h 121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52" h="1211">
                    <a:moveTo>
                      <a:pt x="71" y="96"/>
                    </a:moveTo>
                    <a:lnTo>
                      <a:pt x="362" y="0"/>
                    </a:lnTo>
                    <a:lnTo>
                      <a:pt x="452" y="110"/>
                    </a:lnTo>
                    <a:lnTo>
                      <a:pt x="322" y="776"/>
                    </a:lnTo>
                    <a:lnTo>
                      <a:pt x="186" y="896"/>
                    </a:lnTo>
                    <a:lnTo>
                      <a:pt x="182" y="1211"/>
                    </a:lnTo>
                    <a:lnTo>
                      <a:pt x="71" y="1086"/>
                    </a:lnTo>
                    <a:lnTo>
                      <a:pt x="49" y="941"/>
                    </a:lnTo>
                    <a:lnTo>
                      <a:pt x="27" y="841"/>
                    </a:lnTo>
                    <a:lnTo>
                      <a:pt x="5" y="794"/>
                    </a:lnTo>
                    <a:lnTo>
                      <a:pt x="0" y="772"/>
                    </a:lnTo>
                    <a:lnTo>
                      <a:pt x="5" y="716"/>
                    </a:lnTo>
                    <a:lnTo>
                      <a:pt x="30" y="549"/>
                    </a:lnTo>
                    <a:lnTo>
                      <a:pt x="61" y="382"/>
                    </a:lnTo>
                    <a:lnTo>
                      <a:pt x="77" y="305"/>
                    </a:lnTo>
                    <a:lnTo>
                      <a:pt x="37" y="121"/>
                    </a:lnTo>
                    <a:lnTo>
                      <a:pt x="71" y="96"/>
                    </a:lnTo>
                    <a:close/>
                  </a:path>
                </a:pathLst>
              </a:custGeom>
              <a:solidFill>
                <a:srgbClr val="FF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1" name="Freeform 117"/>
              <p:cNvSpPr>
                <a:spLocks/>
              </p:cNvSpPr>
              <p:nvPr/>
            </p:nvSpPr>
            <p:spPr bwMode="auto">
              <a:xfrm>
                <a:off x="3510" y="2396"/>
                <a:ext cx="158" cy="430"/>
              </a:xfrm>
              <a:custGeom>
                <a:avLst/>
                <a:gdLst>
                  <a:gd name="T0" fmla="*/ 0 w 474"/>
                  <a:gd name="T1" fmla="*/ 0 h 1290"/>
                  <a:gd name="T2" fmla="*/ 0 w 474"/>
                  <a:gd name="T3" fmla="*/ 0 h 1290"/>
                  <a:gd name="T4" fmla="*/ 0 w 474"/>
                  <a:gd name="T5" fmla="*/ 0 h 1290"/>
                  <a:gd name="T6" fmla="*/ 0 w 474"/>
                  <a:gd name="T7" fmla="*/ 0 h 1290"/>
                  <a:gd name="T8" fmla="*/ 0 w 474"/>
                  <a:gd name="T9" fmla="*/ 0 h 1290"/>
                  <a:gd name="T10" fmla="*/ 0 w 474"/>
                  <a:gd name="T11" fmla="*/ 0 h 1290"/>
                  <a:gd name="T12" fmla="*/ 0 w 474"/>
                  <a:gd name="T13" fmla="*/ 0 h 1290"/>
                  <a:gd name="T14" fmla="*/ 0 w 474"/>
                  <a:gd name="T15" fmla="*/ 0 h 1290"/>
                  <a:gd name="T16" fmla="*/ 0 w 474"/>
                  <a:gd name="T17" fmla="*/ 0 h 1290"/>
                  <a:gd name="T18" fmla="*/ 0 w 474"/>
                  <a:gd name="T19" fmla="*/ 0 h 1290"/>
                  <a:gd name="T20" fmla="*/ 0 w 474"/>
                  <a:gd name="T21" fmla="*/ 0 h 1290"/>
                  <a:gd name="T22" fmla="*/ 0 w 474"/>
                  <a:gd name="T23" fmla="*/ 0 h 1290"/>
                  <a:gd name="T24" fmla="*/ 0 w 474"/>
                  <a:gd name="T25" fmla="*/ 0 h 1290"/>
                  <a:gd name="T26" fmla="*/ 0 w 474"/>
                  <a:gd name="T27" fmla="*/ 0 h 1290"/>
                  <a:gd name="T28" fmla="*/ 0 w 474"/>
                  <a:gd name="T29" fmla="*/ 0 h 1290"/>
                  <a:gd name="T30" fmla="*/ 0 w 474"/>
                  <a:gd name="T31" fmla="*/ 0 h 1290"/>
                  <a:gd name="T32" fmla="*/ 0 w 474"/>
                  <a:gd name="T33" fmla="*/ 0 h 1290"/>
                  <a:gd name="T34" fmla="*/ 0 w 474"/>
                  <a:gd name="T35" fmla="*/ 0 h 1290"/>
                  <a:gd name="T36" fmla="*/ 0 w 474"/>
                  <a:gd name="T37" fmla="*/ 0 h 1290"/>
                  <a:gd name="T38" fmla="*/ 0 w 474"/>
                  <a:gd name="T39" fmla="*/ 0 h 1290"/>
                  <a:gd name="T40" fmla="*/ 0 w 474"/>
                  <a:gd name="T41" fmla="*/ 0 h 1290"/>
                  <a:gd name="T42" fmla="*/ 0 w 474"/>
                  <a:gd name="T43" fmla="*/ 0 h 1290"/>
                  <a:gd name="T44" fmla="*/ 0 w 474"/>
                  <a:gd name="T45" fmla="*/ 0 h 1290"/>
                  <a:gd name="T46" fmla="*/ 0 w 474"/>
                  <a:gd name="T47" fmla="*/ 0 h 1290"/>
                  <a:gd name="T48" fmla="*/ 0 w 474"/>
                  <a:gd name="T49" fmla="*/ 0 h 1290"/>
                  <a:gd name="T50" fmla="*/ 0 w 474"/>
                  <a:gd name="T51" fmla="*/ 0 h 1290"/>
                  <a:gd name="T52" fmla="*/ 0 w 474"/>
                  <a:gd name="T53" fmla="*/ 0 h 1290"/>
                  <a:gd name="T54" fmla="*/ 0 w 474"/>
                  <a:gd name="T55" fmla="*/ 0 h 1290"/>
                  <a:gd name="T56" fmla="*/ 0 w 474"/>
                  <a:gd name="T57" fmla="*/ 0 h 12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74"/>
                  <a:gd name="T88" fmla="*/ 0 h 1290"/>
                  <a:gd name="T89" fmla="*/ 474 w 474"/>
                  <a:gd name="T90" fmla="*/ 1290 h 12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74" h="1290">
                    <a:moveTo>
                      <a:pt x="0" y="109"/>
                    </a:moveTo>
                    <a:lnTo>
                      <a:pt x="369" y="0"/>
                    </a:lnTo>
                    <a:lnTo>
                      <a:pt x="474" y="214"/>
                    </a:lnTo>
                    <a:lnTo>
                      <a:pt x="310" y="689"/>
                    </a:lnTo>
                    <a:lnTo>
                      <a:pt x="434" y="1005"/>
                    </a:lnTo>
                    <a:lnTo>
                      <a:pt x="230" y="959"/>
                    </a:lnTo>
                    <a:lnTo>
                      <a:pt x="140" y="1290"/>
                    </a:lnTo>
                    <a:lnTo>
                      <a:pt x="57" y="1026"/>
                    </a:lnTo>
                    <a:lnTo>
                      <a:pt x="15" y="779"/>
                    </a:lnTo>
                    <a:lnTo>
                      <a:pt x="90" y="509"/>
                    </a:lnTo>
                    <a:lnTo>
                      <a:pt x="34" y="304"/>
                    </a:lnTo>
                    <a:lnTo>
                      <a:pt x="124" y="214"/>
                    </a:lnTo>
                    <a:lnTo>
                      <a:pt x="230" y="244"/>
                    </a:lnTo>
                    <a:lnTo>
                      <a:pt x="190" y="339"/>
                    </a:lnTo>
                    <a:lnTo>
                      <a:pt x="264" y="390"/>
                    </a:lnTo>
                    <a:lnTo>
                      <a:pt x="115" y="689"/>
                    </a:lnTo>
                    <a:lnTo>
                      <a:pt x="190" y="675"/>
                    </a:lnTo>
                    <a:lnTo>
                      <a:pt x="115" y="900"/>
                    </a:lnTo>
                    <a:lnTo>
                      <a:pt x="214" y="785"/>
                    </a:lnTo>
                    <a:lnTo>
                      <a:pt x="260" y="555"/>
                    </a:lnTo>
                    <a:lnTo>
                      <a:pt x="260" y="484"/>
                    </a:lnTo>
                    <a:lnTo>
                      <a:pt x="339" y="314"/>
                    </a:lnTo>
                    <a:lnTo>
                      <a:pt x="285" y="300"/>
                    </a:lnTo>
                    <a:lnTo>
                      <a:pt x="304" y="170"/>
                    </a:lnTo>
                    <a:lnTo>
                      <a:pt x="180" y="149"/>
                    </a:lnTo>
                    <a:lnTo>
                      <a:pt x="199" y="99"/>
                    </a:lnTo>
                    <a:lnTo>
                      <a:pt x="25" y="195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FF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2" name="Freeform 118"/>
              <p:cNvSpPr>
                <a:spLocks/>
              </p:cNvSpPr>
              <p:nvPr/>
            </p:nvSpPr>
            <p:spPr bwMode="auto">
              <a:xfrm>
                <a:off x="3022" y="2563"/>
                <a:ext cx="265" cy="228"/>
              </a:xfrm>
              <a:custGeom>
                <a:avLst/>
                <a:gdLst>
                  <a:gd name="T0" fmla="*/ 0 w 794"/>
                  <a:gd name="T1" fmla="*/ 0 h 686"/>
                  <a:gd name="T2" fmla="*/ 0 w 794"/>
                  <a:gd name="T3" fmla="*/ 0 h 686"/>
                  <a:gd name="T4" fmla="*/ 0 w 794"/>
                  <a:gd name="T5" fmla="*/ 0 h 686"/>
                  <a:gd name="T6" fmla="*/ 0 w 794"/>
                  <a:gd name="T7" fmla="*/ 0 h 686"/>
                  <a:gd name="T8" fmla="*/ 0 w 794"/>
                  <a:gd name="T9" fmla="*/ 0 h 686"/>
                  <a:gd name="T10" fmla="*/ 0 w 794"/>
                  <a:gd name="T11" fmla="*/ 0 h 686"/>
                  <a:gd name="T12" fmla="*/ 0 w 794"/>
                  <a:gd name="T13" fmla="*/ 0 h 686"/>
                  <a:gd name="T14" fmla="*/ 0 w 794"/>
                  <a:gd name="T15" fmla="*/ 0 h 686"/>
                  <a:gd name="T16" fmla="*/ 0 w 794"/>
                  <a:gd name="T17" fmla="*/ 0 h 686"/>
                  <a:gd name="T18" fmla="*/ 0 w 794"/>
                  <a:gd name="T19" fmla="*/ 0 h 686"/>
                  <a:gd name="T20" fmla="*/ 0 w 794"/>
                  <a:gd name="T21" fmla="*/ 0 h 686"/>
                  <a:gd name="T22" fmla="*/ 0 w 794"/>
                  <a:gd name="T23" fmla="*/ 0 h 6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94"/>
                  <a:gd name="T37" fmla="*/ 0 h 686"/>
                  <a:gd name="T38" fmla="*/ 794 w 794"/>
                  <a:gd name="T39" fmla="*/ 686 h 68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94" h="686">
                    <a:moveTo>
                      <a:pt x="0" y="136"/>
                    </a:moveTo>
                    <a:lnTo>
                      <a:pt x="60" y="40"/>
                    </a:lnTo>
                    <a:lnTo>
                      <a:pt x="134" y="0"/>
                    </a:lnTo>
                    <a:lnTo>
                      <a:pt x="144" y="96"/>
                    </a:lnTo>
                    <a:lnTo>
                      <a:pt x="349" y="291"/>
                    </a:lnTo>
                    <a:lnTo>
                      <a:pt x="653" y="466"/>
                    </a:lnTo>
                    <a:lnTo>
                      <a:pt x="794" y="341"/>
                    </a:lnTo>
                    <a:lnTo>
                      <a:pt x="714" y="686"/>
                    </a:lnTo>
                    <a:lnTo>
                      <a:pt x="100" y="230"/>
                    </a:lnTo>
                    <a:lnTo>
                      <a:pt x="20" y="215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" name="Freeform 119"/>
              <p:cNvSpPr>
                <a:spLocks/>
              </p:cNvSpPr>
              <p:nvPr/>
            </p:nvSpPr>
            <p:spPr bwMode="auto">
              <a:xfrm>
                <a:off x="3016" y="2503"/>
                <a:ext cx="301" cy="173"/>
              </a:xfrm>
              <a:custGeom>
                <a:avLst/>
                <a:gdLst>
                  <a:gd name="T0" fmla="*/ 0 w 902"/>
                  <a:gd name="T1" fmla="*/ 0 h 521"/>
                  <a:gd name="T2" fmla="*/ 0 w 902"/>
                  <a:gd name="T3" fmla="*/ 0 h 521"/>
                  <a:gd name="T4" fmla="*/ 0 w 902"/>
                  <a:gd name="T5" fmla="*/ 0 h 521"/>
                  <a:gd name="T6" fmla="*/ 0 w 902"/>
                  <a:gd name="T7" fmla="*/ 0 h 521"/>
                  <a:gd name="T8" fmla="*/ 0 w 902"/>
                  <a:gd name="T9" fmla="*/ 0 h 521"/>
                  <a:gd name="T10" fmla="*/ 0 w 902"/>
                  <a:gd name="T11" fmla="*/ 0 h 521"/>
                  <a:gd name="T12" fmla="*/ 0 w 902"/>
                  <a:gd name="T13" fmla="*/ 0 h 521"/>
                  <a:gd name="T14" fmla="*/ 0 w 902"/>
                  <a:gd name="T15" fmla="*/ 0 h 521"/>
                  <a:gd name="T16" fmla="*/ 0 w 902"/>
                  <a:gd name="T17" fmla="*/ 0 h 5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2"/>
                  <a:gd name="T28" fmla="*/ 0 h 521"/>
                  <a:gd name="T29" fmla="*/ 902 w 902"/>
                  <a:gd name="T30" fmla="*/ 521 h 5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2" h="521">
                    <a:moveTo>
                      <a:pt x="32" y="40"/>
                    </a:moveTo>
                    <a:lnTo>
                      <a:pt x="0" y="102"/>
                    </a:lnTo>
                    <a:lnTo>
                      <a:pt x="143" y="121"/>
                    </a:lnTo>
                    <a:lnTo>
                      <a:pt x="767" y="446"/>
                    </a:lnTo>
                    <a:lnTo>
                      <a:pt x="812" y="521"/>
                    </a:lnTo>
                    <a:lnTo>
                      <a:pt x="902" y="435"/>
                    </a:lnTo>
                    <a:lnTo>
                      <a:pt x="93" y="0"/>
                    </a:lnTo>
                    <a:lnTo>
                      <a:pt x="32" y="4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4" name="Freeform 120"/>
              <p:cNvSpPr>
                <a:spLocks/>
              </p:cNvSpPr>
              <p:nvPr/>
            </p:nvSpPr>
            <p:spPr bwMode="auto">
              <a:xfrm>
                <a:off x="3327" y="2600"/>
                <a:ext cx="753" cy="300"/>
              </a:xfrm>
              <a:custGeom>
                <a:avLst/>
                <a:gdLst>
                  <a:gd name="T0" fmla="*/ 0 w 2259"/>
                  <a:gd name="T1" fmla="*/ 0 h 900"/>
                  <a:gd name="T2" fmla="*/ 0 w 2259"/>
                  <a:gd name="T3" fmla="*/ 0 h 900"/>
                  <a:gd name="T4" fmla="*/ 0 w 2259"/>
                  <a:gd name="T5" fmla="*/ 0 h 900"/>
                  <a:gd name="T6" fmla="*/ 0 w 2259"/>
                  <a:gd name="T7" fmla="*/ 0 h 900"/>
                  <a:gd name="T8" fmla="*/ 0 w 2259"/>
                  <a:gd name="T9" fmla="*/ 0 h 900"/>
                  <a:gd name="T10" fmla="*/ 0 w 2259"/>
                  <a:gd name="T11" fmla="*/ 0 h 900"/>
                  <a:gd name="T12" fmla="*/ 0 w 2259"/>
                  <a:gd name="T13" fmla="*/ 0 h 900"/>
                  <a:gd name="T14" fmla="*/ 0 w 2259"/>
                  <a:gd name="T15" fmla="*/ 0 h 900"/>
                  <a:gd name="T16" fmla="*/ 0 w 2259"/>
                  <a:gd name="T17" fmla="*/ 0 h 900"/>
                  <a:gd name="T18" fmla="*/ 0 w 2259"/>
                  <a:gd name="T19" fmla="*/ 0 h 900"/>
                  <a:gd name="T20" fmla="*/ 0 w 2259"/>
                  <a:gd name="T21" fmla="*/ 0 h 900"/>
                  <a:gd name="T22" fmla="*/ 0 w 2259"/>
                  <a:gd name="T23" fmla="*/ 0 h 900"/>
                  <a:gd name="T24" fmla="*/ 0 w 2259"/>
                  <a:gd name="T25" fmla="*/ 0 h 900"/>
                  <a:gd name="T26" fmla="*/ 0 w 2259"/>
                  <a:gd name="T27" fmla="*/ 0 h 900"/>
                  <a:gd name="T28" fmla="*/ 0 w 2259"/>
                  <a:gd name="T29" fmla="*/ 0 h 900"/>
                  <a:gd name="T30" fmla="*/ 0 w 2259"/>
                  <a:gd name="T31" fmla="*/ 0 h 900"/>
                  <a:gd name="T32" fmla="*/ 0 w 2259"/>
                  <a:gd name="T33" fmla="*/ 0 h 900"/>
                  <a:gd name="T34" fmla="*/ 0 w 2259"/>
                  <a:gd name="T35" fmla="*/ 0 h 900"/>
                  <a:gd name="T36" fmla="*/ 0 w 2259"/>
                  <a:gd name="T37" fmla="*/ 0 h 900"/>
                  <a:gd name="T38" fmla="*/ 0 w 2259"/>
                  <a:gd name="T39" fmla="*/ 0 h 900"/>
                  <a:gd name="T40" fmla="*/ 0 w 2259"/>
                  <a:gd name="T41" fmla="*/ 0 h 900"/>
                  <a:gd name="T42" fmla="*/ 0 w 2259"/>
                  <a:gd name="T43" fmla="*/ 0 h 900"/>
                  <a:gd name="T44" fmla="*/ 0 w 2259"/>
                  <a:gd name="T45" fmla="*/ 0 h 900"/>
                  <a:gd name="T46" fmla="*/ 0 w 2259"/>
                  <a:gd name="T47" fmla="*/ 0 h 9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259"/>
                  <a:gd name="T73" fmla="*/ 0 h 900"/>
                  <a:gd name="T74" fmla="*/ 2259 w 2259"/>
                  <a:gd name="T75" fmla="*/ 900 h 9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259" h="900">
                    <a:moveTo>
                      <a:pt x="11" y="515"/>
                    </a:moveTo>
                    <a:lnTo>
                      <a:pt x="90" y="655"/>
                    </a:lnTo>
                    <a:lnTo>
                      <a:pt x="226" y="709"/>
                    </a:lnTo>
                    <a:lnTo>
                      <a:pt x="231" y="510"/>
                    </a:lnTo>
                    <a:lnTo>
                      <a:pt x="321" y="284"/>
                    </a:lnTo>
                    <a:lnTo>
                      <a:pt x="201" y="345"/>
                    </a:lnTo>
                    <a:lnTo>
                      <a:pt x="155" y="379"/>
                    </a:lnTo>
                    <a:lnTo>
                      <a:pt x="141" y="315"/>
                    </a:lnTo>
                    <a:lnTo>
                      <a:pt x="146" y="184"/>
                    </a:lnTo>
                    <a:lnTo>
                      <a:pt x="511" y="0"/>
                    </a:lnTo>
                    <a:lnTo>
                      <a:pt x="504" y="233"/>
                    </a:lnTo>
                    <a:lnTo>
                      <a:pt x="437" y="283"/>
                    </a:lnTo>
                    <a:lnTo>
                      <a:pt x="390" y="540"/>
                    </a:lnTo>
                    <a:lnTo>
                      <a:pt x="481" y="730"/>
                    </a:lnTo>
                    <a:lnTo>
                      <a:pt x="1885" y="305"/>
                    </a:lnTo>
                    <a:lnTo>
                      <a:pt x="1780" y="100"/>
                    </a:lnTo>
                    <a:lnTo>
                      <a:pt x="2259" y="299"/>
                    </a:lnTo>
                    <a:lnTo>
                      <a:pt x="2179" y="355"/>
                    </a:lnTo>
                    <a:lnTo>
                      <a:pt x="496" y="900"/>
                    </a:lnTo>
                    <a:lnTo>
                      <a:pt x="349" y="864"/>
                    </a:lnTo>
                    <a:lnTo>
                      <a:pt x="46" y="740"/>
                    </a:lnTo>
                    <a:lnTo>
                      <a:pt x="0" y="600"/>
                    </a:lnTo>
                    <a:lnTo>
                      <a:pt x="11" y="515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5" name="Freeform 121"/>
              <p:cNvSpPr>
                <a:spLocks/>
              </p:cNvSpPr>
              <p:nvPr/>
            </p:nvSpPr>
            <p:spPr bwMode="auto">
              <a:xfrm>
                <a:off x="3610" y="2471"/>
                <a:ext cx="447" cy="195"/>
              </a:xfrm>
              <a:custGeom>
                <a:avLst/>
                <a:gdLst>
                  <a:gd name="T0" fmla="*/ 0 w 1340"/>
                  <a:gd name="T1" fmla="*/ 0 h 586"/>
                  <a:gd name="T2" fmla="*/ 0 w 1340"/>
                  <a:gd name="T3" fmla="*/ 0 h 586"/>
                  <a:gd name="T4" fmla="*/ 0 w 1340"/>
                  <a:gd name="T5" fmla="*/ 0 h 586"/>
                  <a:gd name="T6" fmla="*/ 0 w 1340"/>
                  <a:gd name="T7" fmla="*/ 0 h 586"/>
                  <a:gd name="T8" fmla="*/ 0 w 1340"/>
                  <a:gd name="T9" fmla="*/ 0 h 586"/>
                  <a:gd name="T10" fmla="*/ 0 w 1340"/>
                  <a:gd name="T11" fmla="*/ 0 h 586"/>
                  <a:gd name="T12" fmla="*/ 0 w 1340"/>
                  <a:gd name="T13" fmla="*/ 0 h 586"/>
                  <a:gd name="T14" fmla="*/ 0 w 1340"/>
                  <a:gd name="T15" fmla="*/ 0 h 5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40"/>
                  <a:gd name="T25" fmla="*/ 0 h 586"/>
                  <a:gd name="T26" fmla="*/ 1340 w 1340"/>
                  <a:gd name="T27" fmla="*/ 586 h 58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40" h="586">
                    <a:moveTo>
                      <a:pt x="100" y="210"/>
                    </a:moveTo>
                    <a:lnTo>
                      <a:pt x="634" y="0"/>
                    </a:lnTo>
                    <a:lnTo>
                      <a:pt x="1340" y="170"/>
                    </a:lnTo>
                    <a:lnTo>
                      <a:pt x="1208" y="256"/>
                    </a:lnTo>
                    <a:lnTo>
                      <a:pt x="14" y="586"/>
                    </a:lnTo>
                    <a:lnTo>
                      <a:pt x="0" y="436"/>
                    </a:lnTo>
                    <a:lnTo>
                      <a:pt x="100" y="21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6" name="Freeform 122"/>
              <p:cNvSpPr>
                <a:spLocks/>
              </p:cNvSpPr>
              <p:nvPr/>
            </p:nvSpPr>
            <p:spPr bwMode="auto">
              <a:xfrm>
                <a:off x="2913" y="2415"/>
                <a:ext cx="462" cy="256"/>
              </a:xfrm>
              <a:custGeom>
                <a:avLst/>
                <a:gdLst>
                  <a:gd name="T0" fmla="*/ 0 w 1387"/>
                  <a:gd name="T1" fmla="*/ 0 h 770"/>
                  <a:gd name="T2" fmla="*/ 0 w 1387"/>
                  <a:gd name="T3" fmla="*/ 0 h 770"/>
                  <a:gd name="T4" fmla="*/ 0 w 1387"/>
                  <a:gd name="T5" fmla="*/ 0 h 770"/>
                  <a:gd name="T6" fmla="*/ 0 w 1387"/>
                  <a:gd name="T7" fmla="*/ 0 h 770"/>
                  <a:gd name="T8" fmla="*/ 0 w 1387"/>
                  <a:gd name="T9" fmla="*/ 0 h 770"/>
                  <a:gd name="T10" fmla="*/ 0 w 1387"/>
                  <a:gd name="T11" fmla="*/ 0 h 7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87"/>
                  <a:gd name="T19" fmla="*/ 0 h 770"/>
                  <a:gd name="T20" fmla="*/ 1387 w 1387"/>
                  <a:gd name="T21" fmla="*/ 770 h 7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7" h="770">
                    <a:moveTo>
                      <a:pt x="0" y="45"/>
                    </a:moveTo>
                    <a:lnTo>
                      <a:pt x="24" y="0"/>
                    </a:lnTo>
                    <a:lnTo>
                      <a:pt x="1387" y="659"/>
                    </a:lnTo>
                    <a:lnTo>
                      <a:pt x="1356" y="77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7" name="Freeform 123"/>
              <p:cNvSpPr>
                <a:spLocks/>
              </p:cNvSpPr>
              <p:nvPr/>
            </p:nvSpPr>
            <p:spPr bwMode="auto">
              <a:xfrm>
                <a:off x="2991" y="2249"/>
                <a:ext cx="931" cy="316"/>
              </a:xfrm>
              <a:custGeom>
                <a:avLst/>
                <a:gdLst>
                  <a:gd name="T0" fmla="*/ 0 w 2793"/>
                  <a:gd name="T1" fmla="*/ 0 h 946"/>
                  <a:gd name="T2" fmla="*/ 0 w 2793"/>
                  <a:gd name="T3" fmla="*/ 0 h 946"/>
                  <a:gd name="T4" fmla="*/ 0 w 2793"/>
                  <a:gd name="T5" fmla="*/ 0 h 946"/>
                  <a:gd name="T6" fmla="*/ 0 w 2793"/>
                  <a:gd name="T7" fmla="*/ 0 h 946"/>
                  <a:gd name="T8" fmla="*/ 0 w 2793"/>
                  <a:gd name="T9" fmla="*/ 0 h 946"/>
                  <a:gd name="T10" fmla="*/ 0 w 2793"/>
                  <a:gd name="T11" fmla="*/ 0 h 946"/>
                  <a:gd name="T12" fmla="*/ 0 w 2793"/>
                  <a:gd name="T13" fmla="*/ 0 h 946"/>
                  <a:gd name="T14" fmla="*/ 0 w 2793"/>
                  <a:gd name="T15" fmla="*/ 0 h 946"/>
                  <a:gd name="T16" fmla="*/ 0 w 2793"/>
                  <a:gd name="T17" fmla="*/ 0 h 946"/>
                  <a:gd name="T18" fmla="*/ 0 w 2793"/>
                  <a:gd name="T19" fmla="*/ 0 h 946"/>
                  <a:gd name="T20" fmla="*/ 0 w 2793"/>
                  <a:gd name="T21" fmla="*/ 0 h 946"/>
                  <a:gd name="T22" fmla="*/ 0 w 2793"/>
                  <a:gd name="T23" fmla="*/ 0 h 946"/>
                  <a:gd name="T24" fmla="*/ 0 w 2793"/>
                  <a:gd name="T25" fmla="*/ 0 h 946"/>
                  <a:gd name="T26" fmla="*/ 0 w 2793"/>
                  <a:gd name="T27" fmla="*/ 0 h 946"/>
                  <a:gd name="T28" fmla="*/ 0 w 2793"/>
                  <a:gd name="T29" fmla="*/ 0 h 946"/>
                  <a:gd name="T30" fmla="*/ 0 w 2793"/>
                  <a:gd name="T31" fmla="*/ 0 h 946"/>
                  <a:gd name="T32" fmla="*/ 0 w 2793"/>
                  <a:gd name="T33" fmla="*/ 0 h 946"/>
                  <a:gd name="T34" fmla="*/ 0 w 2793"/>
                  <a:gd name="T35" fmla="*/ 0 h 946"/>
                  <a:gd name="T36" fmla="*/ 0 w 2793"/>
                  <a:gd name="T37" fmla="*/ 0 h 94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793"/>
                  <a:gd name="T58" fmla="*/ 0 h 946"/>
                  <a:gd name="T59" fmla="*/ 2793 w 2793"/>
                  <a:gd name="T60" fmla="*/ 946 h 94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793" h="946">
                    <a:moveTo>
                      <a:pt x="9" y="280"/>
                    </a:moveTo>
                    <a:lnTo>
                      <a:pt x="1219" y="716"/>
                    </a:lnTo>
                    <a:lnTo>
                      <a:pt x="1169" y="946"/>
                    </a:lnTo>
                    <a:lnTo>
                      <a:pt x="1433" y="856"/>
                    </a:lnTo>
                    <a:lnTo>
                      <a:pt x="1584" y="795"/>
                    </a:lnTo>
                    <a:lnTo>
                      <a:pt x="1544" y="590"/>
                    </a:lnTo>
                    <a:lnTo>
                      <a:pt x="1928" y="441"/>
                    </a:lnTo>
                    <a:lnTo>
                      <a:pt x="2003" y="586"/>
                    </a:lnTo>
                    <a:lnTo>
                      <a:pt x="1959" y="835"/>
                    </a:lnTo>
                    <a:lnTo>
                      <a:pt x="2498" y="574"/>
                    </a:lnTo>
                    <a:lnTo>
                      <a:pt x="2648" y="586"/>
                    </a:lnTo>
                    <a:lnTo>
                      <a:pt x="2793" y="310"/>
                    </a:lnTo>
                    <a:lnTo>
                      <a:pt x="2778" y="106"/>
                    </a:lnTo>
                    <a:lnTo>
                      <a:pt x="2588" y="0"/>
                    </a:lnTo>
                    <a:lnTo>
                      <a:pt x="1194" y="435"/>
                    </a:lnTo>
                    <a:lnTo>
                      <a:pt x="1089" y="490"/>
                    </a:lnTo>
                    <a:lnTo>
                      <a:pt x="0" y="115"/>
                    </a:lnTo>
                    <a:lnTo>
                      <a:pt x="9" y="280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8" name="Freeform 124"/>
              <p:cNvSpPr>
                <a:spLocks/>
              </p:cNvSpPr>
              <p:nvPr/>
            </p:nvSpPr>
            <p:spPr bwMode="auto">
              <a:xfrm>
                <a:off x="2932" y="2126"/>
                <a:ext cx="995" cy="422"/>
              </a:xfrm>
              <a:custGeom>
                <a:avLst/>
                <a:gdLst>
                  <a:gd name="T0" fmla="*/ 0 w 2984"/>
                  <a:gd name="T1" fmla="*/ 0 h 1267"/>
                  <a:gd name="T2" fmla="*/ 0 w 2984"/>
                  <a:gd name="T3" fmla="*/ 0 h 1267"/>
                  <a:gd name="T4" fmla="*/ 0 w 2984"/>
                  <a:gd name="T5" fmla="*/ 0 h 1267"/>
                  <a:gd name="T6" fmla="*/ 0 w 2984"/>
                  <a:gd name="T7" fmla="*/ 0 h 1267"/>
                  <a:gd name="T8" fmla="*/ 0 w 2984"/>
                  <a:gd name="T9" fmla="*/ 0 h 1267"/>
                  <a:gd name="T10" fmla="*/ 0 w 2984"/>
                  <a:gd name="T11" fmla="*/ 0 h 1267"/>
                  <a:gd name="T12" fmla="*/ 0 w 2984"/>
                  <a:gd name="T13" fmla="*/ 0 h 1267"/>
                  <a:gd name="T14" fmla="*/ 0 w 2984"/>
                  <a:gd name="T15" fmla="*/ 0 h 1267"/>
                  <a:gd name="T16" fmla="*/ 0 w 2984"/>
                  <a:gd name="T17" fmla="*/ 0 h 1267"/>
                  <a:gd name="T18" fmla="*/ 0 w 2984"/>
                  <a:gd name="T19" fmla="*/ 0 h 1267"/>
                  <a:gd name="T20" fmla="*/ 0 w 2984"/>
                  <a:gd name="T21" fmla="*/ 0 h 1267"/>
                  <a:gd name="T22" fmla="*/ 0 w 2984"/>
                  <a:gd name="T23" fmla="*/ 0 h 1267"/>
                  <a:gd name="T24" fmla="*/ 0 w 2984"/>
                  <a:gd name="T25" fmla="*/ 0 h 1267"/>
                  <a:gd name="T26" fmla="*/ 0 w 2984"/>
                  <a:gd name="T27" fmla="*/ 0 h 1267"/>
                  <a:gd name="T28" fmla="*/ 0 w 2984"/>
                  <a:gd name="T29" fmla="*/ 0 h 1267"/>
                  <a:gd name="T30" fmla="*/ 0 w 2984"/>
                  <a:gd name="T31" fmla="*/ 0 h 1267"/>
                  <a:gd name="T32" fmla="*/ 0 w 2984"/>
                  <a:gd name="T33" fmla="*/ 0 h 1267"/>
                  <a:gd name="T34" fmla="*/ 0 w 2984"/>
                  <a:gd name="T35" fmla="*/ 0 h 1267"/>
                  <a:gd name="T36" fmla="*/ 0 w 2984"/>
                  <a:gd name="T37" fmla="*/ 0 h 1267"/>
                  <a:gd name="T38" fmla="*/ 0 w 2984"/>
                  <a:gd name="T39" fmla="*/ 0 h 1267"/>
                  <a:gd name="T40" fmla="*/ 0 w 2984"/>
                  <a:gd name="T41" fmla="*/ 0 h 1267"/>
                  <a:gd name="T42" fmla="*/ 0 w 2984"/>
                  <a:gd name="T43" fmla="*/ 0 h 1267"/>
                  <a:gd name="T44" fmla="*/ 0 w 2984"/>
                  <a:gd name="T45" fmla="*/ 0 h 1267"/>
                  <a:gd name="T46" fmla="*/ 0 w 2984"/>
                  <a:gd name="T47" fmla="*/ 0 h 1267"/>
                  <a:gd name="T48" fmla="*/ 0 w 2984"/>
                  <a:gd name="T49" fmla="*/ 0 h 12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984"/>
                  <a:gd name="T76" fmla="*/ 0 h 1267"/>
                  <a:gd name="T77" fmla="*/ 2984 w 2984"/>
                  <a:gd name="T78" fmla="*/ 1267 h 12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984" h="1267">
                    <a:moveTo>
                      <a:pt x="0" y="316"/>
                    </a:moveTo>
                    <a:lnTo>
                      <a:pt x="1490" y="0"/>
                    </a:lnTo>
                    <a:lnTo>
                      <a:pt x="2284" y="170"/>
                    </a:lnTo>
                    <a:lnTo>
                      <a:pt x="991" y="481"/>
                    </a:lnTo>
                    <a:lnTo>
                      <a:pt x="1291" y="586"/>
                    </a:lnTo>
                    <a:lnTo>
                      <a:pt x="2598" y="266"/>
                    </a:lnTo>
                    <a:lnTo>
                      <a:pt x="2731" y="213"/>
                    </a:lnTo>
                    <a:lnTo>
                      <a:pt x="2904" y="306"/>
                    </a:lnTo>
                    <a:lnTo>
                      <a:pt x="2979" y="421"/>
                    </a:lnTo>
                    <a:lnTo>
                      <a:pt x="2984" y="741"/>
                    </a:lnTo>
                    <a:lnTo>
                      <a:pt x="2824" y="957"/>
                    </a:lnTo>
                    <a:lnTo>
                      <a:pt x="2674" y="967"/>
                    </a:lnTo>
                    <a:lnTo>
                      <a:pt x="2649" y="1032"/>
                    </a:lnTo>
                    <a:lnTo>
                      <a:pt x="2514" y="1097"/>
                    </a:lnTo>
                    <a:lnTo>
                      <a:pt x="2349" y="1147"/>
                    </a:lnTo>
                    <a:lnTo>
                      <a:pt x="2119" y="1267"/>
                    </a:lnTo>
                    <a:lnTo>
                      <a:pt x="2135" y="1206"/>
                    </a:lnTo>
                    <a:lnTo>
                      <a:pt x="2209" y="1026"/>
                    </a:lnTo>
                    <a:lnTo>
                      <a:pt x="2759" y="806"/>
                    </a:lnTo>
                    <a:lnTo>
                      <a:pt x="2864" y="676"/>
                    </a:lnTo>
                    <a:lnTo>
                      <a:pt x="2835" y="446"/>
                    </a:lnTo>
                    <a:lnTo>
                      <a:pt x="2759" y="403"/>
                    </a:lnTo>
                    <a:lnTo>
                      <a:pt x="1375" y="787"/>
                    </a:lnTo>
                    <a:lnTo>
                      <a:pt x="0" y="316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9" name="Freeform 125"/>
              <p:cNvSpPr>
                <a:spLocks/>
              </p:cNvSpPr>
              <p:nvPr/>
            </p:nvSpPr>
            <p:spPr bwMode="auto">
              <a:xfrm>
                <a:off x="3454" y="2593"/>
                <a:ext cx="511" cy="260"/>
              </a:xfrm>
              <a:custGeom>
                <a:avLst/>
                <a:gdLst>
                  <a:gd name="T0" fmla="*/ 0 w 1534"/>
                  <a:gd name="T1" fmla="*/ 0 h 781"/>
                  <a:gd name="T2" fmla="*/ 0 w 1534"/>
                  <a:gd name="T3" fmla="*/ 0 h 781"/>
                  <a:gd name="T4" fmla="*/ 0 w 1534"/>
                  <a:gd name="T5" fmla="*/ 0 h 781"/>
                  <a:gd name="T6" fmla="*/ 0 w 1534"/>
                  <a:gd name="T7" fmla="*/ 0 h 781"/>
                  <a:gd name="T8" fmla="*/ 0 w 1534"/>
                  <a:gd name="T9" fmla="*/ 0 h 781"/>
                  <a:gd name="T10" fmla="*/ 0 w 1534"/>
                  <a:gd name="T11" fmla="*/ 0 h 781"/>
                  <a:gd name="T12" fmla="*/ 0 w 1534"/>
                  <a:gd name="T13" fmla="*/ 0 h 781"/>
                  <a:gd name="T14" fmla="*/ 0 w 1534"/>
                  <a:gd name="T15" fmla="*/ 0 h 781"/>
                  <a:gd name="T16" fmla="*/ 0 w 1534"/>
                  <a:gd name="T17" fmla="*/ 0 h 781"/>
                  <a:gd name="T18" fmla="*/ 0 w 1534"/>
                  <a:gd name="T19" fmla="*/ 0 h 781"/>
                  <a:gd name="T20" fmla="*/ 0 w 1534"/>
                  <a:gd name="T21" fmla="*/ 0 h 781"/>
                  <a:gd name="T22" fmla="*/ 0 w 1534"/>
                  <a:gd name="T23" fmla="*/ 0 h 781"/>
                  <a:gd name="T24" fmla="*/ 0 w 1534"/>
                  <a:gd name="T25" fmla="*/ 0 h 781"/>
                  <a:gd name="T26" fmla="*/ 0 w 1534"/>
                  <a:gd name="T27" fmla="*/ 0 h 781"/>
                  <a:gd name="T28" fmla="*/ 0 w 1534"/>
                  <a:gd name="T29" fmla="*/ 0 h 781"/>
                  <a:gd name="T30" fmla="*/ 0 w 1534"/>
                  <a:gd name="T31" fmla="*/ 0 h 781"/>
                  <a:gd name="T32" fmla="*/ 0 w 1534"/>
                  <a:gd name="T33" fmla="*/ 0 h 7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34"/>
                  <a:gd name="T52" fmla="*/ 0 h 781"/>
                  <a:gd name="T53" fmla="*/ 1534 w 1534"/>
                  <a:gd name="T54" fmla="*/ 781 h 7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34" h="781">
                    <a:moveTo>
                      <a:pt x="509" y="236"/>
                    </a:moveTo>
                    <a:lnTo>
                      <a:pt x="1419" y="0"/>
                    </a:lnTo>
                    <a:lnTo>
                      <a:pt x="1408" y="137"/>
                    </a:lnTo>
                    <a:lnTo>
                      <a:pt x="1423" y="251"/>
                    </a:lnTo>
                    <a:lnTo>
                      <a:pt x="1534" y="331"/>
                    </a:lnTo>
                    <a:lnTo>
                      <a:pt x="115" y="781"/>
                    </a:lnTo>
                    <a:lnTo>
                      <a:pt x="40" y="741"/>
                    </a:lnTo>
                    <a:lnTo>
                      <a:pt x="0" y="611"/>
                    </a:lnTo>
                    <a:lnTo>
                      <a:pt x="55" y="345"/>
                    </a:lnTo>
                    <a:lnTo>
                      <a:pt x="109" y="316"/>
                    </a:lnTo>
                    <a:lnTo>
                      <a:pt x="245" y="586"/>
                    </a:lnTo>
                    <a:lnTo>
                      <a:pt x="316" y="648"/>
                    </a:lnTo>
                    <a:lnTo>
                      <a:pt x="325" y="410"/>
                    </a:lnTo>
                    <a:lnTo>
                      <a:pt x="409" y="331"/>
                    </a:lnTo>
                    <a:lnTo>
                      <a:pt x="577" y="387"/>
                    </a:lnTo>
                    <a:lnTo>
                      <a:pt x="509" y="236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0" name="Freeform 126"/>
              <p:cNvSpPr>
                <a:spLocks/>
              </p:cNvSpPr>
              <p:nvPr/>
            </p:nvSpPr>
            <p:spPr bwMode="auto">
              <a:xfrm>
                <a:off x="3367" y="2508"/>
                <a:ext cx="156" cy="88"/>
              </a:xfrm>
              <a:custGeom>
                <a:avLst/>
                <a:gdLst>
                  <a:gd name="T0" fmla="*/ 0 w 468"/>
                  <a:gd name="T1" fmla="*/ 0 h 264"/>
                  <a:gd name="T2" fmla="*/ 0 w 468"/>
                  <a:gd name="T3" fmla="*/ 0 h 264"/>
                  <a:gd name="T4" fmla="*/ 0 w 468"/>
                  <a:gd name="T5" fmla="*/ 0 h 264"/>
                  <a:gd name="T6" fmla="*/ 0 w 468"/>
                  <a:gd name="T7" fmla="*/ 0 h 264"/>
                  <a:gd name="T8" fmla="*/ 0 w 468"/>
                  <a:gd name="T9" fmla="*/ 0 h 264"/>
                  <a:gd name="T10" fmla="*/ 0 w 468"/>
                  <a:gd name="T11" fmla="*/ 0 h 264"/>
                  <a:gd name="T12" fmla="*/ 0 w 468"/>
                  <a:gd name="T13" fmla="*/ 0 h 2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8"/>
                  <a:gd name="T22" fmla="*/ 0 h 264"/>
                  <a:gd name="T23" fmla="*/ 468 w 468"/>
                  <a:gd name="T24" fmla="*/ 264 h 2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8" h="264">
                    <a:moveTo>
                      <a:pt x="0" y="229"/>
                    </a:moveTo>
                    <a:lnTo>
                      <a:pt x="310" y="199"/>
                    </a:lnTo>
                    <a:lnTo>
                      <a:pt x="294" y="264"/>
                    </a:lnTo>
                    <a:lnTo>
                      <a:pt x="434" y="210"/>
                    </a:lnTo>
                    <a:lnTo>
                      <a:pt x="468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1" name="Freeform 127"/>
              <p:cNvSpPr>
                <a:spLocks/>
              </p:cNvSpPr>
              <p:nvPr/>
            </p:nvSpPr>
            <p:spPr bwMode="auto">
              <a:xfrm>
                <a:off x="2880" y="2118"/>
                <a:ext cx="1023" cy="361"/>
              </a:xfrm>
              <a:custGeom>
                <a:avLst/>
                <a:gdLst>
                  <a:gd name="T0" fmla="*/ 0 w 3069"/>
                  <a:gd name="T1" fmla="*/ 0 h 1082"/>
                  <a:gd name="T2" fmla="*/ 0 w 3069"/>
                  <a:gd name="T3" fmla="*/ 0 h 1082"/>
                  <a:gd name="T4" fmla="*/ 0 w 3069"/>
                  <a:gd name="T5" fmla="*/ 0 h 1082"/>
                  <a:gd name="T6" fmla="*/ 0 w 3069"/>
                  <a:gd name="T7" fmla="*/ 0 h 1082"/>
                  <a:gd name="T8" fmla="*/ 0 w 3069"/>
                  <a:gd name="T9" fmla="*/ 0 h 1082"/>
                  <a:gd name="T10" fmla="*/ 0 w 3069"/>
                  <a:gd name="T11" fmla="*/ 0 h 1082"/>
                  <a:gd name="T12" fmla="*/ 0 w 3069"/>
                  <a:gd name="T13" fmla="*/ 0 h 1082"/>
                  <a:gd name="T14" fmla="*/ 0 w 3069"/>
                  <a:gd name="T15" fmla="*/ 0 h 1082"/>
                  <a:gd name="T16" fmla="*/ 0 w 3069"/>
                  <a:gd name="T17" fmla="*/ 0 h 1082"/>
                  <a:gd name="T18" fmla="*/ 0 w 3069"/>
                  <a:gd name="T19" fmla="*/ 0 h 1082"/>
                  <a:gd name="T20" fmla="*/ 0 w 3069"/>
                  <a:gd name="T21" fmla="*/ 0 h 1082"/>
                  <a:gd name="T22" fmla="*/ 0 w 3069"/>
                  <a:gd name="T23" fmla="*/ 0 h 1082"/>
                  <a:gd name="T24" fmla="*/ 0 w 3069"/>
                  <a:gd name="T25" fmla="*/ 0 h 1082"/>
                  <a:gd name="T26" fmla="*/ 0 w 3069"/>
                  <a:gd name="T27" fmla="*/ 0 h 1082"/>
                  <a:gd name="T28" fmla="*/ 0 w 3069"/>
                  <a:gd name="T29" fmla="*/ 0 h 1082"/>
                  <a:gd name="T30" fmla="*/ 0 w 3069"/>
                  <a:gd name="T31" fmla="*/ 0 h 1082"/>
                  <a:gd name="T32" fmla="*/ 0 w 3069"/>
                  <a:gd name="T33" fmla="*/ 0 h 1082"/>
                  <a:gd name="T34" fmla="*/ 0 w 3069"/>
                  <a:gd name="T35" fmla="*/ 0 h 1082"/>
                  <a:gd name="T36" fmla="*/ 0 w 3069"/>
                  <a:gd name="T37" fmla="*/ 0 h 1082"/>
                  <a:gd name="T38" fmla="*/ 0 w 3069"/>
                  <a:gd name="T39" fmla="*/ 0 h 1082"/>
                  <a:gd name="T40" fmla="*/ 0 w 3069"/>
                  <a:gd name="T41" fmla="*/ 0 h 1082"/>
                  <a:gd name="T42" fmla="*/ 0 w 3069"/>
                  <a:gd name="T43" fmla="*/ 0 h 1082"/>
                  <a:gd name="T44" fmla="*/ 0 w 3069"/>
                  <a:gd name="T45" fmla="*/ 0 h 1082"/>
                  <a:gd name="T46" fmla="*/ 0 w 3069"/>
                  <a:gd name="T47" fmla="*/ 0 h 1082"/>
                  <a:gd name="T48" fmla="*/ 0 w 3069"/>
                  <a:gd name="T49" fmla="*/ 0 h 1082"/>
                  <a:gd name="T50" fmla="*/ 0 w 3069"/>
                  <a:gd name="T51" fmla="*/ 0 h 1082"/>
                  <a:gd name="T52" fmla="*/ 0 w 3069"/>
                  <a:gd name="T53" fmla="*/ 0 h 1082"/>
                  <a:gd name="T54" fmla="*/ 0 w 3069"/>
                  <a:gd name="T55" fmla="*/ 0 h 1082"/>
                  <a:gd name="T56" fmla="*/ 0 w 3069"/>
                  <a:gd name="T57" fmla="*/ 0 h 1082"/>
                  <a:gd name="T58" fmla="*/ 0 w 3069"/>
                  <a:gd name="T59" fmla="*/ 0 h 1082"/>
                  <a:gd name="T60" fmla="*/ 0 w 3069"/>
                  <a:gd name="T61" fmla="*/ 0 h 1082"/>
                  <a:gd name="T62" fmla="*/ 0 w 3069"/>
                  <a:gd name="T63" fmla="*/ 0 h 1082"/>
                  <a:gd name="T64" fmla="*/ 0 w 3069"/>
                  <a:gd name="T65" fmla="*/ 0 h 1082"/>
                  <a:gd name="T66" fmla="*/ 0 w 3069"/>
                  <a:gd name="T67" fmla="*/ 0 h 10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069"/>
                  <a:gd name="T103" fmla="*/ 0 h 1082"/>
                  <a:gd name="T104" fmla="*/ 3069 w 3069"/>
                  <a:gd name="T105" fmla="*/ 1082 h 10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069" h="1082">
                    <a:moveTo>
                      <a:pt x="25" y="281"/>
                    </a:moveTo>
                    <a:lnTo>
                      <a:pt x="0" y="384"/>
                    </a:lnTo>
                    <a:lnTo>
                      <a:pt x="272" y="520"/>
                    </a:lnTo>
                    <a:lnTo>
                      <a:pt x="306" y="647"/>
                    </a:lnTo>
                    <a:lnTo>
                      <a:pt x="313" y="757"/>
                    </a:lnTo>
                    <a:lnTo>
                      <a:pt x="279" y="886"/>
                    </a:lnTo>
                    <a:lnTo>
                      <a:pt x="365" y="775"/>
                    </a:lnTo>
                    <a:lnTo>
                      <a:pt x="407" y="647"/>
                    </a:lnTo>
                    <a:lnTo>
                      <a:pt x="399" y="554"/>
                    </a:lnTo>
                    <a:lnTo>
                      <a:pt x="1436" y="920"/>
                    </a:lnTo>
                    <a:lnTo>
                      <a:pt x="2915" y="425"/>
                    </a:lnTo>
                    <a:lnTo>
                      <a:pt x="2958" y="554"/>
                    </a:lnTo>
                    <a:lnTo>
                      <a:pt x="2958" y="698"/>
                    </a:lnTo>
                    <a:lnTo>
                      <a:pt x="2856" y="825"/>
                    </a:lnTo>
                    <a:lnTo>
                      <a:pt x="2371" y="1026"/>
                    </a:lnTo>
                    <a:lnTo>
                      <a:pt x="2345" y="1082"/>
                    </a:lnTo>
                    <a:lnTo>
                      <a:pt x="2908" y="868"/>
                    </a:lnTo>
                    <a:lnTo>
                      <a:pt x="3019" y="791"/>
                    </a:lnTo>
                    <a:lnTo>
                      <a:pt x="3069" y="664"/>
                    </a:lnTo>
                    <a:lnTo>
                      <a:pt x="3053" y="493"/>
                    </a:lnTo>
                    <a:lnTo>
                      <a:pt x="2976" y="400"/>
                    </a:lnTo>
                    <a:lnTo>
                      <a:pt x="2899" y="366"/>
                    </a:lnTo>
                    <a:lnTo>
                      <a:pt x="2695" y="459"/>
                    </a:lnTo>
                    <a:lnTo>
                      <a:pt x="1470" y="748"/>
                    </a:lnTo>
                    <a:lnTo>
                      <a:pt x="282" y="381"/>
                    </a:lnTo>
                    <a:lnTo>
                      <a:pt x="1402" y="809"/>
                    </a:lnTo>
                    <a:lnTo>
                      <a:pt x="1402" y="852"/>
                    </a:lnTo>
                    <a:lnTo>
                      <a:pt x="50" y="357"/>
                    </a:lnTo>
                    <a:lnTo>
                      <a:pt x="93" y="315"/>
                    </a:lnTo>
                    <a:lnTo>
                      <a:pt x="1597" y="43"/>
                    </a:lnTo>
                    <a:lnTo>
                      <a:pt x="2334" y="179"/>
                    </a:lnTo>
                    <a:lnTo>
                      <a:pt x="1556" y="0"/>
                    </a:lnTo>
                    <a:lnTo>
                      <a:pt x="25" y="2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2" name="Freeform 128"/>
              <p:cNvSpPr>
                <a:spLocks/>
              </p:cNvSpPr>
              <p:nvPr/>
            </p:nvSpPr>
            <p:spPr bwMode="auto">
              <a:xfrm>
                <a:off x="2883" y="2359"/>
                <a:ext cx="632" cy="320"/>
              </a:xfrm>
              <a:custGeom>
                <a:avLst/>
                <a:gdLst>
                  <a:gd name="T0" fmla="*/ 0 w 1894"/>
                  <a:gd name="T1" fmla="*/ 0 h 960"/>
                  <a:gd name="T2" fmla="*/ 0 w 1894"/>
                  <a:gd name="T3" fmla="*/ 0 h 960"/>
                  <a:gd name="T4" fmla="*/ 0 w 1894"/>
                  <a:gd name="T5" fmla="*/ 0 h 960"/>
                  <a:gd name="T6" fmla="*/ 0 w 1894"/>
                  <a:gd name="T7" fmla="*/ 0 h 960"/>
                  <a:gd name="T8" fmla="*/ 0 w 1894"/>
                  <a:gd name="T9" fmla="*/ 0 h 960"/>
                  <a:gd name="T10" fmla="*/ 0 w 1894"/>
                  <a:gd name="T11" fmla="*/ 0 h 960"/>
                  <a:gd name="T12" fmla="*/ 0 w 1894"/>
                  <a:gd name="T13" fmla="*/ 0 h 960"/>
                  <a:gd name="T14" fmla="*/ 0 w 1894"/>
                  <a:gd name="T15" fmla="*/ 0 h 960"/>
                  <a:gd name="T16" fmla="*/ 0 w 1894"/>
                  <a:gd name="T17" fmla="*/ 0 h 960"/>
                  <a:gd name="T18" fmla="*/ 0 w 1894"/>
                  <a:gd name="T19" fmla="*/ 0 h 960"/>
                  <a:gd name="T20" fmla="*/ 0 w 1894"/>
                  <a:gd name="T21" fmla="*/ 0 h 960"/>
                  <a:gd name="T22" fmla="*/ 0 w 1894"/>
                  <a:gd name="T23" fmla="*/ 0 h 960"/>
                  <a:gd name="T24" fmla="*/ 0 w 1894"/>
                  <a:gd name="T25" fmla="*/ 0 h 960"/>
                  <a:gd name="T26" fmla="*/ 0 w 1894"/>
                  <a:gd name="T27" fmla="*/ 0 h 960"/>
                  <a:gd name="T28" fmla="*/ 0 w 1894"/>
                  <a:gd name="T29" fmla="*/ 0 h 96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94"/>
                  <a:gd name="T46" fmla="*/ 0 h 960"/>
                  <a:gd name="T47" fmla="*/ 1894 w 1894"/>
                  <a:gd name="T48" fmla="*/ 960 h 96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94" h="960">
                    <a:moveTo>
                      <a:pt x="321" y="0"/>
                    </a:moveTo>
                    <a:lnTo>
                      <a:pt x="28" y="105"/>
                    </a:lnTo>
                    <a:lnTo>
                      <a:pt x="0" y="211"/>
                    </a:lnTo>
                    <a:lnTo>
                      <a:pt x="1441" y="960"/>
                    </a:lnTo>
                    <a:lnTo>
                      <a:pt x="1840" y="760"/>
                    </a:lnTo>
                    <a:lnTo>
                      <a:pt x="1894" y="626"/>
                    </a:lnTo>
                    <a:lnTo>
                      <a:pt x="1451" y="799"/>
                    </a:lnTo>
                    <a:lnTo>
                      <a:pt x="449" y="338"/>
                    </a:lnTo>
                    <a:lnTo>
                      <a:pt x="1401" y="831"/>
                    </a:lnTo>
                    <a:lnTo>
                      <a:pt x="1423" y="904"/>
                    </a:lnTo>
                    <a:lnTo>
                      <a:pt x="89" y="211"/>
                    </a:lnTo>
                    <a:lnTo>
                      <a:pt x="77" y="149"/>
                    </a:lnTo>
                    <a:lnTo>
                      <a:pt x="316" y="55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3" name="Freeform 129"/>
              <p:cNvSpPr>
                <a:spLocks/>
              </p:cNvSpPr>
              <p:nvPr/>
            </p:nvSpPr>
            <p:spPr bwMode="auto">
              <a:xfrm>
                <a:off x="2995" y="2396"/>
                <a:ext cx="528" cy="195"/>
              </a:xfrm>
              <a:custGeom>
                <a:avLst/>
                <a:gdLst>
                  <a:gd name="T0" fmla="*/ 0 w 1584"/>
                  <a:gd name="T1" fmla="*/ 0 h 584"/>
                  <a:gd name="T2" fmla="*/ 0 w 1584"/>
                  <a:gd name="T3" fmla="*/ 0 h 584"/>
                  <a:gd name="T4" fmla="*/ 0 w 1584"/>
                  <a:gd name="T5" fmla="*/ 0 h 584"/>
                  <a:gd name="T6" fmla="*/ 0 w 1584"/>
                  <a:gd name="T7" fmla="*/ 0 h 584"/>
                  <a:gd name="T8" fmla="*/ 0 w 1584"/>
                  <a:gd name="T9" fmla="*/ 0 h 584"/>
                  <a:gd name="T10" fmla="*/ 0 w 1584"/>
                  <a:gd name="T11" fmla="*/ 0 h 584"/>
                  <a:gd name="T12" fmla="*/ 0 w 1584"/>
                  <a:gd name="T13" fmla="*/ 0 h 584"/>
                  <a:gd name="T14" fmla="*/ 0 w 1584"/>
                  <a:gd name="T15" fmla="*/ 0 h 584"/>
                  <a:gd name="T16" fmla="*/ 0 w 1584"/>
                  <a:gd name="T17" fmla="*/ 0 h 584"/>
                  <a:gd name="T18" fmla="*/ 0 w 1584"/>
                  <a:gd name="T19" fmla="*/ 0 h 584"/>
                  <a:gd name="T20" fmla="*/ 0 w 1584"/>
                  <a:gd name="T21" fmla="*/ 0 h 584"/>
                  <a:gd name="T22" fmla="*/ 0 w 1584"/>
                  <a:gd name="T23" fmla="*/ 0 h 584"/>
                  <a:gd name="T24" fmla="*/ 0 w 1584"/>
                  <a:gd name="T25" fmla="*/ 0 h 584"/>
                  <a:gd name="T26" fmla="*/ 0 w 1584"/>
                  <a:gd name="T27" fmla="*/ 0 h 584"/>
                  <a:gd name="T28" fmla="*/ 0 w 1584"/>
                  <a:gd name="T29" fmla="*/ 0 h 584"/>
                  <a:gd name="T30" fmla="*/ 0 w 1584"/>
                  <a:gd name="T31" fmla="*/ 0 h 584"/>
                  <a:gd name="T32" fmla="*/ 0 w 1584"/>
                  <a:gd name="T33" fmla="*/ 0 h 584"/>
                  <a:gd name="T34" fmla="*/ 0 w 1584"/>
                  <a:gd name="T35" fmla="*/ 0 h 584"/>
                  <a:gd name="T36" fmla="*/ 0 w 1584"/>
                  <a:gd name="T37" fmla="*/ 0 h 584"/>
                  <a:gd name="T38" fmla="*/ 0 w 1584"/>
                  <a:gd name="T39" fmla="*/ 0 h 584"/>
                  <a:gd name="T40" fmla="*/ 0 w 1584"/>
                  <a:gd name="T41" fmla="*/ 0 h 58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584"/>
                  <a:gd name="T64" fmla="*/ 0 h 584"/>
                  <a:gd name="T65" fmla="*/ 1584 w 1584"/>
                  <a:gd name="T66" fmla="*/ 584 h 58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584" h="584">
                    <a:moveTo>
                      <a:pt x="0" y="83"/>
                    </a:moveTo>
                    <a:lnTo>
                      <a:pt x="1082" y="584"/>
                    </a:lnTo>
                    <a:lnTo>
                      <a:pt x="1584" y="378"/>
                    </a:lnTo>
                    <a:lnTo>
                      <a:pt x="1584" y="335"/>
                    </a:lnTo>
                    <a:lnTo>
                      <a:pt x="1200" y="483"/>
                    </a:lnTo>
                    <a:lnTo>
                      <a:pt x="1255" y="360"/>
                    </a:lnTo>
                    <a:lnTo>
                      <a:pt x="1448" y="282"/>
                    </a:lnTo>
                    <a:lnTo>
                      <a:pt x="1239" y="306"/>
                    </a:lnTo>
                    <a:lnTo>
                      <a:pt x="1227" y="171"/>
                    </a:lnTo>
                    <a:lnTo>
                      <a:pt x="1156" y="22"/>
                    </a:lnTo>
                    <a:lnTo>
                      <a:pt x="1106" y="56"/>
                    </a:lnTo>
                    <a:lnTo>
                      <a:pt x="1167" y="171"/>
                    </a:lnTo>
                    <a:lnTo>
                      <a:pt x="662" y="0"/>
                    </a:lnTo>
                    <a:lnTo>
                      <a:pt x="1167" y="249"/>
                    </a:lnTo>
                    <a:lnTo>
                      <a:pt x="1181" y="325"/>
                    </a:lnTo>
                    <a:lnTo>
                      <a:pt x="1141" y="418"/>
                    </a:lnTo>
                    <a:lnTo>
                      <a:pt x="358" y="111"/>
                    </a:lnTo>
                    <a:lnTo>
                      <a:pt x="1137" y="466"/>
                    </a:lnTo>
                    <a:lnTo>
                      <a:pt x="1082" y="540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" name="Freeform 130"/>
              <p:cNvSpPr>
                <a:spLocks/>
              </p:cNvSpPr>
              <p:nvPr/>
            </p:nvSpPr>
            <p:spPr bwMode="auto">
              <a:xfrm>
                <a:off x="3435" y="2322"/>
                <a:ext cx="370" cy="487"/>
              </a:xfrm>
              <a:custGeom>
                <a:avLst/>
                <a:gdLst>
                  <a:gd name="T0" fmla="*/ 0 w 1109"/>
                  <a:gd name="T1" fmla="*/ 0 h 1460"/>
                  <a:gd name="T2" fmla="*/ 0 w 1109"/>
                  <a:gd name="T3" fmla="*/ 0 h 1460"/>
                  <a:gd name="T4" fmla="*/ 0 w 1109"/>
                  <a:gd name="T5" fmla="*/ 0 h 1460"/>
                  <a:gd name="T6" fmla="*/ 0 w 1109"/>
                  <a:gd name="T7" fmla="*/ 0 h 1460"/>
                  <a:gd name="T8" fmla="*/ 0 w 1109"/>
                  <a:gd name="T9" fmla="*/ 0 h 1460"/>
                  <a:gd name="T10" fmla="*/ 0 w 1109"/>
                  <a:gd name="T11" fmla="*/ 0 h 1460"/>
                  <a:gd name="T12" fmla="*/ 0 w 1109"/>
                  <a:gd name="T13" fmla="*/ 0 h 1460"/>
                  <a:gd name="T14" fmla="*/ 0 w 1109"/>
                  <a:gd name="T15" fmla="*/ 0 h 1460"/>
                  <a:gd name="T16" fmla="*/ 0 w 1109"/>
                  <a:gd name="T17" fmla="*/ 0 h 1460"/>
                  <a:gd name="T18" fmla="*/ 0 w 1109"/>
                  <a:gd name="T19" fmla="*/ 0 h 1460"/>
                  <a:gd name="T20" fmla="*/ 0 w 1109"/>
                  <a:gd name="T21" fmla="*/ 0 h 1460"/>
                  <a:gd name="T22" fmla="*/ 0 w 1109"/>
                  <a:gd name="T23" fmla="*/ 0 h 1460"/>
                  <a:gd name="T24" fmla="*/ 0 w 1109"/>
                  <a:gd name="T25" fmla="*/ 0 h 1460"/>
                  <a:gd name="T26" fmla="*/ 0 w 1109"/>
                  <a:gd name="T27" fmla="*/ 0 h 1460"/>
                  <a:gd name="T28" fmla="*/ 0 w 1109"/>
                  <a:gd name="T29" fmla="*/ 0 h 1460"/>
                  <a:gd name="T30" fmla="*/ 0 w 1109"/>
                  <a:gd name="T31" fmla="*/ 0 h 1460"/>
                  <a:gd name="T32" fmla="*/ 0 w 1109"/>
                  <a:gd name="T33" fmla="*/ 0 h 1460"/>
                  <a:gd name="T34" fmla="*/ 0 w 1109"/>
                  <a:gd name="T35" fmla="*/ 0 h 1460"/>
                  <a:gd name="T36" fmla="*/ 0 w 1109"/>
                  <a:gd name="T37" fmla="*/ 0 h 1460"/>
                  <a:gd name="T38" fmla="*/ 0 w 1109"/>
                  <a:gd name="T39" fmla="*/ 0 h 1460"/>
                  <a:gd name="T40" fmla="*/ 0 w 1109"/>
                  <a:gd name="T41" fmla="*/ 0 h 1460"/>
                  <a:gd name="T42" fmla="*/ 0 w 1109"/>
                  <a:gd name="T43" fmla="*/ 0 h 1460"/>
                  <a:gd name="T44" fmla="*/ 0 w 1109"/>
                  <a:gd name="T45" fmla="*/ 0 h 1460"/>
                  <a:gd name="T46" fmla="*/ 0 w 1109"/>
                  <a:gd name="T47" fmla="*/ 0 h 1460"/>
                  <a:gd name="T48" fmla="*/ 0 w 1109"/>
                  <a:gd name="T49" fmla="*/ 0 h 1460"/>
                  <a:gd name="T50" fmla="*/ 0 w 1109"/>
                  <a:gd name="T51" fmla="*/ 0 h 1460"/>
                  <a:gd name="T52" fmla="*/ 0 w 1109"/>
                  <a:gd name="T53" fmla="*/ 0 h 1460"/>
                  <a:gd name="T54" fmla="*/ 0 w 1109"/>
                  <a:gd name="T55" fmla="*/ 0 h 1460"/>
                  <a:gd name="T56" fmla="*/ 0 w 1109"/>
                  <a:gd name="T57" fmla="*/ 0 h 1460"/>
                  <a:gd name="T58" fmla="*/ 0 w 1109"/>
                  <a:gd name="T59" fmla="*/ 0 h 1460"/>
                  <a:gd name="T60" fmla="*/ 0 w 1109"/>
                  <a:gd name="T61" fmla="*/ 0 h 146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09"/>
                  <a:gd name="T94" fmla="*/ 0 h 1460"/>
                  <a:gd name="T95" fmla="*/ 1109 w 1109"/>
                  <a:gd name="T96" fmla="*/ 1460 h 146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09" h="1460">
                    <a:moveTo>
                      <a:pt x="0" y="378"/>
                    </a:moveTo>
                    <a:lnTo>
                      <a:pt x="411" y="256"/>
                    </a:lnTo>
                    <a:lnTo>
                      <a:pt x="1109" y="0"/>
                    </a:lnTo>
                    <a:lnTo>
                      <a:pt x="626" y="245"/>
                    </a:lnTo>
                    <a:lnTo>
                      <a:pt x="709" y="346"/>
                    </a:lnTo>
                    <a:lnTo>
                      <a:pt x="709" y="467"/>
                    </a:lnTo>
                    <a:lnTo>
                      <a:pt x="643" y="672"/>
                    </a:lnTo>
                    <a:lnTo>
                      <a:pt x="554" y="895"/>
                    </a:lnTo>
                    <a:lnTo>
                      <a:pt x="550" y="1016"/>
                    </a:lnTo>
                    <a:lnTo>
                      <a:pt x="632" y="1199"/>
                    </a:lnTo>
                    <a:lnTo>
                      <a:pt x="510" y="1055"/>
                    </a:lnTo>
                    <a:lnTo>
                      <a:pt x="494" y="899"/>
                    </a:lnTo>
                    <a:lnTo>
                      <a:pt x="588" y="639"/>
                    </a:lnTo>
                    <a:lnTo>
                      <a:pt x="660" y="450"/>
                    </a:lnTo>
                    <a:lnTo>
                      <a:pt x="550" y="251"/>
                    </a:lnTo>
                    <a:lnTo>
                      <a:pt x="244" y="368"/>
                    </a:lnTo>
                    <a:lnTo>
                      <a:pt x="272" y="428"/>
                    </a:lnTo>
                    <a:lnTo>
                      <a:pt x="294" y="583"/>
                    </a:lnTo>
                    <a:lnTo>
                      <a:pt x="266" y="760"/>
                    </a:lnTo>
                    <a:lnTo>
                      <a:pt x="222" y="933"/>
                    </a:lnTo>
                    <a:lnTo>
                      <a:pt x="206" y="1110"/>
                    </a:lnTo>
                    <a:lnTo>
                      <a:pt x="256" y="1283"/>
                    </a:lnTo>
                    <a:lnTo>
                      <a:pt x="371" y="1460"/>
                    </a:lnTo>
                    <a:lnTo>
                      <a:pt x="250" y="1387"/>
                    </a:lnTo>
                    <a:lnTo>
                      <a:pt x="167" y="1199"/>
                    </a:lnTo>
                    <a:lnTo>
                      <a:pt x="150" y="989"/>
                    </a:lnTo>
                    <a:lnTo>
                      <a:pt x="212" y="716"/>
                    </a:lnTo>
                    <a:lnTo>
                      <a:pt x="234" y="551"/>
                    </a:lnTo>
                    <a:lnTo>
                      <a:pt x="150" y="390"/>
                    </a:lnTo>
                    <a:lnTo>
                      <a:pt x="0" y="3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5" name="Freeform 131"/>
              <p:cNvSpPr>
                <a:spLocks/>
              </p:cNvSpPr>
              <p:nvPr/>
            </p:nvSpPr>
            <p:spPr bwMode="auto">
              <a:xfrm>
                <a:off x="3550" y="2694"/>
                <a:ext cx="96" cy="115"/>
              </a:xfrm>
              <a:custGeom>
                <a:avLst/>
                <a:gdLst>
                  <a:gd name="T0" fmla="*/ 0 w 288"/>
                  <a:gd name="T1" fmla="*/ 0 h 344"/>
                  <a:gd name="T2" fmla="*/ 0 w 288"/>
                  <a:gd name="T3" fmla="*/ 0 h 344"/>
                  <a:gd name="T4" fmla="*/ 0 w 288"/>
                  <a:gd name="T5" fmla="*/ 0 h 344"/>
                  <a:gd name="T6" fmla="*/ 0 w 288"/>
                  <a:gd name="T7" fmla="*/ 0 h 344"/>
                  <a:gd name="T8" fmla="*/ 0 w 288"/>
                  <a:gd name="T9" fmla="*/ 0 h 344"/>
                  <a:gd name="T10" fmla="*/ 0 w 288"/>
                  <a:gd name="T11" fmla="*/ 0 h 344"/>
                  <a:gd name="T12" fmla="*/ 0 w 288"/>
                  <a:gd name="T13" fmla="*/ 0 h 344"/>
                  <a:gd name="T14" fmla="*/ 0 w 288"/>
                  <a:gd name="T15" fmla="*/ 0 h 344"/>
                  <a:gd name="T16" fmla="*/ 0 w 288"/>
                  <a:gd name="T17" fmla="*/ 0 h 3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344"/>
                  <a:gd name="T29" fmla="*/ 288 w 288"/>
                  <a:gd name="T30" fmla="*/ 344 h 3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344">
                    <a:moveTo>
                      <a:pt x="27" y="344"/>
                    </a:moveTo>
                    <a:lnTo>
                      <a:pt x="0" y="161"/>
                    </a:lnTo>
                    <a:lnTo>
                      <a:pt x="73" y="0"/>
                    </a:lnTo>
                    <a:lnTo>
                      <a:pt x="139" y="6"/>
                    </a:lnTo>
                    <a:lnTo>
                      <a:pt x="288" y="83"/>
                    </a:lnTo>
                    <a:lnTo>
                      <a:pt x="111" y="66"/>
                    </a:lnTo>
                    <a:lnTo>
                      <a:pt x="49" y="167"/>
                    </a:lnTo>
                    <a:lnTo>
                      <a:pt x="27" y="3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6" name="Freeform 132"/>
              <p:cNvSpPr>
                <a:spLocks/>
              </p:cNvSpPr>
              <p:nvPr/>
            </p:nvSpPr>
            <p:spPr bwMode="auto">
              <a:xfrm>
                <a:off x="3631" y="2202"/>
                <a:ext cx="303" cy="361"/>
              </a:xfrm>
              <a:custGeom>
                <a:avLst/>
                <a:gdLst>
                  <a:gd name="T0" fmla="*/ 0 w 908"/>
                  <a:gd name="T1" fmla="*/ 0 h 1082"/>
                  <a:gd name="T2" fmla="*/ 0 w 908"/>
                  <a:gd name="T3" fmla="*/ 0 h 1082"/>
                  <a:gd name="T4" fmla="*/ 0 w 908"/>
                  <a:gd name="T5" fmla="*/ 0 h 1082"/>
                  <a:gd name="T6" fmla="*/ 0 w 908"/>
                  <a:gd name="T7" fmla="*/ 0 h 1082"/>
                  <a:gd name="T8" fmla="*/ 0 w 908"/>
                  <a:gd name="T9" fmla="*/ 0 h 1082"/>
                  <a:gd name="T10" fmla="*/ 0 w 908"/>
                  <a:gd name="T11" fmla="*/ 0 h 1082"/>
                  <a:gd name="T12" fmla="*/ 0 w 908"/>
                  <a:gd name="T13" fmla="*/ 0 h 1082"/>
                  <a:gd name="T14" fmla="*/ 0 w 908"/>
                  <a:gd name="T15" fmla="*/ 0 h 1082"/>
                  <a:gd name="T16" fmla="*/ 0 w 908"/>
                  <a:gd name="T17" fmla="*/ 0 h 1082"/>
                  <a:gd name="T18" fmla="*/ 0 w 908"/>
                  <a:gd name="T19" fmla="*/ 0 h 1082"/>
                  <a:gd name="T20" fmla="*/ 0 w 908"/>
                  <a:gd name="T21" fmla="*/ 0 h 1082"/>
                  <a:gd name="T22" fmla="*/ 0 w 908"/>
                  <a:gd name="T23" fmla="*/ 0 h 1082"/>
                  <a:gd name="T24" fmla="*/ 0 w 908"/>
                  <a:gd name="T25" fmla="*/ 0 h 1082"/>
                  <a:gd name="T26" fmla="*/ 0 w 908"/>
                  <a:gd name="T27" fmla="*/ 0 h 1082"/>
                  <a:gd name="T28" fmla="*/ 0 w 908"/>
                  <a:gd name="T29" fmla="*/ 0 h 1082"/>
                  <a:gd name="T30" fmla="*/ 0 w 908"/>
                  <a:gd name="T31" fmla="*/ 0 h 1082"/>
                  <a:gd name="T32" fmla="*/ 0 w 908"/>
                  <a:gd name="T33" fmla="*/ 0 h 1082"/>
                  <a:gd name="T34" fmla="*/ 0 w 908"/>
                  <a:gd name="T35" fmla="*/ 0 h 1082"/>
                  <a:gd name="T36" fmla="*/ 0 w 908"/>
                  <a:gd name="T37" fmla="*/ 0 h 108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08"/>
                  <a:gd name="T58" fmla="*/ 0 h 1082"/>
                  <a:gd name="T59" fmla="*/ 908 w 908"/>
                  <a:gd name="T60" fmla="*/ 1082 h 108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08" h="1082">
                    <a:moveTo>
                      <a:pt x="66" y="949"/>
                    </a:moveTo>
                    <a:lnTo>
                      <a:pt x="576" y="716"/>
                    </a:lnTo>
                    <a:lnTo>
                      <a:pt x="695" y="703"/>
                    </a:lnTo>
                    <a:lnTo>
                      <a:pt x="781" y="621"/>
                    </a:lnTo>
                    <a:lnTo>
                      <a:pt x="859" y="428"/>
                    </a:lnTo>
                    <a:lnTo>
                      <a:pt x="825" y="161"/>
                    </a:lnTo>
                    <a:lnTo>
                      <a:pt x="700" y="52"/>
                    </a:lnTo>
                    <a:lnTo>
                      <a:pt x="478" y="124"/>
                    </a:lnTo>
                    <a:lnTo>
                      <a:pt x="661" y="0"/>
                    </a:lnTo>
                    <a:lnTo>
                      <a:pt x="781" y="40"/>
                    </a:lnTo>
                    <a:lnTo>
                      <a:pt x="881" y="151"/>
                    </a:lnTo>
                    <a:lnTo>
                      <a:pt x="908" y="372"/>
                    </a:lnTo>
                    <a:lnTo>
                      <a:pt x="897" y="527"/>
                    </a:lnTo>
                    <a:lnTo>
                      <a:pt x="794" y="723"/>
                    </a:lnTo>
                    <a:lnTo>
                      <a:pt x="726" y="765"/>
                    </a:lnTo>
                    <a:lnTo>
                      <a:pt x="604" y="760"/>
                    </a:lnTo>
                    <a:lnTo>
                      <a:pt x="0" y="1082"/>
                    </a:lnTo>
                    <a:lnTo>
                      <a:pt x="66" y="9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7" name="Freeform 133"/>
              <p:cNvSpPr>
                <a:spLocks/>
              </p:cNvSpPr>
              <p:nvPr/>
            </p:nvSpPr>
            <p:spPr bwMode="auto">
              <a:xfrm>
                <a:off x="3002" y="2496"/>
                <a:ext cx="1085" cy="420"/>
              </a:xfrm>
              <a:custGeom>
                <a:avLst/>
                <a:gdLst>
                  <a:gd name="T0" fmla="*/ 0 w 3257"/>
                  <a:gd name="T1" fmla="*/ 0 h 1259"/>
                  <a:gd name="T2" fmla="*/ 0 w 3257"/>
                  <a:gd name="T3" fmla="*/ 0 h 1259"/>
                  <a:gd name="T4" fmla="*/ 0 w 3257"/>
                  <a:gd name="T5" fmla="*/ 0 h 1259"/>
                  <a:gd name="T6" fmla="*/ 0 w 3257"/>
                  <a:gd name="T7" fmla="*/ 0 h 1259"/>
                  <a:gd name="T8" fmla="*/ 0 w 3257"/>
                  <a:gd name="T9" fmla="*/ 0 h 1259"/>
                  <a:gd name="T10" fmla="*/ 0 w 3257"/>
                  <a:gd name="T11" fmla="*/ 0 h 1259"/>
                  <a:gd name="T12" fmla="*/ 0 w 3257"/>
                  <a:gd name="T13" fmla="*/ 0 h 1259"/>
                  <a:gd name="T14" fmla="*/ 0 w 3257"/>
                  <a:gd name="T15" fmla="*/ 0 h 1259"/>
                  <a:gd name="T16" fmla="*/ 0 w 3257"/>
                  <a:gd name="T17" fmla="*/ 0 h 1259"/>
                  <a:gd name="T18" fmla="*/ 0 w 3257"/>
                  <a:gd name="T19" fmla="*/ 0 h 1259"/>
                  <a:gd name="T20" fmla="*/ 0 w 3257"/>
                  <a:gd name="T21" fmla="*/ 0 h 1259"/>
                  <a:gd name="T22" fmla="*/ 0 w 3257"/>
                  <a:gd name="T23" fmla="*/ 0 h 1259"/>
                  <a:gd name="T24" fmla="*/ 0 w 3257"/>
                  <a:gd name="T25" fmla="*/ 0 h 1259"/>
                  <a:gd name="T26" fmla="*/ 0 w 3257"/>
                  <a:gd name="T27" fmla="*/ 0 h 1259"/>
                  <a:gd name="T28" fmla="*/ 0 w 3257"/>
                  <a:gd name="T29" fmla="*/ 0 h 1259"/>
                  <a:gd name="T30" fmla="*/ 0 w 3257"/>
                  <a:gd name="T31" fmla="*/ 0 h 1259"/>
                  <a:gd name="T32" fmla="*/ 0 w 3257"/>
                  <a:gd name="T33" fmla="*/ 0 h 1259"/>
                  <a:gd name="T34" fmla="*/ 0 w 3257"/>
                  <a:gd name="T35" fmla="*/ 0 h 1259"/>
                  <a:gd name="T36" fmla="*/ 0 w 3257"/>
                  <a:gd name="T37" fmla="*/ 0 h 1259"/>
                  <a:gd name="T38" fmla="*/ 0 w 3257"/>
                  <a:gd name="T39" fmla="*/ 0 h 1259"/>
                  <a:gd name="T40" fmla="*/ 0 w 3257"/>
                  <a:gd name="T41" fmla="*/ 0 h 1259"/>
                  <a:gd name="T42" fmla="*/ 0 w 3257"/>
                  <a:gd name="T43" fmla="*/ 0 h 1259"/>
                  <a:gd name="T44" fmla="*/ 0 w 3257"/>
                  <a:gd name="T45" fmla="*/ 0 h 1259"/>
                  <a:gd name="T46" fmla="*/ 0 w 3257"/>
                  <a:gd name="T47" fmla="*/ 0 h 1259"/>
                  <a:gd name="T48" fmla="*/ 0 w 3257"/>
                  <a:gd name="T49" fmla="*/ 0 h 1259"/>
                  <a:gd name="T50" fmla="*/ 0 w 3257"/>
                  <a:gd name="T51" fmla="*/ 0 h 1259"/>
                  <a:gd name="T52" fmla="*/ 0 w 3257"/>
                  <a:gd name="T53" fmla="*/ 0 h 1259"/>
                  <a:gd name="T54" fmla="*/ 0 w 3257"/>
                  <a:gd name="T55" fmla="*/ 0 h 1259"/>
                  <a:gd name="T56" fmla="*/ 0 w 3257"/>
                  <a:gd name="T57" fmla="*/ 0 h 1259"/>
                  <a:gd name="T58" fmla="*/ 0 w 3257"/>
                  <a:gd name="T59" fmla="*/ 0 h 1259"/>
                  <a:gd name="T60" fmla="*/ 0 w 3257"/>
                  <a:gd name="T61" fmla="*/ 0 h 1259"/>
                  <a:gd name="T62" fmla="*/ 0 w 3257"/>
                  <a:gd name="T63" fmla="*/ 0 h 1259"/>
                  <a:gd name="T64" fmla="*/ 0 w 3257"/>
                  <a:gd name="T65" fmla="*/ 0 h 1259"/>
                  <a:gd name="T66" fmla="*/ 0 w 3257"/>
                  <a:gd name="T67" fmla="*/ 0 h 1259"/>
                  <a:gd name="T68" fmla="*/ 0 w 3257"/>
                  <a:gd name="T69" fmla="*/ 0 h 1259"/>
                  <a:gd name="T70" fmla="*/ 0 w 3257"/>
                  <a:gd name="T71" fmla="*/ 0 h 1259"/>
                  <a:gd name="T72" fmla="*/ 0 w 3257"/>
                  <a:gd name="T73" fmla="*/ 0 h 1259"/>
                  <a:gd name="T74" fmla="*/ 0 w 3257"/>
                  <a:gd name="T75" fmla="*/ 0 h 1259"/>
                  <a:gd name="T76" fmla="*/ 0 w 3257"/>
                  <a:gd name="T77" fmla="*/ 0 h 1259"/>
                  <a:gd name="T78" fmla="*/ 0 w 3257"/>
                  <a:gd name="T79" fmla="*/ 0 h 1259"/>
                  <a:gd name="T80" fmla="*/ 0 w 3257"/>
                  <a:gd name="T81" fmla="*/ 0 h 1259"/>
                  <a:gd name="T82" fmla="*/ 0 w 3257"/>
                  <a:gd name="T83" fmla="*/ 0 h 1259"/>
                  <a:gd name="T84" fmla="*/ 0 w 3257"/>
                  <a:gd name="T85" fmla="*/ 0 h 1259"/>
                  <a:gd name="T86" fmla="*/ 0 w 3257"/>
                  <a:gd name="T87" fmla="*/ 0 h 1259"/>
                  <a:gd name="T88" fmla="*/ 0 w 3257"/>
                  <a:gd name="T89" fmla="*/ 0 h 1259"/>
                  <a:gd name="T90" fmla="*/ 0 w 3257"/>
                  <a:gd name="T91" fmla="*/ 0 h 1259"/>
                  <a:gd name="T92" fmla="*/ 0 w 3257"/>
                  <a:gd name="T93" fmla="*/ 0 h 125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257"/>
                  <a:gd name="T142" fmla="*/ 0 h 1259"/>
                  <a:gd name="T143" fmla="*/ 3257 w 3257"/>
                  <a:gd name="T144" fmla="*/ 1259 h 125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257" h="1259">
                    <a:moveTo>
                      <a:pt x="44" y="0"/>
                    </a:moveTo>
                    <a:lnTo>
                      <a:pt x="0" y="99"/>
                    </a:lnTo>
                    <a:lnTo>
                      <a:pt x="5" y="321"/>
                    </a:lnTo>
                    <a:lnTo>
                      <a:pt x="66" y="448"/>
                    </a:lnTo>
                    <a:lnTo>
                      <a:pt x="166" y="482"/>
                    </a:lnTo>
                    <a:lnTo>
                      <a:pt x="338" y="625"/>
                    </a:lnTo>
                    <a:lnTo>
                      <a:pt x="758" y="915"/>
                    </a:lnTo>
                    <a:lnTo>
                      <a:pt x="853" y="931"/>
                    </a:lnTo>
                    <a:lnTo>
                      <a:pt x="974" y="997"/>
                    </a:lnTo>
                    <a:lnTo>
                      <a:pt x="1014" y="1076"/>
                    </a:lnTo>
                    <a:lnTo>
                      <a:pt x="1334" y="1242"/>
                    </a:lnTo>
                    <a:lnTo>
                      <a:pt x="1468" y="1259"/>
                    </a:lnTo>
                    <a:lnTo>
                      <a:pt x="3257" y="698"/>
                    </a:lnTo>
                    <a:lnTo>
                      <a:pt x="3241" y="577"/>
                    </a:lnTo>
                    <a:lnTo>
                      <a:pt x="2764" y="426"/>
                    </a:lnTo>
                    <a:lnTo>
                      <a:pt x="3207" y="621"/>
                    </a:lnTo>
                    <a:lnTo>
                      <a:pt x="1446" y="1174"/>
                    </a:lnTo>
                    <a:lnTo>
                      <a:pt x="1334" y="1076"/>
                    </a:lnTo>
                    <a:lnTo>
                      <a:pt x="1279" y="931"/>
                    </a:lnTo>
                    <a:lnTo>
                      <a:pt x="1324" y="648"/>
                    </a:lnTo>
                    <a:lnTo>
                      <a:pt x="1245" y="786"/>
                    </a:lnTo>
                    <a:lnTo>
                      <a:pt x="1229" y="931"/>
                    </a:lnTo>
                    <a:lnTo>
                      <a:pt x="1279" y="1114"/>
                    </a:lnTo>
                    <a:lnTo>
                      <a:pt x="1324" y="1174"/>
                    </a:lnTo>
                    <a:lnTo>
                      <a:pt x="1064" y="1048"/>
                    </a:lnTo>
                    <a:lnTo>
                      <a:pt x="1014" y="925"/>
                    </a:lnTo>
                    <a:lnTo>
                      <a:pt x="1002" y="742"/>
                    </a:lnTo>
                    <a:lnTo>
                      <a:pt x="1036" y="615"/>
                    </a:lnTo>
                    <a:lnTo>
                      <a:pt x="974" y="710"/>
                    </a:lnTo>
                    <a:lnTo>
                      <a:pt x="952" y="842"/>
                    </a:lnTo>
                    <a:lnTo>
                      <a:pt x="941" y="921"/>
                    </a:lnTo>
                    <a:lnTo>
                      <a:pt x="847" y="859"/>
                    </a:lnTo>
                    <a:lnTo>
                      <a:pt x="831" y="698"/>
                    </a:lnTo>
                    <a:lnTo>
                      <a:pt x="881" y="510"/>
                    </a:lnTo>
                    <a:lnTo>
                      <a:pt x="820" y="593"/>
                    </a:lnTo>
                    <a:lnTo>
                      <a:pt x="776" y="720"/>
                    </a:lnTo>
                    <a:lnTo>
                      <a:pt x="776" y="853"/>
                    </a:lnTo>
                    <a:lnTo>
                      <a:pt x="183" y="442"/>
                    </a:lnTo>
                    <a:lnTo>
                      <a:pt x="177" y="321"/>
                    </a:lnTo>
                    <a:lnTo>
                      <a:pt x="183" y="221"/>
                    </a:lnTo>
                    <a:lnTo>
                      <a:pt x="132" y="287"/>
                    </a:lnTo>
                    <a:lnTo>
                      <a:pt x="104" y="394"/>
                    </a:lnTo>
                    <a:lnTo>
                      <a:pt x="44" y="282"/>
                    </a:lnTo>
                    <a:lnTo>
                      <a:pt x="44" y="121"/>
                    </a:lnTo>
                    <a:lnTo>
                      <a:pt x="149" y="54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8" name="Freeform 134"/>
              <p:cNvSpPr>
                <a:spLocks/>
              </p:cNvSpPr>
              <p:nvPr/>
            </p:nvSpPr>
            <p:spPr bwMode="auto">
              <a:xfrm>
                <a:off x="3446" y="2677"/>
                <a:ext cx="100" cy="152"/>
              </a:xfrm>
              <a:custGeom>
                <a:avLst/>
                <a:gdLst>
                  <a:gd name="T0" fmla="*/ 0 w 300"/>
                  <a:gd name="T1" fmla="*/ 0 h 454"/>
                  <a:gd name="T2" fmla="*/ 0 w 300"/>
                  <a:gd name="T3" fmla="*/ 0 h 454"/>
                  <a:gd name="T4" fmla="*/ 0 w 300"/>
                  <a:gd name="T5" fmla="*/ 0 h 454"/>
                  <a:gd name="T6" fmla="*/ 0 w 300"/>
                  <a:gd name="T7" fmla="*/ 0 h 454"/>
                  <a:gd name="T8" fmla="*/ 0 w 300"/>
                  <a:gd name="T9" fmla="*/ 0 h 454"/>
                  <a:gd name="T10" fmla="*/ 0 w 300"/>
                  <a:gd name="T11" fmla="*/ 0 h 454"/>
                  <a:gd name="T12" fmla="*/ 0 w 300"/>
                  <a:gd name="T13" fmla="*/ 0 h 454"/>
                  <a:gd name="T14" fmla="*/ 0 w 300"/>
                  <a:gd name="T15" fmla="*/ 0 h 454"/>
                  <a:gd name="T16" fmla="*/ 0 w 300"/>
                  <a:gd name="T17" fmla="*/ 0 h 454"/>
                  <a:gd name="T18" fmla="*/ 0 w 300"/>
                  <a:gd name="T19" fmla="*/ 0 h 454"/>
                  <a:gd name="T20" fmla="*/ 0 w 300"/>
                  <a:gd name="T21" fmla="*/ 0 h 454"/>
                  <a:gd name="T22" fmla="*/ 0 w 300"/>
                  <a:gd name="T23" fmla="*/ 0 h 4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00"/>
                  <a:gd name="T37" fmla="*/ 0 h 454"/>
                  <a:gd name="T38" fmla="*/ 300 w 300"/>
                  <a:gd name="T39" fmla="*/ 454 h 45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00" h="454">
                    <a:moveTo>
                      <a:pt x="145" y="0"/>
                    </a:moveTo>
                    <a:lnTo>
                      <a:pt x="78" y="50"/>
                    </a:lnTo>
                    <a:lnTo>
                      <a:pt x="46" y="138"/>
                    </a:lnTo>
                    <a:lnTo>
                      <a:pt x="0" y="350"/>
                    </a:lnTo>
                    <a:lnTo>
                      <a:pt x="46" y="454"/>
                    </a:lnTo>
                    <a:lnTo>
                      <a:pt x="300" y="372"/>
                    </a:lnTo>
                    <a:lnTo>
                      <a:pt x="239" y="310"/>
                    </a:lnTo>
                    <a:lnTo>
                      <a:pt x="78" y="355"/>
                    </a:lnTo>
                    <a:lnTo>
                      <a:pt x="84" y="183"/>
                    </a:lnTo>
                    <a:lnTo>
                      <a:pt x="156" y="122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9" name="Freeform 135"/>
              <p:cNvSpPr>
                <a:spLocks/>
              </p:cNvSpPr>
              <p:nvPr/>
            </p:nvSpPr>
            <p:spPr bwMode="auto">
              <a:xfrm>
                <a:off x="3558" y="2740"/>
                <a:ext cx="156" cy="54"/>
              </a:xfrm>
              <a:custGeom>
                <a:avLst/>
                <a:gdLst>
                  <a:gd name="T0" fmla="*/ 0 w 470"/>
                  <a:gd name="T1" fmla="*/ 0 h 161"/>
                  <a:gd name="T2" fmla="*/ 0 w 470"/>
                  <a:gd name="T3" fmla="*/ 0 h 161"/>
                  <a:gd name="T4" fmla="*/ 0 w 470"/>
                  <a:gd name="T5" fmla="*/ 0 h 161"/>
                  <a:gd name="T6" fmla="*/ 0 w 470"/>
                  <a:gd name="T7" fmla="*/ 0 h 161"/>
                  <a:gd name="T8" fmla="*/ 0 w 470"/>
                  <a:gd name="T9" fmla="*/ 0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0"/>
                  <a:gd name="T16" fmla="*/ 0 h 161"/>
                  <a:gd name="T17" fmla="*/ 470 w 470"/>
                  <a:gd name="T18" fmla="*/ 161 h 1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0" h="161">
                    <a:moveTo>
                      <a:pt x="10" y="99"/>
                    </a:moveTo>
                    <a:lnTo>
                      <a:pt x="470" y="0"/>
                    </a:lnTo>
                    <a:lnTo>
                      <a:pt x="0" y="161"/>
                    </a:lnTo>
                    <a:lnTo>
                      <a:pt x="10" y="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0" name="Freeform 136"/>
              <p:cNvSpPr>
                <a:spLocks/>
              </p:cNvSpPr>
              <p:nvPr/>
            </p:nvSpPr>
            <p:spPr bwMode="auto">
              <a:xfrm>
                <a:off x="2933" y="2554"/>
                <a:ext cx="1017" cy="494"/>
              </a:xfrm>
              <a:custGeom>
                <a:avLst/>
                <a:gdLst>
                  <a:gd name="T0" fmla="*/ 0 w 3052"/>
                  <a:gd name="T1" fmla="*/ 0 h 1482"/>
                  <a:gd name="T2" fmla="*/ 0 w 3052"/>
                  <a:gd name="T3" fmla="*/ 0 h 1482"/>
                  <a:gd name="T4" fmla="*/ 0 w 3052"/>
                  <a:gd name="T5" fmla="*/ 0 h 1482"/>
                  <a:gd name="T6" fmla="*/ 0 w 3052"/>
                  <a:gd name="T7" fmla="*/ 0 h 1482"/>
                  <a:gd name="T8" fmla="*/ 0 w 3052"/>
                  <a:gd name="T9" fmla="*/ 0 h 1482"/>
                  <a:gd name="T10" fmla="*/ 0 w 3052"/>
                  <a:gd name="T11" fmla="*/ 0 h 1482"/>
                  <a:gd name="T12" fmla="*/ 0 w 3052"/>
                  <a:gd name="T13" fmla="*/ 0 h 1482"/>
                  <a:gd name="T14" fmla="*/ 0 w 3052"/>
                  <a:gd name="T15" fmla="*/ 0 h 1482"/>
                  <a:gd name="T16" fmla="*/ 0 w 3052"/>
                  <a:gd name="T17" fmla="*/ 0 h 1482"/>
                  <a:gd name="T18" fmla="*/ 0 w 3052"/>
                  <a:gd name="T19" fmla="*/ 0 h 1482"/>
                  <a:gd name="T20" fmla="*/ 0 w 3052"/>
                  <a:gd name="T21" fmla="*/ 0 h 1482"/>
                  <a:gd name="T22" fmla="*/ 0 w 3052"/>
                  <a:gd name="T23" fmla="*/ 0 h 1482"/>
                  <a:gd name="T24" fmla="*/ 0 w 3052"/>
                  <a:gd name="T25" fmla="*/ 0 h 1482"/>
                  <a:gd name="T26" fmla="*/ 0 w 3052"/>
                  <a:gd name="T27" fmla="*/ 0 h 1482"/>
                  <a:gd name="T28" fmla="*/ 0 w 3052"/>
                  <a:gd name="T29" fmla="*/ 0 h 1482"/>
                  <a:gd name="T30" fmla="*/ 0 w 3052"/>
                  <a:gd name="T31" fmla="*/ 0 h 1482"/>
                  <a:gd name="T32" fmla="*/ 0 w 3052"/>
                  <a:gd name="T33" fmla="*/ 0 h 1482"/>
                  <a:gd name="T34" fmla="*/ 0 w 3052"/>
                  <a:gd name="T35" fmla="*/ 0 h 1482"/>
                  <a:gd name="T36" fmla="*/ 0 w 3052"/>
                  <a:gd name="T37" fmla="*/ 0 h 1482"/>
                  <a:gd name="T38" fmla="*/ 0 w 3052"/>
                  <a:gd name="T39" fmla="*/ 0 h 1482"/>
                  <a:gd name="T40" fmla="*/ 0 w 3052"/>
                  <a:gd name="T41" fmla="*/ 0 h 1482"/>
                  <a:gd name="T42" fmla="*/ 0 w 3052"/>
                  <a:gd name="T43" fmla="*/ 0 h 1482"/>
                  <a:gd name="T44" fmla="*/ 0 w 3052"/>
                  <a:gd name="T45" fmla="*/ 0 h 1482"/>
                  <a:gd name="T46" fmla="*/ 0 w 3052"/>
                  <a:gd name="T47" fmla="*/ 0 h 148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052"/>
                  <a:gd name="T73" fmla="*/ 0 h 1482"/>
                  <a:gd name="T74" fmla="*/ 3052 w 3052"/>
                  <a:gd name="T75" fmla="*/ 1482 h 148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052" h="1482">
                    <a:moveTo>
                      <a:pt x="243" y="0"/>
                    </a:moveTo>
                    <a:lnTo>
                      <a:pt x="0" y="37"/>
                    </a:lnTo>
                    <a:lnTo>
                      <a:pt x="7" y="126"/>
                    </a:lnTo>
                    <a:lnTo>
                      <a:pt x="770" y="1337"/>
                    </a:lnTo>
                    <a:lnTo>
                      <a:pt x="2809" y="1107"/>
                    </a:lnTo>
                    <a:lnTo>
                      <a:pt x="2903" y="1151"/>
                    </a:lnTo>
                    <a:lnTo>
                      <a:pt x="2957" y="1237"/>
                    </a:lnTo>
                    <a:lnTo>
                      <a:pt x="2892" y="1419"/>
                    </a:lnTo>
                    <a:lnTo>
                      <a:pt x="2554" y="1482"/>
                    </a:lnTo>
                    <a:lnTo>
                      <a:pt x="2906" y="1482"/>
                    </a:lnTo>
                    <a:lnTo>
                      <a:pt x="3052" y="1259"/>
                    </a:lnTo>
                    <a:lnTo>
                      <a:pt x="3044" y="1078"/>
                    </a:lnTo>
                    <a:lnTo>
                      <a:pt x="2980" y="994"/>
                    </a:lnTo>
                    <a:lnTo>
                      <a:pt x="2626" y="1041"/>
                    </a:lnTo>
                    <a:lnTo>
                      <a:pt x="2561" y="1069"/>
                    </a:lnTo>
                    <a:lnTo>
                      <a:pt x="2484" y="1041"/>
                    </a:lnTo>
                    <a:lnTo>
                      <a:pt x="881" y="1230"/>
                    </a:lnTo>
                    <a:lnTo>
                      <a:pt x="384" y="532"/>
                    </a:lnTo>
                    <a:lnTo>
                      <a:pt x="827" y="1236"/>
                    </a:lnTo>
                    <a:lnTo>
                      <a:pt x="787" y="1295"/>
                    </a:lnTo>
                    <a:lnTo>
                      <a:pt x="31" y="70"/>
                    </a:lnTo>
                    <a:lnTo>
                      <a:pt x="224" y="37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1" name="Freeform 137"/>
              <p:cNvSpPr>
                <a:spLocks/>
              </p:cNvSpPr>
              <p:nvPr/>
            </p:nvSpPr>
            <p:spPr bwMode="auto">
              <a:xfrm>
                <a:off x="2959" y="2664"/>
                <a:ext cx="183" cy="427"/>
              </a:xfrm>
              <a:custGeom>
                <a:avLst/>
                <a:gdLst>
                  <a:gd name="T0" fmla="*/ 0 w 547"/>
                  <a:gd name="T1" fmla="*/ 0 h 1281"/>
                  <a:gd name="T2" fmla="*/ 0 w 547"/>
                  <a:gd name="T3" fmla="*/ 0 h 1281"/>
                  <a:gd name="T4" fmla="*/ 0 w 547"/>
                  <a:gd name="T5" fmla="*/ 0 h 1281"/>
                  <a:gd name="T6" fmla="*/ 0 w 547"/>
                  <a:gd name="T7" fmla="*/ 0 h 1281"/>
                  <a:gd name="T8" fmla="*/ 0 w 547"/>
                  <a:gd name="T9" fmla="*/ 0 h 1281"/>
                  <a:gd name="T10" fmla="*/ 0 w 547"/>
                  <a:gd name="T11" fmla="*/ 0 h 1281"/>
                  <a:gd name="T12" fmla="*/ 0 w 547"/>
                  <a:gd name="T13" fmla="*/ 0 h 1281"/>
                  <a:gd name="T14" fmla="*/ 0 w 547"/>
                  <a:gd name="T15" fmla="*/ 0 h 1281"/>
                  <a:gd name="T16" fmla="*/ 0 w 547"/>
                  <a:gd name="T17" fmla="*/ 0 h 1281"/>
                  <a:gd name="T18" fmla="*/ 0 w 547"/>
                  <a:gd name="T19" fmla="*/ 0 h 1281"/>
                  <a:gd name="T20" fmla="*/ 0 w 547"/>
                  <a:gd name="T21" fmla="*/ 0 h 1281"/>
                  <a:gd name="T22" fmla="*/ 0 w 547"/>
                  <a:gd name="T23" fmla="*/ 0 h 1281"/>
                  <a:gd name="T24" fmla="*/ 0 w 547"/>
                  <a:gd name="T25" fmla="*/ 0 h 1281"/>
                  <a:gd name="T26" fmla="*/ 0 w 547"/>
                  <a:gd name="T27" fmla="*/ 0 h 128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47"/>
                  <a:gd name="T43" fmla="*/ 0 h 1281"/>
                  <a:gd name="T44" fmla="*/ 547 w 547"/>
                  <a:gd name="T45" fmla="*/ 1281 h 128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47" h="1281">
                    <a:moveTo>
                      <a:pt x="71" y="0"/>
                    </a:moveTo>
                    <a:lnTo>
                      <a:pt x="82" y="95"/>
                    </a:lnTo>
                    <a:lnTo>
                      <a:pt x="66" y="175"/>
                    </a:lnTo>
                    <a:lnTo>
                      <a:pt x="38" y="228"/>
                    </a:lnTo>
                    <a:lnTo>
                      <a:pt x="0" y="256"/>
                    </a:lnTo>
                    <a:lnTo>
                      <a:pt x="143" y="527"/>
                    </a:lnTo>
                    <a:lnTo>
                      <a:pt x="547" y="1281"/>
                    </a:lnTo>
                    <a:lnTo>
                      <a:pt x="249" y="604"/>
                    </a:lnTo>
                    <a:lnTo>
                      <a:pt x="66" y="256"/>
                    </a:lnTo>
                    <a:lnTo>
                      <a:pt x="243" y="465"/>
                    </a:lnTo>
                    <a:lnTo>
                      <a:pt x="104" y="189"/>
                    </a:lnTo>
                    <a:lnTo>
                      <a:pt x="143" y="89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2" name="Freeform 138"/>
              <p:cNvSpPr>
                <a:spLocks/>
              </p:cNvSpPr>
              <p:nvPr/>
            </p:nvSpPr>
            <p:spPr bwMode="auto">
              <a:xfrm>
                <a:off x="2904" y="2702"/>
                <a:ext cx="1092" cy="489"/>
              </a:xfrm>
              <a:custGeom>
                <a:avLst/>
                <a:gdLst>
                  <a:gd name="T0" fmla="*/ 0 w 3277"/>
                  <a:gd name="T1" fmla="*/ 0 h 1467"/>
                  <a:gd name="T2" fmla="*/ 0 w 3277"/>
                  <a:gd name="T3" fmla="*/ 0 h 1467"/>
                  <a:gd name="T4" fmla="*/ 0 w 3277"/>
                  <a:gd name="T5" fmla="*/ 0 h 1467"/>
                  <a:gd name="T6" fmla="*/ 0 w 3277"/>
                  <a:gd name="T7" fmla="*/ 0 h 1467"/>
                  <a:gd name="T8" fmla="*/ 0 w 3277"/>
                  <a:gd name="T9" fmla="*/ 0 h 1467"/>
                  <a:gd name="T10" fmla="*/ 0 w 3277"/>
                  <a:gd name="T11" fmla="*/ 0 h 1467"/>
                  <a:gd name="T12" fmla="*/ 0 w 3277"/>
                  <a:gd name="T13" fmla="*/ 0 h 1467"/>
                  <a:gd name="T14" fmla="*/ 0 w 3277"/>
                  <a:gd name="T15" fmla="*/ 0 h 1467"/>
                  <a:gd name="T16" fmla="*/ 0 w 3277"/>
                  <a:gd name="T17" fmla="*/ 0 h 1467"/>
                  <a:gd name="T18" fmla="*/ 0 w 3277"/>
                  <a:gd name="T19" fmla="*/ 0 h 1467"/>
                  <a:gd name="T20" fmla="*/ 0 w 3277"/>
                  <a:gd name="T21" fmla="*/ 0 h 1467"/>
                  <a:gd name="T22" fmla="*/ 0 w 3277"/>
                  <a:gd name="T23" fmla="*/ 0 h 1467"/>
                  <a:gd name="T24" fmla="*/ 0 w 3277"/>
                  <a:gd name="T25" fmla="*/ 0 h 1467"/>
                  <a:gd name="T26" fmla="*/ 0 w 3277"/>
                  <a:gd name="T27" fmla="*/ 0 h 1467"/>
                  <a:gd name="T28" fmla="*/ 0 w 3277"/>
                  <a:gd name="T29" fmla="*/ 0 h 1467"/>
                  <a:gd name="T30" fmla="*/ 0 w 3277"/>
                  <a:gd name="T31" fmla="*/ 0 h 1467"/>
                  <a:gd name="T32" fmla="*/ 0 w 3277"/>
                  <a:gd name="T33" fmla="*/ 0 h 1467"/>
                  <a:gd name="T34" fmla="*/ 0 w 3277"/>
                  <a:gd name="T35" fmla="*/ 0 h 1467"/>
                  <a:gd name="T36" fmla="*/ 0 w 3277"/>
                  <a:gd name="T37" fmla="*/ 0 h 1467"/>
                  <a:gd name="T38" fmla="*/ 0 w 3277"/>
                  <a:gd name="T39" fmla="*/ 0 h 1467"/>
                  <a:gd name="T40" fmla="*/ 0 w 3277"/>
                  <a:gd name="T41" fmla="*/ 0 h 1467"/>
                  <a:gd name="T42" fmla="*/ 0 w 3277"/>
                  <a:gd name="T43" fmla="*/ 0 h 1467"/>
                  <a:gd name="T44" fmla="*/ 0 w 3277"/>
                  <a:gd name="T45" fmla="*/ 0 h 1467"/>
                  <a:gd name="T46" fmla="*/ 0 w 3277"/>
                  <a:gd name="T47" fmla="*/ 0 h 1467"/>
                  <a:gd name="T48" fmla="*/ 0 w 3277"/>
                  <a:gd name="T49" fmla="*/ 0 h 1467"/>
                  <a:gd name="T50" fmla="*/ 0 w 3277"/>
                  <a:gd name="T51" fmla="*/ 0 h 1467"/>
                  <a:gd name="T52" fmla="*/ 0 w 3277"/>
                  <a:gd name="T53" fmla="*/ 0 h 1467"/>
                  <a:gd name="T54" fmla="*/ 0 w 3277"/>
                  <a:gd name="T55" fmla="*/ 0 h 1467"/>
                  <a:gd name="T56" fmla="*/ 0 w 3277"/>
                  <a:gd name="T57" fmla="*/ 0 h 146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77"/>
                  <a:gd name="T88" fmla="*/ 0 h 1467"/>
                  <a:gd name="T89" fmla="*/ 3277 w 3277"/>
                  <a:gd name="T90" fmla="*/ 1467 h 146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77" h="1467">
                    <a:moveTo>
                      <a:pt x="256" y="0"/>
                    </a:moveTo>
                    <a:lnTo>
                      <a:pt x="120" y="62"/>
                    </a:lnTo>
                    <a:lnTo>
                      <a:pt x="12" y="85"/>
                    </a:lnTo>
                    <a:lnTo>
                      <a:pt x="0" y="157"/>
                    </a:lnTo>
                    <a:lnTo>
                      <a:pt x="445" y="993"/>
                    </a:lnTo>
                    <a:lnTo>
                      <a:pt x="635" y="1467"/>
                    </a:lnTo>
                    <a:lnTo>
                      <a:pt x="2530" y="1233"/>
                    </a:lnTo>
                    <a:lnTo>
                      <a:pt x="2601" y="1210"/>
                    </a:lnTo>
                    <a:lnTo>
                      <a:pt x="2702" y="1244"/>
                    </a:lnTo>
                    <a:lnTo>
                      <a:pt x="3045" y="1198"/>
                    </a:lnTo>
                    <a:lnTo>
                      <a:pt x="3199" y="1056"/>
                    </a:lnTo>
                    <a:lnTo>
                      <a:pt x="3277" y="706"/>
                    </a:lnTo>
                    <a:lnTo>
                      <a:pt x="3223" y="456"/>
                    </a:lnTo>
                    <a:lnTo>
                      <a:pt x="2982" y="245"/>
                    </a:lnTo>
                    <a:lnTo>
                      <a:pt x="2511" y="363"/>
                    </a:lnTo>
                    <a:lnTo>
                      <a:pt x="2933" y="371"/>
                    </a:lnTo>
                    <a:lnTo>
                      <a:pt x="3115" y="510"/>
                    </a:lnTo>
                    <a:lnTo>
                      <a:pt x="3196" y="631"/>
                    </a:lnTo>
                    <a:lnTo>
                      <a:pt x="3202" y="811"/>
                    </a:lnTo>
                    <a:lnTo>
                      <a:pt x="3134" y="1027"/>
                    </a:lnTo>
                    <a:lnTo>
                      <a:pt x="3047" y="1124"/>
                    </a:lnTo>
                    <a:lnTo>
                      <a:pt x="2769" y="1161"/>
                    </a:lnTo>
                    <a:lnTo>
                      <a:pt x="2645" y="1121"/>
                    </a:lnTo>
                    <a:lnTo>
                      <a:pt x="2477" y="1205"/>
                    </a:lnTo>
                    <a:lnTo>
                      <a:pt x="688" y="1360"/>
                    </a:lnTo>
                    <a:lnTo>
                      <a:pt x="53" y="107"/>
                    </a:lnTo>
                    <a:lnTo>
                      <a:pt x="270" y="41"/>
                    </a:lnTo>
                    <a:lnTo>
                      <a:pt x="2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3" name="Freeform 139"/>
              <p:cNvSpPr>
                <a:spLocks/>
              </p:cNvSpPr>
              <p:nvPr/>
            </p:nvSpPr>
            <p:spPr bwMode="auto">
              <a:xfrm>
                <a:off x="3148" y="2941"/>
                <a:ext cx="552" cy="163"/>
              </a:xfrm>
              <a:custGeom>
                <a:avLst/>
                <a:gdLst>
                  <a:gd name="T0" fmla="*/ 0 w 1656"/>
                  <a:gd name="T1" fmla="*/ 0 h 489"/>
                  <a:gd name="T2" fmla="*/ 0 w 1656"/>
                  <a:gd name="T3" fmla="*/ 0 h 489"/>
                  <a:gd name="T4" fmla="*/ 0 w 1656"/>
                  <a:gd name="T5" fmla="*/ 0 h 489"/>
                  <a:gd name="T6" fmla="*/ 0 w 1656"/>
                  <a:gd name="T7" fmla="*/ 0 h 489"/>
                  <a:gd name="T8" fmla="*/ 0 w 1656"/>
                  <a:gd name="T9" fmla="*/ 0 h 489"/>
                  <a:gd name="T10" fmla="*/ 0 w 1656"/>
                  <a:gd name="T11" fmla="*/ 0 h 489"/>
                  <a:gd name="T12" fmla="*/ 0 w 1656"/>
                  <a:gd name="T13" fmla="*/ 0 h 489"/>
                  <a:gd name="T14" fmla="*/ 0 w 1656"/>
                  <a:gd name="T15" fmla="*/ 0 h 489"/>
                  <a:gd name="T16" fmla="*/ 0 w 1656"/>
                  <a:gd name="T17" fmla="*/ 0 h 489"/>
                  <a:gd name="T18" fmla="*/ 0 w 1656"/>
                  <a:gd name="T19" fmla="*/ 0 h 489"/>
                  <a:gd name="T20" fmla="*/ 0 w 1656"/>
                  <a:gd name="T21" fmla="*/ 0 h 489"/>
                  <a:gd name="T22" fmla="*/ 0 w 1656"/>
                  <a:gd name="T23" fmla="*/ 0 h 489"/>
                  <a:gd name="T24" fmla="*/ 0 w 1656"/>
                  <a:gd name="T25" fmla="*/ 0 h 489"/>
                  <a:gd name="T26" fmla="*/ 0 w 1656"/>
                  <a:gd name="T27" fmla="*/ 0 h 4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656"/>
                  <a:gd name="T43" fmla="*/ 0 h 489"/>
                  <a:gd name="T44" fmla="*/ 1656 w 1656"/>
                  <a:gd name="T45" fmla="*/ 489 h 48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656" h="489">
                    <a:moveTo>
                      <a:pt x="0" y="489"/>
                    </a:moveTo>
                    <a:lnTo>
                      <a:pt x="133" y="366"/>
                    </a:lnTo>
                    <a:lnTo>
                      <a:pt x="193" y="256"/>
                    </a:lnTo>
                    <a:lnTo>
                      <a:pt x="177" y="123"/>
                    </a:lnTo>
                    <a:lnTo>
                      <a:pt x="1202" y="0"/>
                    </a:lnTo>
                    <a:lnTo>
                      <a:pt x="288" y="157"/>
                    </a:lnTo>
                    <a:lnTo>
                      <a:pt x="248" y="267"/>
                    </a:lnTo>
                    <a:lnTo>
                      <a:pt x="1030" y="223"/>
                    </a:lnTo>
                    <a:lnTo>
                      <a:pt x="232" y="340"/>
                    </a:lnTo>
                    <a:lnTo>
                      <a:pt x="187" y="384"/>
                    </a:lnTo>
                    <a:lnTo>
                      <a:pt x="143" y="411"/>
                    </a:lnTo>
                    <a:lnTo>
                      <a:pt x="1656" y="328"/>
                    </a:lnTo>
                    <a:lnTo>
                      <a:pt x="0" y="4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" name="Freeform 140"/>
              <p:cNvSpPr>
                <a:spLocks/>
              </p:cNvSpPr>
              <p:nvPr/>
            </p:nvSpPr>
            <p:spPr bwMode="auto">
              <a:xfrm>
                <a:off x="3149" y="2785"/>
                <a:ext cx="253" cy="111"/>
              </a:xfrm>
              <a:custGeom>
                <a:avLst/>
                <a:gdLst>
                  <a:gd name="T0" fmla="*/ 0 w 759"/>
                  <a:gd name="T1" fmla="*/ 0 h 332"/>
                  <a:gd name="T2" fmla="*/ 0 w 759"/>
                  <a:gd name="T3" fmla="*/ 0 h 332"/>
                  <a:gd name="T4" fmla="*/ 0 w 759"/>
                  <a:gd name="T5" fmla="*/ 0 h 332"/>
                  <a:gd name="T6" fmla="*/ 0 w 759"/>
                  <a:gd name="T7" fmla="*/ 0 h 332"/>
                  <a:gd name="T8" fmla="*/ 0 w 759"/>
                  <a:gd name="T9" fmla="*/ 0 h 332"/>
                  <a:gd name="T10" fmla="*/ 0 w 759"/>
                  <a:gd name="T11" fmla="*/ 0 h 332"/>
                  <a:gd name="T12" fmla="*/ 0 w 759"/>
                  <a:gd name="T13" fmla="*/ 0 h 332"/>
                  <a:gd name="T14" fmla="*/ 0 w 759"/>
                  <a:gd name="T15" fmla="*/ 0 h 332"/>
                  <a:gd name="T16" fmla="*/ 0 w 759"/>
                  <a:gd name="T17" fmla="*/ 0 h 332"/>
                  <a:gd name="T18" fmla="*/ 0 w 759"/>
                  <a:gd name="T19" fmla="*/ 0 h 3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59"/>
                  <a:gd name="T31" fmla="*/ 0 h 332"/>
                  <a:gd name="T32" fmla="*/ 759 w 759"/>
                  <a:gd name="T33" fmla="*/ 332 h 33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59" h="332">
                    <a:moveTo>
                      <a:pt x="292" y="0"/>
                    </a:moveTo>
                    <a:lnTo>
                      <a:pt x="0" y="15"/>
                    </a:lnTo>
                    <a:lnTo>
                      <a:pt x="221" y="332"/>
                    </a:lnTo>
                    <a:lnTo>
                      <a:pt x="759" y="291"/>
                    </a:lnTo>
                    <a:lnTo>
                      <a:pt x="700" y="251"/>
                    </a:lnTo>
                    <a:lnTo>
                      <a:pt x="261" y="266"/>
                    </a:lnTo>
                    <a:lnTo>
                      <a:pt x="145" y="71"/>
                    </a:lnTo>
                    <a:lnTo>
                      <a:pt x="360" y="19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5" name="Freeform 141"/>
              <p:cNvSpPr>
                <a:spLocks/>
              </p:cNvSpPr>
              <p:nvPr/>
            </p:nvSpPr>
            <p:spPr bwMode="auto">
              <a:xfrm>
                <a:off x="3582" y="2852"/>
                <a:ext cx="219" cy="28"/>
              </a:xfrm>
              <a:custGeom>
                <a:avLst/>
                <a:gdLst>
                  <a:gd name="T0" fmla="*/ 0 w 657"/>
                  <a:gd name="T1" fmla="*/ 0 h 84"/>
                  <a:gd name="T2" fmla="*/ 0 w 657"/>
                  <a:gd name="T3" fmla="*/ 0 h 84"/>
                  <a:gd name="T4" fmla="*/ 0 w 657"/>
                  <a:gd name="T5" fmla="*/ 0 h 84"/>
                  <a:gd name="T6" fmla="*/ 0 w 657"/>
                  <a:gd name="T7" fmla="*/ 0 h 84"/>
                  <a:gd name="T8" fmla="*/ 0 w 657"/>
                  <a:gd name="T9" fmla="*/ 0 h 84"/>
                  <a:gd name="T10" fmla="*/ 0 w 657"/>
                  <a:gd name="T11" fmla="*/ 0 h 84"/>
                  <a:gd name="T12" fmla="*/ 0 w 657"/>
                  <a:gd name="T13" fmla="*/ 0 h 84"/>
                  <a:gd name="T14" fmla="*/ 0 w 657"/>
                  <a:gd name="T15" fmla="*/ 0 h 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57"/>
                  <a:gd name="T25" fmla="*/ 0 h 84"/>
                  <a:gd name="T26" fmla="*/ 657 w 657"/>
                  <a:gd name="T27" fmla="*/ 84 h 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57" h="84">
                    <a:moveTo>
                      <a:pt x="0" y="84"/>
                    </a:moveTo>
                    <a:lnTo>
                      <a:pt x="113" y="71"/>
                    </a:lnTo>
                    <a:lnTo>
                      <a:pt x="337" y="42"/>
                    </a:lnTo>
                    <a:lnTo>
                      <a:pt x="558" y="13"/>
                    </a:lnTo>
                    <a:lnTo>
                      <a:pt x="657" y="0"/>
                    </a:lnTo>
                    <a:lnTo>
                      <a:pt x="164" y="17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6" name="Freeform 142"/>
              <p:cNvSpPr>
                <a:spLocks/>
              </p:cNvSpPr>
              <p:nvPr/>
            </p:nvSpPr>
            <p:spPr bwMode="auto">
              <a:xfrm>
                <a:off x="3203" y="2181"/>
                <a:ext cx="608" cy="150"/>
              </a:xfrm>
              <a:custGeom>
                <a:avLst/>
                <a:gdLst>
                  <a:gd name="T0" fmla="*/ 0 w 1825"/>
                  <a:gd name="T1" fmla="*/ 0 h 451"/>
                  <a:gd name="T2" fmla="*/ 0 w 1825"/>
                  <a:gd name="T3" fmla="*/ 0 h 451"/>
                  <a:gd name="T4" fmla="*/ 0 w 1825"/>
                  <a:gd name="T5" fmla="*/ 0 h 451"/>
                  <a:gd name="T6" fmla="*/ 0 w 1825"/>
                  <a:gd name="T7" fmla="*/ 0 h 451"/>
                  <a:gd name="T8" fmla="*/ 0 w 1825"/>
                  <a:gd name="T9" fmla="*/ 0 h 451"/>
                  <a:gd name="T10" fmla="*/ 0 w 1825"/>
                  <a:gd name="T11" fmla="*/ 0 h 451"/>
                  <a:gd name="T12" fmla="*/ 0 w 1825"/>
                  <a:gd name="T13" fmla="*/ 0 h 451"/>
                  <a:gd name="T14" fmla="*/ 0 w 1825"/>
                  <a:gd name="T15" fmla="*/ 0 h 451"/>
                  <a:gd name="T16" fmla="*/ 0 w 1825"/>
                  <a:gd name="T17" fmla="*/ 0 h 451"/>
                  <a:gd name="T18" fmla="*/ 0 w 1825"/>
                  <a:gd name="T19" fmla="*/ 0 h 451"/>
                  <a:gd name="T20" fmla="*/ 0 w 1825"/>
                  <a:gd name="T21" fmla="*/ 0 h 451"/>
                  <a:gd name="T22" fmla="*/ 0 w 1825"/>
                  <a:gd name="T23" fmla="*/ 0 h 451"/>
                  <a:gd name="T24" fmla="*/ 0 w 1825"/>
                  <a:gd name="T25" fmla="*/ 0 h 45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25"/>
                  <a:gd name="T40" fmla="*/ 0 h 451"/>
                  <a:gd name="T41" fmla="*/ 1825 w 1825"/>
                  <a:gd name="T42" fmla="*/ 451 h 45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25" h="451">
                    <a:moveTo>
                      <a:pt x="1825" y="97"/>
                    </a:moveTo>
                    <a:lnTo>
                      <a:pt x="1527" y="47"/>
                    </a:lnTo>
                    <a:lnTo>
                      <a:pt x="1472" y="4"/>
                    </a:lnTo>
                    <a:lnTo>
                      <a:pt x="1391" y="0"/>
                    </a:lnTo>
                    <a:lnTo>
                      <a:pt x="0" y="308"/>
                    </a:lnTo>
                    <a:lnTo>
                      <a:pt x="451" y="451"/>
                    </a:lnTo>
                    <a:lnTo>
                      <a:pt x="1628" y="153"/>
                    </a:lnTo>
                    <a:lnTo>
                      <a:pt x="433" y="385"/>
                    </a:lnTo>
                    <a:lnTo>
                      <a:pt x="310" y="305"/>
                    </a:lnTo>
                    <a:lnTo>
                      <a:pt x="1400" y="42"/>
                    </a:lnTo>
                    <a:lnTo>
                      <a:pt x="1476" y="63"/>
                    </a:lnTo>
                    <a:lnTo>
                      <a:pt x="1825" y="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7" name="Freeform 143"/>
              <p:cNvSpPr>
                <a:spLocks/>
              </p:cNvSpPr>
              <p:nvPr/>
            </p:nvSpPr>
            <p:spPr bwMode="auto">
              <a:xfrm>
                <a:off x="3653" y="2490"/>
                <a:ext cx="315" cy="128"/>
              </a:xfrm>
              <a:custGeom>
                <a:avLst/>
                <a:gdLst>
                  <a:gd name="T0" fmla="*/ 0 w 945"/>
                  <a:gd name="T1" fmla="*/ 0 h 382"/>
                  <a:gd name="T2" fmla="*/ 0 w 945"/>
                  <a:gd name="T3" fmla="*/ 0 h 382"/>
                  <a:gd name="T4" fmla="*/ 0 w 945"/>
                  <a:gd name="T5" fmla="*/ 0 h 382"/>
                  <a:gd name="T6" fmla="*/ 0 w 945"/>
                  <a:gd name="T7" fmla="*/ 0 h 382"/>
                  <a:gd name="T8" fmla="*/ 0 w 945"/>
                  <a:gd name="T9" fmla="*/ 0 h 382"/>
                  <a:gd name="T10" fmla="*/ 0 w 945"/>
                  <a:gd name="T11" fmla="*/ 0 h 3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45"/>
                  <a:gd name="T19" fmla="*/ 0 h 382"/>
                  <a:gd name="T20" fmla="*/ 945 w 945"/>
                  <a:gd name="T21" fmla="*/ 382 h 3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45" h="382">
                    <a:moveTo>
                      <a:pt x="0" y="382"/>
                    </a:moveTo>
                    <a:lnTo>
                      <a:pt x="272" y="118"/>
                    </a:lnTo>
                    <a:lnTo>
                      <a:pt x="663" y="0"/>
                    </a:lnTo>
                    <a:lnTo>
                      <a:pt x="945" y="118"/>
                    </a:lnTo>
                    <a:lnTo>
                      <a:pt x="0" y="382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8" name="Freeform 144"/>
              <p:cNvSpPr>
                <a:spLocks/>
              </p:cNvSpPr>
              <p:nvPr/>
            </p:nvSpPr>
            <p:spPr bwMode="auto">
              <a:xfrm>
                <a:off x="3499" y="2461"/>
                <a:ext cx="561" cy="391"/>
              </a:xfrm>
              <a:custGeom>
                <a:avLst/>
                <a:gdLst>
                  <a:gd name="T0" fmla="*/ 0 w 1682"/>
                  <a:gd name="T1" fmla="*/ 0 h 1174"/>
                  <a:gd name="T2" fmla="*/ 0 w 1682"/>
                  <a:gd name="T3" fmla="*/ 0 h 1174"/>
                  <a:gd name="T4" fmla="*/ 0 w 1682"/>
                  <a:gd name="T5" fmla="*/ 0 h 1174"/>
                  <a:gd name="T6" fmla="*/ 0 w 1682"/>
                  <a:gd name="T7" fmla="*/ 0 h 1174"/>
                  <a:gd name="T8" fmla="*/ 0 w 1682"/>
                  <a:gd name="T9" fmla="*/ 0 h 1174"/>
                  <a:gd name="T10" fmla="*/ 0 w 1682"/>
                  <a:gd name="T11" fmla="*/ 0 h 1174"/>
                  <a:gd name="T12" fmla="*/ 0 w 1682"/>
                  <a:gd name="T13" fmla="*/ 0 h 1174"/>
                  <a:gd name="T14" fmla="*/ 0 w 1682"/>
                  <a:gd name="T15" fmla="*/ 0 h 1174"/>
                  <a:gd name="T16" fmla="*/ 0 w 1682"/>
                  <a:gd name="T17" fmla="*/ 0 h 1174"/>
                  <a:gd name="T18" fmla="*/ 0 w 1682"/>
                  <a:gd name="T19" fmla="*/ 0 h 1174"/>
                  <a:gd name="T20" fmla="*/ 0 w 1682"/>
                  <a:gd name="T21" fmla="*/ 0 h 1174"/>
                  <a:gd name="T22" fmla="*/ 0 w 1682"/>
                  <a:gd name="T23" fmla="*/ 0 h 1174"/>
                  <a:gd name="T24" fmla="*/ 0 w 1682"/>
                  <a:gd name="T25" fmla="*/ 0 h 1174"/>
                  <a:gd name="T26" fmla="*/ 0 w 1682"/>
                  <a:gd name="T27" fmla="*/ 0 h 1174"/>
                  <a:gd name="T28" fmla="*/ 0 w 1682"/>
                  <a:gd name="T29" fmla="*/ 0 h 1174"/>
                  <a:gd name="T30" fmla="*/ 0 w 1682"/>
                  <a:gd name="T31" fmla="*/ 0 h 1174"/>
                  <a:gd name="T32" fmla="*/ 0 w 1682"/>
                  <a:gd name="T33" fmla="*/ 0 h 1174"/>
                  <a:gd name="T34" fmla="*/ 0 w 1682"/>
                  <a:gd name="T35" fmla="*/ 0 h 1174"/>
                  <a:gd name="T36" fmla="*/ 0 w 1682"/>
                  <a:gd name="T37" fmla="*/ 0 h 1174"/>
                  <a:gd name="T38" fmla="*/ 0 w 1682"/>
                  <a:gd name="T39" fmla="*/ 0 h 1174"/>
                  <a:gd name="T40" fmla="*/ 0 w 1682"/>
                  <a:gd name="T41" fmla="*/ 0 h 11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682"/>
                  <a:gd name="T64" fmla="*/ 0 h 1174"/>
                  <a:gd name="T65" fmla="*/ 1682 w 1682"/>
                  <a:gd name="T66" fmla="*/ 1174 h 117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682" h="1174">
                    <a:moveTo>
                      <a:pt x="939" y="0"/>
                    </a:moveTo>
                    <a:lnTo>
                      <a:pt x="1648" y="189"/>
                    </a:lnTo>
                    <a:lnTo>
                      <a:pt x="1682" y="300"/>
                    </a:lnTo>
                    <a:lnTo>
                      <a:pt x="1338" y="417"/>
                    </a:lnTo>
                    <a:lnTo>
                      <a:pt x="1293" y="505"/>
                    </a:lnTo>
                    <a:lnTo>
                      <a:pt x="1316" y="605"/>
                    </a:lnTo>
                    <a:lnTo>
                      <a:pt x="1366" y="678"/>
                    </a:lnTo>
                    <a:lnTo>
                      <a:pt x="1465" y="732"/>
                    </a:lnTo>
                    <a:lnTo>
                      <a:pt x="0" y="1174"/>
                    </a:lnTo>
                    <a:lnTo>
                      <a:pt x="1348" y="716"/>
                    </a:lnTo>
                    <a:lnTo>
                      <a:pt x="1259" y="662"/>
                    </a:lnTo>
                    <a:lnTo>
                      <a:pt x="828" y="755"/>
                    </a:lnTo>
                    <a:lnTo>
                      <a:pt x="1237" y="600"/>
                    </a:lnTo>
                    <a:lnTo>
                      <a:pt x="1243" y="473"/>
                    </a:lnTo>
                    <a:lnTo>
                      <a:pt x="368" y="666"/>
                    </a:lnTo>
                    <a:lnTo>
                      <a:pt x="346" y="573"/>
                    </a:lnTo>
                    <a:lnTo>
                      <a:pt x="1642" y="226"/>
                    </a:lnTo>
                    <a:lnTo>
                      <a:pt x="982" y="68"/>
                    </a:lnTo>
                    <a:lnTo>
                      <a:pt x="474" y="235"/>
                    </a:lnTo>
                    <a:lnTo>
                      <a:pt x="9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9" name="Freeform 145"/>
              <p:cNvSpPr>
                <a:spLocks/>
              </p:cNvSpPr>
              <p:nvPr/>
            </p:nvSpPr>
            <p:spPr bwMode="auto">
              <a:xfrm>
                <a:off x="3770" y="2810"/>
                <a:ext cx="99" cy="47"/>
              </a:xfrm>
              <a:custGeom>
                <a:avLst/>
                <a:gdLst>
                  <a:gd name="T0" fmla="*/ 0 w 297"/>
                  <a:gd name="T1" fmla="*/ 0 h 141"/>
                  <a:gd name="T2" fmla="*/ 0 w 297"/>
                  <a:gd name="T3" fmla="*/ 0 h 141"/>
                  <a:gd name="T4" fmla="*/ 0 w 297"/>
                  <a:gd name="T5" fmla="*/ 0 h 141"/>
                  <a:gd name="T6" fmla="*/ 0 w 297"/>
                  <a:gd name="T7" fmla="*/ 0 h 141"/>
                  <a:gd name="T8" fmla="*/ 0 w 297"/>
                  <a:gd name="T9" fmla="*/ 0 h 141"/>
                  <a:gd name="T10" fmla="*/ 0 w 297"/>
                  <a:gd name="T11" fmla="*/ 0 h 141"/>
                  <a:gd name="T12" fmla="*/ 0 w 297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7"/>
                  <a:gd name="T22" fmla="*/ 0 h 141"/>
                  <a:gd name="T23" fmla="*/ 297 w 29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7" h="141">
                    <a:moveTo>
                      <a:pt x="197" y="0"/>
                    </a:moveTo>
                    <a:lnTo>
                      <a:pt x="297" y="121"/>
                    </a:lnTo>
                    <a:lnTo>
                      <a:pt x="0" y="141"/>
                    </a:lnTo>
                    <a:lnTo>
                      <a:pt x="169" y="88"/>
                    </a:lnTo>
                    <a:lnTo>
                      <a:pt x="129" y="13"/>
                    </a:lnTo>
                    <a:lnTo>
                      <a:pt x="1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3" name="Group 146"/>
            <p:cNvGrpSpPr>
              <a:grpSpLocks/>
            </p:cNvGrpSpPr>
            <p:nvPr/>
          </p:nvGrpSpPr>
          <p:grpSpPr bwMode="auto">
            <a:xfrm>
              <a:off x="2160" y="3024"/>
              <a:ext cx="1207" cy="791"/>
              <a:chOff x="2880" y="2118"/>
              <a:chExt cx="1207" cy="1073"/>
            </a:xfrm>
          </p:grpSpPr>
          <p:sp>
            <p:nvSpPr>
              <p:cNvPr id="100" name="Freeform 147"/>
              <p:cNvSpPr>
                <a:spLocks/>
              </p:cNvSpPr>
              <p:nvPr/>
            </p:nvSpPr>
            <p:spPr bwMode="auto">
              <a:xfrm>
                <a:off x="2962" y="2240"/>
                <a:ext cx="856" cy="914"/>
              </a:xfrm>
              <a:custGeom>
                <a:avLst/>
                <a:gdLst>
                  <a:gd name="T0" fmla="*/ 0 w 2566"/>
                  <a:gd name="T1" fmla="*/ 0 h 2741"/>
                  <a:gd name="T2" fmla="*/ 0 w 2566"/>
                  <a:gd name="T3" fmla="*/ 0 h 2741"/>
                  <a:gd name="T4" fmla="*/ 0 w 2566"/>
                  <a:gd name="T5" fmla="*/ 0 h 2741"/>
                  <a:gd name="T6" fmla="*/ 0 w 2566"/>
                  <a:gd name="T7" fmla="*/ 0 h 2741"/>
                  <a:gd name="T8" fmla="*/ 0 w 2566"/>
                  <a:gd name="T9" fmla="*/ 0 h 2741"/>
                  <a:gd name="T10" fmla="*/ 0 w 2566"/>
                  <a:gd name="T11" fmla="*/ 0 h 2741"/>
                  <a:gd name="T12" fmla="*/ 0 w 2566"/>
                  <a:gd name="T13" fmla="*/ 0 h 2741"/>
                  <a:gd name="T14" fmla="*/ 0 w 2566"/>
                  <a:gd name="T15" fmla="*/ 0 h 2741"/>
                  <a:gd name="T16" fmla="*/ 0 w 2566"/>
                  <a:gd name="T17" fmla="*/ 0 h 2741"/>
                  <a:gd name="T18" fmla="*/ 0 w 2566"/>
                  <a:gd name="T19" fmla="*/ 0 h 2741"/>
                  <a:gd name="T20" fmla="*/ 0 w 2566"/>
                  <a:gd name="T21" fmla="*/ 0 h 27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566"/>
                  <a:gd name="T34" fmla="*/ 0 h 2741"/>
                  <a:gd name="T35" fmla="*/ 2566 w 2566"/>
                  <a:gd name="T36" fmla="*/ 2741 h 27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566" h="2741">
                    <a:moveTo>
                      <a:pt x="92" y="0"/>
                    </a:moveTo>
                    <a:lnTo>
                      <a:pt x="94" y="307"/>
                    </a:lnTo>
                    <a:lnTo>
                      <a:pt x="10" y="530"/>
                    </a:lnTo>
                    <a:lnTo>
                      <a:pt x="364" y="818"/>
                    </a:lnTo>
                    <a:lnTo>
                      <a:pt x="0" y="1593"/>
                    </a:lnTo>
                    <a:lnTo>
                      <a:pt x="560" y="2741"/>
                    </a:lnTo>
                    <a:lnTo>
                      <a:pt x="1750" y="2587"/>
                    </a:lnTo>
                    <a:lnTo>
                      <a:pt x="2566" y="1882"/>
                    </a:lnTo>
                    <a:lnTo>
                      <a:pt x="1775" y="222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1" name="Freeform 148"/>
              <p:cNvSpPr>
                <a:spLocks/>
              </p:cNvSpPr>
              <p:nvPr/>
            </p:nvSpPr>
            <p:spPr bwMode="auto">
              <a:xfrm>
                <a:off x="2933" y="2550"/>
                <a:ext cx="194" cy="326"/>
              </a:xfrm>
              <a:custGeom>
                <a:avLst/>
                <a:gdLst>
                  <a:gd name="T0" fmla="*/ 0 w 582"/>
                  <a:gd name="T1" fmla="*/ 0 h 978"/>
                  <a:gd name="T2" fmla="*/ 0 w 582"/>
                  <a:gd name="T3" fmla="*/ 0 h 978"/>
                  <a:gd name="T4" fmla="*/ 0 w 582"/>
                  <a:gd name="T5" fmla="*/ 0 h 978"/>
                  <a:gd name="T6" fmla="*/ 0 w 582"/>
                  <a:gd name="T7" fmla="*/ 0 h 978"/>
                  <a:gd name="T8" fmla="*/ 0 w 582"/>
                  <a:gd name="T9" fmla="*/ 0 h 978"/>
                  <a:gd name="T10" fmla="*/ 0 w 582"/>
                  <a:gd name="T11" fmla="*/ 0 h 978"/>
                  <a:gd name="T12" fmla="*/ 0 w 582"/>
                  <a:gd name="T13" fmla="*/ 0 h 9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82"/>
                  <a:gd name="T22" fmla="*/ 0 h 978"/>
                  <a:gd name="T23" fmla="*/ 582 w 582"/>
                  <a:gd name="T24" fmla="*/ 978 h 9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82" h="978">
                    <a:moveTo>
                      <a:pt x="300" y="0"/>
                    </a:moveTo>
                    <a:lnTo>
                      <a:pt x="0" y="48"/>
                    </a:lnTo>
                    <a:lnTo>
                      <a:pt x="37" y="135"/>
                    </a:lnTo>
                    <a:lnTo>
                      <a:pt x="582" y="978"/>
                    </a:lnTo>
                    <a:lnTo>
                      <a:pt x="339" y="126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" name="Freeform 149"/>
              <p:cNvSpPr>
                <a:spLocks/>
              </p:cNvSpPr>
              <p:nvPr/>
            </p:nvSpPr>
            <p:spPr bwMode="auto">
              <a:xfrm>
                <a:off x="2908" y="2710"/>
                <a:ext cx="482" cy="458"/>
              </a:xfrm>
              <a:custGeom>
                <a:avLst/>
                <a:gdLst>
                  <a:gd name="T0" fmla="*/ 0 w 1445"/>
                  <a:gd name="T1" fmla="*/ 0 h 1374"/>
                  <a:gd name="T2" fmla="*/ 0 w 1445"/>
                  <a:gd name="T3" fmla="*/ 0 h 1374"/>
                  <a:gd name="T4" fmla="*/ 0 w 1445"/>
                  <a:gd name="T5" fmla="*/ 0 h 1374"/>
                  <a:gd name="T6" fmla="*/ 0 w 1445"/>
                  <a:gd name="T7" fmla="*/ 0 h 1374"/>
                  <a:gd name="T8" fmla="*/ 0 w 1445"/>
                  <a:gd name="T9" fmla="*/ 0 h 1374"/>
                  <a:gd name="T10" fmla="*/ 0 w 1445"/>
                  <a:gd name="T11" fmla="*/ 0 h 1374"/>
                  <a:gd name="T12" fmla="*/ 0 w 1445"/>
                  <a:gd name="T13" fmla="*/ 0 h 1374"/>
                  <a:gd name="T14" fmla="*/ 0 w 1445"/>
                  <a:gd name="T15" fmla="*/ 0 h 13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5"/>
                  <a:gd name="T25" fmla="*/ 0 h 1374"/>
                  <a:gd name="T26" fmla="*/ 1445 w 1445"/>
                  <a:gd name="T27" fmla="*/ 1374 h 13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5" h="1374">
                    <a:moveTo>
                      <a:pt x="247" y="0"/>
                    </a:moveTo>
                    <a:lnTo>
                      <a:pt x="0" y="93"/>
                    </a:lnTo>
                    <a:lnTo>
                      <a:pt x="656" y="1374"/>
                    </a:lnTo>
                    <a:lnTo>
                      <a:pt x="1445" y="1331"/>
                    </a:lnTo>
                    <a:lnTo>
                      <a:pt x="719" y="1182"/>
                    </a:lnTo>
                    <a:lnTo>
                      <a:pt x="204" y="156"/>
                    </a:ln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" name="Freeform 150"/>
              <p:cNvSpPr>
                <a:spLocks/>
              </p:cNvSpPr>
              <p:nvPr/>
            </p:nvSpPr>
            <p:spPr bwMode="auto">
              <a:xfrm>
                <a:off x="2891" y="2128"/>
                <a:ext cx="564" cy="285"/>
              </a:xfrm>
              <a:custGeom>
                <a:avLst/>
                <a:gdLst>
                  <a:gd name="T0" fmla="*/ 0 w 1694"/>
                  <a:gd name="T1" fmla="*/ 0 h 855"/>
                  <a:gd name="T2" fmla="*/ 0 w 1694"/>
                  <a:gd name="T3" fmla="*/ 0 h 855"/>
                  <a:gd name="T4" fmla="*/ 0 w 1694"/>
                  <a:gd name="T5" fmla="*/ 0 h 855"/>
                  <a:gd name="T6" fmla="*/ 0 w 1694"/>
                  <a:gd name="T7" fmla="*/ 0 h 855"/>
                  <a:gd name="T8" fmla="*/ 0 w 1694"/>
                  <a:gd name="T9" fmla="*/ 0 h 855"/>
                  <a:gd name="T10" fmla="*/ 0 w 1694"/>
                  <a:gd name="T11" fmla="*/ 0 h 855"/>
                  <a:gd name="T12" fmla="*/ 0 w 1694"/>
                  <a:gd name="T13" fmla="*/ 0 h 855"/>
                  <a:gd name="T14" fmla="*/ 0 w 1694"/>
                  <a:gd name="T15" fmla="*/ 0 h 855"/>
                  <a:gd name="T16" fmla="*/ 0 w 1694"/>
                  <a:gd name="T17" fmla="*/ 0 h 8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94"/>
                  <a:gd name="T28" fmla="*/ 0 h 855"/>
                  <a:gd name="T29" fmla="*/ 1694 w 1694"/>
                  <a:gd name="T30" fmla="*/ 855 h 8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94" h="855">
                    <a:moveTo>
                      <a:pt x="1463" y="0"/>
                    </a:moveTo>
                    <a:lnTo>
                      <a:pt x="20" y="275"/>
                    </a:lnTo>
                    <a:lnTo>
                      <a:pt x="0" y="335"/>
                    </a:lnTo>
                    <a:lnTo>
                      <a:pt x="1389" y="855"/>
                    </a:lnTo>
                    <a:lnTo>
                      <a:pt x="1694" y="731"/>
                    </a:lnTo>
                    <a:lnTo>
                      <a:pt x="845" y="455"/>
                    </a:lnTo>
                    <a:lnTo>
                      <a:pt x="1509" y="75"/>
                    </a:lnTo>
                    <a:lnTo>
                      <a:pt x="1463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" name="Freeform 151"/>
              <p:cNvSpPr>
                <a:spLocks/>
              </p:cNvSpPr>
              <p:nvPr/>
            </p:nvSpPr>
            <p:spPr bwMode="auto">
              <a:xfrm>
                <a:off x="2904" y="2371"/>
                <a:ext cx="602" cy="272"/>
              </a:xfrm>
              <a:custGeom>
                <a:avLst/>
                <a:gdLst>
                  <a:gd name="T0" fmla="*/ 0 w 1806"/>
                  <a:gd name="T1" fmla="*/ 0 h 816"/>
                  <a:gd name="T2" fmla="*/ 0 w 1806"/>
                  <a:gd name="T3" fmla="*/ 0 h 816"/>
                  <a:gd name="T4" fmla="*/ 0 w 1806"/>
                  <a:gd name="T5" fmla="*/ 0 h 816"/>
                  <a:gd name="T6" fmla="*/ 0 w 1806"/>
                  <a:gd name="T7" fmla="*/ 0 h 816"/>
                  <a:gd name="T8" fmla="*/ 0 w 1806"/>
                  <a:gd name="T9" fmla="*/ 0 h 816"/>
                  <a:gd name="T10" fmla="*/ 0 w 1806"/>
                  <a:gd name="T11" fmla="*/ 0 h 816"/>
                  <a:gd name="T12" fmla="*/ 0 w 1806"/>
                  <a:gd name="T13" fmla="*/ 0 h 816"/>
                  <a:gd name="T14" fmla="*/ 0 w 1806"/>
                  <a:gd name="T15" fmla="*/ 0 h 816"/>
                  <a:gd name="T16" fmla="*/ 0 w 1806"/>
                  <a:gd name="T17" fmla="*/ 0 h 816"/>
                  <a:gd name="T18" fmla="*/ 0 w 1806"/>
                  <a:gd name="T19" fmla="*/ 0 h 816"/>
                  <a:gd name="T20" fmla="*/ 0 w 1806"/>
                  <a:gd name="T21" fmla="*/ 0 h 8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06"/>
                  <a:gd name="T34" fmla="*/ 0 h 816"/>
                  <a:gd name="T35" fmla="*/ 1806 w 1806"/>
                  <a:gd name="T36" fmla="*/ 816 h 8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06" h="816">
                    <a:moveTo>
                      <a:pt x="241" y="0"/>
                    </a:moveTo>
                    <a:lnTo>
                      <a:pt x="0" y="101"/>
                    </a:lnTo>
                    <a:lnTo>
                      <a:pt x="0" y="172"/>
                    </a:lnTo>
                    <a:lnTo>
                      <a:pt x="1349" y="816"/>
                    </a:lnTo>
                    <a:lnTo>
                      <a:pt x="1779" y="687"/>
                    </a:lnTo>
                    <a:lnTo>
                      <a:pt x="1806" y="570"/>
                    </a:lnTo>
                    <a:lnTo>
                      <a:pt x="1574" y="551"/>
                    </a:lnTo>
                    <a:lnTo>
                      <a:pt x="1344" y="636"/>
                    </a:lnTo>
                    <a:lnTo>
                      <a:pt x="207" y="129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5" name="Freeform 152"/>
              <p:cNvSpPr>
                <a:spLocks/>
              </p:cNvSpPr>
              <p:nvPr/>
            </p:nvSpPr>
            <p:spPr bwMode="auto">
              <a:xfrm>
                <a:off x="3010" y="2500"/>
                <a:ext cx="454" cy="360"/>
              </a:xfrm>
              <a:custGeom>
                <a:avLst/>
                <a:gdLst>
                  <a:gd name="T0" fmla="*/ 0 w 1360"/>
                  <a:gd name="T1" fmla="*/ 0 h 1080"/>
                  <a:gd name="T2" fmla="*/ 0 w 1360"/>
                  <a:gd name="T3" fmla="*/ 0 h 1080"/>
                  <a:gd name="T4" fmla="*/ 0 w 1360"/>
                  <a:gd name="T5" fmla="*/ 0 h 1080"/>
                  <a:gd name="T6" fmla="*/ 0 w 1360"/>
                  <a:gd name="T7" fmla="*/ 0 h 1080"/>
                  <a:gd name="T8" fmla="*/ 0 w 1360"/>
                  <a:gd name="T9" fmla="*/ 0 h 1080"/>
                  <a:gd name="T10" fmla="*/ 0 w 1360"/>
                  <a:gd name="T11" fmla="*/ 0 h 1080"/>
                  <a:gd name="T12" fmla="*/ 0 w 1360"/>
                  <a:gd name="T13" fmla="*/ 0 h 1080"/>
                  <a:gd name="T14" fmla="*/ 0 w 1360"/>
                  <a:gd name="T15" fmla="*/ 0 h 1080"/>
                  <a:gd name="T16" fmla="*/ 0 w 1360"/>
                  <a:gd name="T17" fmla="*/ 0 h 1080"/>
                  <a:gd name="T18" fmla="*/ 0 w 1360"/>
                  <a:gd name="T19" fmla="*/ 0 h 1080"/>
                  <a:gd name="T20" fmla="*/ 0 w 1360"/>
                  <a:gd name="T21" fmla="*/ 0 h 1080"/>
                  <a:gd name="T22" fmla="*/ 0 w 1360"/>
                  <a:gd name="T23" fmla="*/ 0 h 1080"/>
                  <a:gd name="T24" fmla="*/ 0 w 1360"/>
                  <a:gd name="T25" fmla="*/ 0 h 1080"/>
                  <a:gd name="T26" fmla="*/ 0 w 1360"/>
                  <a:gd name="T27" fmla="*/ 0 h 108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60"/>
                  <a:gd name="T43" fmla="*/ 0 h 1080"/>
                  <a:gd name="T44" fmla="*/ 1360 w 1360"/>
                  <a:gd name="T45" fmla="*/ 1080 h 108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60" h="1080">
                    <a:moveTo>
                      <a:pt x="6" y="59"/>
                    </a:moveTo>
                    <a:lnTo>
                      <a:pt x="0" y="180"/>
                    </a:lnTo>
                    <a:lnTo>
                      <a:pt x="10" y="314"/>
                    </a:lnTo>
                    <a:lnTo>
                      <a:pt x="78" y="384"/>
                    </a:lnTo>
                    <a:lnTo>
                      <a:pt x="226" y="419"/>
                    </a:lnTo>
                    <a:lnTo>
                      <a:pt x="805" y="844"/>
                    </a:lnTo>
                    <a:lnTo>
                      <a:pt x="1060" y="1040"/>
                    </a:lnTo>
                    <a:lnTo>
                      <a:pt x="1244" y="1080"/>
                    </a:lnTo>
                    <a:lnTo>
                      <a:pt x="1219" y="835"/>
                    </a:lnTo>
                    <a:lnTo>
                      <a:pt x="1360" y="465"/>
                    </a:lnTo>
                    <a:lnTo>
                      <a:pt x="1075" y="450"/>
                    </a:lnTo>
                    <a:lnTo>
                      <a:pt x="50" y="0"/>
                    </a:lnTo>
                    <a:lnTo>
                      <a:pt x="6" y="59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" name="Freeform 153"/>
              <p:cNvSpPr>
                <a:spLocks/>
              </p:cNvSpPr>
              <p:nvPr/>
            </p:nvSpPr>
            <p:spPr bwMode="auto">
              <a:xfrm>
                <a:off x="3286" y="2193"/>
                <a:ext cx="549" cy="130"/>
              </a:xfrm>
              <a:custGeom>
                <a:avLst/>
                <a:gdLst>
                  <a:gd name="T0" fmla="*/ 0 w 1646"/>
                  <a:gd name="T1" fmla="*/ 0 h 390"/>
                  <a:gd name="T2" fmla="*/ 0 w 1646"/>
                  <a:gd name="T3" fmla="*/ 0 h 390"/>
                  <a:gd name="T4" fmla="*/ 0 w 1646"/>
                  <a:gd name="T5" fmla="*/ 0 h 390"/>
                  <a:gd name="T6" fmla="*/ 0 w 1646"/>
                  <a:gd name="T7" fmla="*/ 0 h 390"/>
                  <a:gd name="T8" fmla="*/ 0 w 1646"/>
                  <a:gd name="T9" fmla="*/ 0 h 390"/>
                  <a:gd name="T10" fmla="*/ 0 w 1646"/>
                  <a:gd name="T11" fmla="*/ 0 h 390"/>
                  <a:gd name="T12" fmla="*/ 0 w 1646"/>
                  <a:gd name="T13" fmla="*/ 0 h 390"/>
                  <a:gd name="T14" fmla="*/ 0 w 1646"/>
                  <a:gd name="T15" fmla="*/ 0 h 390"/>
                  <a:gd name="T16" fmla="*/ 0 w 1646"/>
                  <a:gd name="T17" fmla="*/ 0 h 390"/>
                  <a:gd name="T18" fmla="*/ 0 w 1646"/>
                  <a:gd name="T19" fmla="*/ 0 h 390"/>
                  <a:gd name="T20" fmla="*/ 0 w 1646"/>
                  <a:gd name="T21" fmla="*/ 0 h 390"/>
                  <a:gd name="T22" fmla="*/ 0 w 1646"/>
                  <a:gd name="T23" fmla="*/ 0 h 390"/>
                  <a:gd name="T24" fmla="*/ 0 w 1646"/>
                  <a:gd name="T25" fmla="*/ 0 h 390"/>
                  <a:gd name="T26" fmla="*/ 0 w 1646"/>
                  <a:gd name="T27" fmla="*/ 0 h 390"/>
                  <a:gd name="T28" fmla="*/ 0 w 1646"/>
                  <a:gd name="T29" fmla="*/ 0 h 390"/>
                  <a:gd name="T30" fmla="*/ 0 w 1646"/>
                  <a:gd name="T31" fmla="*/ 0 h 390"/>
                  <a:gd name="T32" fmla="*/ 0 w 1646"/>
                  <a:gd name="T33" fmla="*/ 0 h 3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46"/>
                  <a:gd name="T52" fmla="*/ 0 h 390"/>
                  <a:gd name="T53" fmla="*/ 1646 w 1646"/>
                  <a:gd name="T54" fmla="*/ 390 h 3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46" h="390">
                    <a:moveTo>
                      <a:pt x="0" y="292"/>
                    </a:moveTo>
                    <a:lnTo>
                      <a:pt x="53" y="273"/>
                    </a:lnTo>
                    <a:lnTo>
                      <a:pt x="191" y="238"/>
                    </a:lnTo>
                    <a:lnTo>
                      <a:pt x="281" y="216"/>
                    </a:lnTo>
                    <a:lnTo>
                      <a:pt x="383" y="190"/>
                    </a:lnTo>
                    <a:lnTo>
                      <a:pt x="490" y="165"/>
                    </a:lnTo>
                    <a:lnTo>
                      <a:pt x="602" y="139"/>
                    </a:lnTo>
                    <a:lnTo>
                      <a:pt x="715" y="112"/>
                    </a:lnTo>
                    <a:lnTo>
                      <a:pt x="822" y="87"/>
                    </a:lnTo>
                    <a:lnTo>
                      <a:pt x="924" y="64"/>
                    </a:lnTo>
                    <a:lnTo>
                      <a:pt x="1014" y="43"/>
                    </a:lnTo>
                    <a:lnTo>
                      <a:pt x="1150" y="12"/>
                    </a:lnTo>
                    <a:lnTo>
                      <a:pt x="1202" y="0"/>
                    </a:lnTo>
                    <a:lnTo>
                      <a:pt x="1646" y="75"/>
                    </a:lnTo>
                    <a:lnTo>
                      <a:pt x="158" y="390"/>
                    </a:ln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" name="Freeform 154"/>
              <p:cNvSpPr>
                <a:spLocks/>
              </p:cNvSpPr>
              <p:nvPr/>
            </p:nvSpPr>
            <p:spPr bwMode="auto">
              <a:xfrm>
                <a:off x="3279" y="2664"/>
                <a:ext cx="86" cy="139"/>
              </a:xfrm>
              <a:custGeom>
                <a:avLst/>
                <a:gdLst>
                  <a:gd name="T0" fmla="*/ 0 w 259"/>
                  <a:gd name="T1" fmla="*/ 0 h 417"/>
                  <a:gd name="T2" fmla="*/ 0 w 259"/>
                  <a:gd name="T3" fmla="*/ 0 h 417"/>
                  <a:gd name="T4" fmla="*/ 0 w 259"/>
                  <a:gd name="T5" fmla="*/ 0 h 417"/>
                  <a:gd name="T6" fmla="*/ 0 w 259"/>
                  <a:gd name="T7" fmla="*/ 0 h 417"/>
                  <a:gd name="T8" fmla="*/ 0 w 259"/>
                  <a:gd name="T9" fmla="*/ 0 h 417"/>
                  <a:gd name="T10" fmla="*/ 0 w 259"/>
                  <a:gd name="T11" fmla="*/ 0 h 417"/>
                  <a:gd name="T12" fmla="*/ 0 w 259"/>
                  <a:gd name="T13" fmla="*/ 0 h 417"/>
                  <a:gd name="T14" fmla="*/ 0 w 259"/>
                  <a:gd name="T15" fmla="*/ 0 h 4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417"/>
                  <a:gd name="T26" fmla="*/ 259 w 259"/>
                  <a:gd name="T27" fmla="*/ 417 h 4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417">
                    <a:moveTo>
                      <a:pt x="75" y="0"/>
                    </a:moveTo>
                    <a:lnTo>
                      <a:pt x="259" y="21"/>
                    </a:lnTo>
                    <a:lnTo>
                      <a:pt x="135" y="241"/>
                    </a:lnTo>
                    <a:lnTo>
                      <a:pt x="110" y="417"/>
                    </a:lnTo>
                    <a:lnTo>
                      <a:pt x="0" y="350"/>
                    </a:lnTo>
                    <a:lnTo>
                      <a:pt x="25" y="8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" name="Freeform 155"/>
              <p:cNvSpPr>
                <a:spLocks/>
              </p:cNvSpPr>
              <p:nvPr/>
            </p:nvSpPr>
            <p:spPr bwMode="auto">
              <a:xfrm>
                <a:off x="3216" y="2803"/>
                <a:ext cx="141" cy="82"/>
              </a:xfrm>
              <a:custGeom>
                <a:avLst/>
                <a:gdLst>
                  <a:gd name="T0" fmla="*/ 0 w 423"/>
                  <a:gd name="T1" fmla="*/ 0 h 247"/>
                  <a:gd name="T2" fmla="*/ 0 w 423"/>
                  <a:gd name="T3" fmla="*/ 0 h 247"/>
                  <a:gd name="T4" fmla="*/ 0 w 423"/>
                  <a:gd name="T5" fmla="*/ 0 h 247"/>
                  <a:gd name="T6" fmla="*/ 0 w 423"/>
                  <a:gd name="T7" fmla="*/ 0 h 247"/>
                  <a:gd name="T8" fmla="*/ 0 w 423"/>
                  <a:gd name="T9" fmla="*/ 0 h 247"/>
                  <a:gd name="T10" fmla="*/ 0 w 423"/>
                  <a:gd name="T11" fmla="*/ 0 h 2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3"/>
                  <a:gd name="T19" fmla="*/ 0 h 247"/>
                  <a:gd name="T20" fmla="*/ 423 w 423"/>
                  <a:gd name="T21" fmla="*/ 247 h 2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3" h="247">
                    <a:moveTo>
                      <a:pt x="0" y="16"/>
                    </a:moveTo>
                    <a:lnTo>
                      <a:pt x="174" y="0"/>
                    </a:lnTo>
                    <a:lnTo>
                      <a:pt x="423" y="201"/>
                    </a:lnTo>
                    <a:lnTo>
                      <a:pt x="44" y="247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9" name="Freeform 156"/>
              <p:cNvSpPr>
                <a:spLocks/>
              </p:cNvSpPr>
              <p:nvPr/>
            </p:nvSpPr>
            <p:spPr bwMode="auto">
              <a:xfrm>
                <a:off x="3177" y="2893"/>
                <a:ext cx="793" cy="250"/>
              </a:xfrm>
              <a:custGeom>
                <a:avLst/>
                <a:gdLst>
                  <a:gd name="T0" fmla="*/ 0 w 2378"/>
                  <a:gd name="T1" fmla="*/ 0 h 751"/>
                  <a:gd name="T2" fmla="*/ 0 w 2378"/>
                  <a:gd name="T3" fmla="*/ 0 h 751"/>
                  <a:gd name="T4" fmla="*/ 0 w 2378"/>
                  <a:gd name="T5" fmla="*/ 0 h 751"/>
                  <a:gd name="T6" fmla="*/ 0 w 2378"/>
                  <a:gd name="T7" fmla="*/ 0 h 751"/>
                  <a:gd name="T8" fmla="*/ 0 w 2378"/>
                  <a:gd name="T9" fmla="*/ 0 h 751"/>
                  <a:gd name="T10" fmla="*/ 0 w 2378"/>
                  <a:gd name="T11" fmla="*/ 0 h 751"/>
                  <a:gd name="T12" fmla="*/ 0 w 2378"/>
                  <a:gd name="T13" fmla="*/ 0 h 751"/>
                  <a:gd name="T14" fmla="*/ 0 w 2378"/>
                  <a:gd name="T15" fmla="*/ 0 h 751"/>
                  <a:gd name="T16" fmla="*/ 0 w 2378"/>
                  <a:gd name="T17" fmla="*/ 0 h 751"/>
                  <a:gd name="T18" fmla="*/ 0 w 2378"/>
                  <a:gd name="T19" fmla="*/ 0 h 751"/>
                  <a:gd name="T20" fmla="*/ 0 w 2378"/>
                  <a:gd name="T21" fmla="*/ 0 h 751"/>
                  <a:gd name="T22" fmla="*/ 0 w 2378"/>
                  <a:gd name="T23" fmla="*/ 0 h 751"/>
                  <a:gd name="T24" fmla="*/ 0 w 2378"/>
                  <a:gd name="T25" fmla="*/ 0 h 751"/>
                  <a:gd name="T26" fmla="*/ 0 w 2378"/>
                  <a:gd name="T27" fmla="*/ 0 h 751"/>
                  <a:gd name="T28" fmla="*/ 0 w 2378"/>
                  <a:gd name="T29" fmla="*/ 0 h 751"/>
                  <a:gd name="T30" fmla="*/ 0 w 2378"/>
                  <a:gd name="T31" fmla="*/ 0 h 751"/>
                  <a:gd name="T32" fmla="*/ 0 w 2378"/>
                  <a:gd name="T33" fmla="*/ 0 h 751"/>
                  <a:gd name="T34" fmla="*/ 0 w 2378"/>
                  <a:gd name="T35" fmla="*/ 0 h 75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378"/>
                  <a:gd name="T55" fmla="*/ 0 h 751"/>
                  <a:gd name="T56" fmla="*/ 2378 w 2378"/>
                  <a:gd name="T57" fmla="*/ 751 h 75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378" h="751">
                    <a:moveTo>
                      <a:pt x="155" y="301"/>
                    </a:moveTo>
                    <a:lnTo>
                      <a:pt x="129" y="450"/>
                    </a:lnTo>
                    <a:lnTo>
                      <a:pt x="0" y="601"/>
                    </a:lnTo>
                    <a:lnTo>
                      <a:pt x="563" y="751"/>
                    </a:lnTo>
                    <a:lnTo>
                      <a:pt x="1684" y="647"/>
                    </a:lnTo>
                    <a:lnTo>
                      <a:pt x="1763" y="616"/>
                    </a:lnTo>
                    <a:lnTo>
                      <a:pt x="1913" y="647"/>
                    </a:lnTo>
                    <a:lnTo>
                      <a:pt x="2042" y="630"/>
                    </a:lnTo>
                    <a:lnTo>
                      <a:pt x="2187" y="607"/>
                    </a:lnTo>
                    <a:lnTo>
                      <a:pt x="2221" y="580"/>
                    </a:lnTo>
                    <a:lnTo>
                      <a:pt x="2276" y="534"/>
                    </a:lnTo>
                    <a:lnTo>
                      <a:pt x="2326" y="490"/>
                    </a:lnTo>
                    <a:lnTo>
                      <a:pt x="2348" y="471"/>
                    </a:lnTo>
                    <a:lnTo>
                      <a:pt x="2378" y="186"/>
                    </a:lnTo>
                    <a:lnTo>
                      <a:pt x="2218" y="0"/>
                    </a:lnTo>
                    <a:lnTo>
                      <a:pt x="1439" y="140"/>
                    </a:lnTo>
                    <a:lnTo>
                      <a:pt x="155" y="301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0" name="Freeform 157"/>
              <p:cNvSpPr>
                <a:spLocks/>
              </p:cNvSpPr>
              <p:nvPr/>
            </p:nvSpPr>
            <p:spPr bwMode="auto">
              <a:xfrm>
                <a:off x="2961" y="2573"/>
                <a:ext cx="1021" cy="577"/>
              </a:xfrm>
              <a:custGeom>
                <a:avLst/>
                <a:gdLst>
                  <a:gd name="T0" fmla="*/ 0 w 3063"/>
                  <a:gd name="T1" fmla="*/ 0 h 1730"/>
                  <a:gd name="T2" fmla="*/ 0 w 3063"/>
                  <a:gd name="T3" fmla="*/ 0 h 1730"/>
                  <a:gd name="T4" fmla="*/ 0 w 3063"/>
                  <a:gd name="T5" fmla="*/ 0 h 1730"/>
                  <a:gd name="T6" fmla="*/ 0 w 3063"/>
                  <a:gd name="T7" fmla="*/ 0 h 1730"/>
                  <a:gd name="T8" fmla="*/ 0 w 3063"/>
                  <a:gd name="T9" fmla="*/ 0 h 1730"/>
                  <a:gd name="T10" fmla="*/ 0 w 3063"/>
                  <a:gd name="T11" fmla="*/ 0 h 1730"/>
                  <a:gd name="T12" fmla="*/ 0 w 3063"/>
                  <a:gd name="T13" fmla="*/ 0 h 1730"/>
                  <a:gd name="T14" fmla="*/ 0 w 3063"/>
                  <a:gd name="T15" fmla="*/ 0 h 1730"/>
                  <a:gd name="T16" fmla="*/ 0 w 3063"/>
                  <a:gd name="T17" fmla="*/ 0 h 1730"/>
                  <a:gd name="T18" fmla="*/ 0 w 3063"/>
                  <a:gd name="T19" fmla="*/ 0 h 1730"/>
                  <a:gd name="T20" fmla="*/ 0 w 3063"/>
                  <a:gd name="T21" fmla="*/ 0 h 1730"/>
                  <a:gd name="T22" fmla="*/ 0 w 3063"/>
                  <a:gd name="T23" fmla="*/ 0 h 1730"/>
                  <a:gd name="T24" fmla="*/ 0 w 3063"/>
                  <a:gd name="T25" fmla="*/ 0 h 1730"/>
                  <a:gd name="T26" fmla="*/ 0 w 3063"/>
                  <a:gd name="T27" fmla="*/ 0 h 1730"/>
                  <a:gd name="T28" fmla="*/ 0 w 3063"/>
                  <a:gd name="T29" fmla="*/ 0 h 1730"/>
                  <a:gd name="T30" fmla="*/ 0 w 3063"/>
                  <a:gd name="T31" fmla="*/ 0 h 1730"/>
                  <a:gd name="T32" fmla="*/ 0 w 3063"/>
                  <a:gd name="T33" fmla="*/ 0 h 1730"/>
                  <a:gd name="T34" fmla="*/ 0 w 3063"/>
                  <a:gd name="T35" fmla="*/ 0 h 1730"/>
                  <a:gd name="T36" fmla="*/ 0 w 3063"/>
                  <a:gd name="T37" fmla="*/ 0 h 1730"/>
                  <a:gd name="T38" fmla="*/ 0 w 3063"/>
                  <a:gd name="T39" fmla="*/ 0 h 1730"/>
                  <a:gd name="T40" fmla="*/ 0 w 3063"/>
                  <a:gd name="T41" fmla="*/ 0 h 1730"/>
                  <a:gd name="T42" fmla="*/ 0 w 3063"/>
                  <a:gd name="T43" fmla="*/ 0 h 1730"/>
                  <a:gd name="T44" fmla="*/ 0 w 3063"/>
                  <a:gd name="T45" fmla="*/ 0 h 1730"/>
                  <a:gd name="T46" fmla="*/ 0 w 3063"/>
                  <a:gd name="T47" fmla="*/ 0 h 1730"/>
                  <a:gd name="T48" fmla="*/ 0 w 3063"/>
                  <a:gd name="T49" fmla="*/ 0 h 1730"/>
                  <a:gd name="T50" fmla="*/ 0 w 3063"/>
                  <a:gd name="T51" fmla="*/ 0 h 1730"/>
                  <a:gd name="T52" fmla="*/ 0 w 3063"/>
                  <a:gd name="T53" fmla="*/ 0 h 1730"/>
                  <a:gd name="T54" fmla="*/ 0 w 3063"/>
                  <a:gd name="T55" fmla="*/ 0 h 1730"/>
                  <a:gd name="T56" fmla="*/ 0 w 3063"/>
                  <a:gd name="T57" fmla="*/ 0 h 1730"/>
                  <a:gd name="T58" fmla="*/ 0 w 3063"/>
                  <a:gd name="T59" fmla="*/ 0 h 1730"/>
                  <a:gd name="T60" fmla="*/ 0 w 3063"/>
                  <a:gd name="T61" fmla="*/ 0 h 1730"/>
                  <a:gd name="T62" fmla="*/ 0 w 3063"/>
                  <a:gd name="T63" fmla="*/ 0 h 1730"/>
                  <a:gd name="T64" fmla="*/ 0 w 3063"/>
                  <a:gd name="T65" fmla="*/ 0 h 1730"/>
                  <a:gd name="T66" fmla="*/ 0 w 3063"/>
                  <a:gd name="T67" fmla="*/ 0 h 1730"/>
                  <a:gd name="T68" fmla="*/ 0 w 3063"/>
                  <a:gd name="T69" fmla="*/ 0 h 1730"/>
                  <a:gd name="T70" fmla="*/ 0 w 3063"/>
                  <a:gd name="T71" fmla="*/ 0 h 1730"/>
                  <a:gd name="T72" fmla="*/ 0 w 3063"/>
                  <a:gd name="T73" fmla="*/ 0 h 17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063"/>
                  <a:gd name="T112" fmla="*/ 0 h 1730"/>
                  <a:gd name="T113" fmla="*/ 3063 w 3063"/>
                  <a:gd name="T114" fmla="*/ 1730 h 173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063" h="1730">
                    <a:moveTo>
                      <a:pt x="15" y="29"/>
                    </a:moveTo>
                    <a:lnTo>
                      <a:pt x="134" y="0"/>
                    </a:lnTo>
                    <a:lnTo>
                      <a:pt x="205" y="184"/>
                    </a:lnTo>
                    <a:lnTo>
                      <a:pt x="306" y="212"/>
                    </a:lnTo>
                    <a:lnTo>
                      <a:pt x="880" y="630"/>
                    </a:lnTo>
                    <a:lnTo>
                      <a:pt x="669" y="680"/>
                    </a:lnTo>
                    <a:lnTo>
                      <a:pt x="809" y="936"/>
                    </a:lnTo>
                    <a:lnTo>
                      <a:pt x="1284" y="885"/>
                    </a:lnTo>
                    <a:lnTo>
                      <a:pt x="1594" y="980"/>
                    </a:lnTo>
                    <a:lnTo>
                      <a:pt x="2453" y="705"/>
                    </a:lnTo>
                    <a:lnTo>
                      <a:pt x="2883" y="730"/>
                    </a:lnTo>
                    <a:lnTo>
                      <a:pt x="3063" y="970"/>
                    </a:lnTo>
                    <a:lnTo>
                      <a:pt x="3014" y="1427"/>
                    </a:lnTo>
                    <a:lnTo>
                      <a:pt x="2858" y="1555"/>
                    </a:lnTo>
                    <a:lnTo>
                      <a:pt x="2537" y="1614"/>
                    </a:lnTo>
                    <a:lnTo>
                      <a:pt x="2388" y="1581"/>
                    </a:lnTo>
                    <a:lnTo>
                      <a:pt x="2269" y="1620"/>
                    </a:lnTo>
                    <a:lnTo>
                      <a:pt x="1115" y="1730"/>
                    </a:lnTo>
                    <a:lnTo>
                      <a:pt x="561" y="1594"/>
                    </a:lnTo>
                    <a:lnTo>
                      <a:pt x="964" y="1535"/>
                    </a:lnTo>
                    <a:lnTo>
                      <a:pt x="2554" y="1409"/>
                    </a:lnTo>
                    <a:lnTo>
                      <a:pt x="2808" y="1395"/>
                    </a:lnTo>
                    <a:lnTo>
                      <a:pt x="2908" y="1160"/>
                    </a:lnTo>
                    <a:lnTo>
                      <a:pt x="2892" y="1133"/>
                    </a:lnTo>
                    <a:lnTo>
                      <a:pt x="2855" y="1074"/>
                    </a:lnTo>
                    <a:lnTo>
                      <a:pt x="2834" y="1042"/>
                    </a:lnTo>
                    <a:lnTo>
                      <a:pt x="2815" y="1012"/>
                    </a:lnTo>
                    <a:lnTo>
                      <a:pt x="2788" y="980"/>
                    </a:lnTo>
                    <a:lnTo>
                      <a:pt x="2536" y="1006"/>
                    </a:lnTo>
                    <a:lnTo>
                      <a:pt x="2372" y="1029"/>
                    </a:lnTo>
                    <a:lnTo>
                      <a:pt x="2298" y="1040"/>
                    </a:lnTo>
                    <a:lnTo>
                      <a:pt x="784" y="1215"/>
                    </a:lnTo>
                    <a:lnTo>
                      <a:pt x="703" y="1237"/>
                    </a:lnTo>
                    <a:lnTo>
                      <a:pt x="0" y="119"/>
                    </a:lnTo>
                    <a:lnTo>
                      <a:pt x="459" y="710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7A7A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" name="Freeform 158"/>
              <p:cNvSpPr>
                <a:spLocks/>
              </p:cNvSpPr>
              <p:nvPr/>
            </p:nvSpPr>
            <p:spPr bwMode="auto">
              <a:xfrm>
                <a:off x="3660" y="2798"/>
                <a:ext cx="198" cy="60"/>
              </a:xfrm>
              <a:custGeom>
                <a:avLst/>
                <a:gdLst>
                  <a:gd name="T0" fmla="*/ 0 w 593"/>
                  <a:gd name="T1" fmla="*/ 0 h 178"/>
                  <a:gd name="T2" fmla="*/ 0 w 593"/>
                  <a:gd name="T3" fmla="*/ 0 h 178"/>
                  <a:gd name="T4" fmla="*/ 0 w 593"/>
                  <a:gd name="T5" fmla="*/ 0 h 178"/>
                  <a:gd name="T6" fmla="*/ 0 w 593"/>
                  <a:gd name="T7" fmla="*/ 0 h 178"/>
                  <a:gd name="T8" fmla="*/ 0 w 593"/>
                  <a:gd name="T9" fmla="*/ 0 h 178"/>
                  <a:gd name="T10" fmla="*/ 0 w 593"/>
                  <a:gd name="T11" fmla="*/ 0 h 178"/>
                  <a:gd name="T12" fmla="*/ 0 w 593"/>
                  <a:gd name="T13" fmla="*/ 0 h 178"/>
                  <a:gd name="T14" fmla="*/ 0 w 593"/>
                  <a:gd name="T15" fmla="*/ 0 h 178"/>
                  <a:gd name="T16" fmla="*/ 0 w 593"/>
                  <a:gd name="T17" fmla="*/ 0 h 1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93"/>
                  <a:gd name="T28" fmla="*/ 0 h 178"/>
                  <a:gd name="T29" fmla="*/ 593 w 593"/>
                  <a:gd name="T30" fmla="*/ 178 h 1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93" h="178">
                    <a:moveTo>
                      <a:pt x="0" y="178"/>
                    </a:moveTo>
                    <a:lnTo>
                      <a:pt x="423" y="161"/>
                    </a:lnTo>
                    <a:lnTo>
                      <a:pt x="593" y="142"/>
                    </a:lnTo>
                    <a:lnTo>
                      <a:pt x="519" y="68"/>
                    </a:lnTo>
                    <a:lnTo>
                      <a:pt x="546" y="0"/>
                    </a:lnTo>
                    <a:lnTo>
                      <a:pt x="380" y="29"/>
                    </a:lnTo>
                    <a:lnTo>
                      <a:pt x="155" y="124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948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" name="Freeform 159"/>
              <p:cNvSpPr>
                <a:spLocks/>
              </p:cNvSpPr>
              <p:nvPr/>
            </p:nvSpPr>
            <p:spPr bwMode="auto">
              <a:xfrm>
                <a:off x="3267" y="2644"/>
                <a:ext cx="88" cy="159"/>
              </a:xfrm>
              <a:custGeom>
                <a:avLst/>
                <a:gdLst>
                  <a:gd name="T0" fmla="*/ 0 w 264"/>
                  <a:gd name="T1" fmla="*/ 0 h 477"/>
                  <a:gd name="T2" fmla="*/ 0 w 264"/>
                  <a:gd name="T3" fmla="*/ 0 h 477"/>
                  <a:gd name="T4" fmla="*/ 0 w 264"/>
                  <a:gd name="T5" fmla="*/ 0 h 477"/>
                  <a:gd name="T6" fmla="*/ 0 w 264"/>
                  <a:gd name="T7" fmla="*/ 0 h 477"/>
                  <a:gd name="T8" fmla="*/ 0 w 264"/>
                  <a:gd name="T9" fmla="*/ 0 h 477"/>
                  <a:gd name="T10" fmla="*/ 0 w 264"/>
                  <a:gd name="T11" fmla="*/ 0 h 477"/>
                  <a:gd name="T12" fmla="*/ 0 w 264"/>
                  <a:gd name="T13" fmla="*/ 0 h 477"/>
                  <a:gd name="T14" fmla="*/ 0 w 264"/>
                  <a:gd name="T15" fmla="*/ 0 h 477"/>
                  <a:gd name="T16" fmla="*/ 0 w 264"/>
                  <a:gd name="T17" fmla="*/ 0 h 477"/>
                  <a:gd name="T18" fmla="*/ 0 w 264"/>
                  <a:gd name="T19" fmla="*/ 0 h 477"/>
                  <a:gd name="T20" fmla="*/ 0 w 264"/>
                  <a:gd name="T21" fmla="*/ 0 h 477"/>
                  <a:gd name="T22" fmla="*/ 0 w 264"/>
                  <a:gd name="T23" fmla="*/ 0 h 47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64"/>
                  <a:gd name="T37" fmla="*/ 0 h 477"/>
                  <a:gd name="T38" fmla="*/ 264 w 264"/>
                  <a:gd name="T39" fmla="*/ 477 h 47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64" h="477">
                    <a:moveTo>
                      <a:pt x="9" y="420"/>
                    </a:moveTo>
                    <a:lnTo>
                      <a:pt x="0" y="266"/>
                    </a:lnTo>
                    <a:lnTo>
                      <a:pt x="59" y="96"/>
                    </a:lnTo>
                    <a:lnTo>
                      <a:pt x="109" y="0"/>
                    </a:lnTo>
                    <a:lnTo>
                      <a:pt x="264" y="81"/>
                    </a:lnTo>
                    <a:lnTo>
                      <a:pt x="214" y="106"/>
                    </a:lnTo>
                    <a:lnTo>
                      <a:pt x="119" y="131"/>
                    </a:lnTo>
                    <a:lnTo>
                      <a:pt x="73" y="245"/>
                    </a:lnTo>
                    <a:lnTo>
                      <a:pt x="73" y="366"/>
                    </a:lnTo>
                    <a:lnTo>
                      <a:pt x="144" y="477"/>
                    </a:lnTo>
                    <a:lnTo>
                      <a:pt x="9" y="420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3" name="Freeform 160"/>
              <p:cNvSpPr>
                <a:spLocks/>
              </p:cNvSpPr>
              <p:nvPr/>
            </p:nvSpPr>
            <p:spPr bwMode="auto">
              <a:xfrm>
                <a:off x="3283" y="2186"/>
                <a:ext cx="462" cy="165"/>
              </a:xfrm>
              <a:custGeom>
                <a:avLst/>
                <a:gdLst>
                  <a:gd name="T0" fmla="*/ 0 w 1385"/>
                  <a:gd name="T1" fmla="*/ 0 h 496"/>
                  <a:gd name="T2" fmla="*/ 0 w 1385"/>
                  <a:gd name="T3" fmla="*/ 0 h 496"/>
                  <a:gd name="T4" fmla="*/ 0 w 1385"/>
                  <a:gd name="T5" fmla="*/ 0 h 496"/>
                  <a:gd name="T6" fmla="*/ 0 w 1385"/>
                  <a:gd name="T7" fmla="*/ 0 h 496"/>
                  <a:gd name="T8" fmla="*/ 0 w 1385"/>
                  <a:gd name="T9" fmla="*/ 0 h 496"/>
                  <a:gd name="T10" fmla="*/ 0 w 1385"/>
                  <a:gd name="T11" fmla="*/ 0 h 496"/>
                  <a:gd name="T12" fmla="*/ 0 w 1385"/>
                  <a:gd name="T13" fmla="*/ 0 h 496"/>
                  <a:gd name="T14" fmla="*/ 0 w 1385"/>
                  <a:gd name="T15" fmla="*/ 0 h 4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85"/>
                  <a:gd name="T25" fmla="*/ 0 h 496"/>
                  <a:gd name="T26" fmla="*/ 1385 w 1385"/>
                  <a:gd name="T27" fmla="*/ 496 h 49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85" h="496">
                    <a:moveTo>
                      <a:pt x="0" y="297"/>
                    </a:moveTo>
                    <a:lnTo>
                      <a:pt x="1110" y="0"/>
                    </a:lnTo>
                    <a:lnTo>
                      <a:pt x="1255" y="31"/>
                    </a:lnTo>
                    <a:lnTo>
                      <a:pt x="269" y="309"/>
                    </a:lnTo>
                    <a:lnTo>
                      <a:pt x="1385" y="121"/>
                    </a:lnTo>
                    <a:lnTo>
                      <a:pt x="291" y="496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4" name="Freeform 161"/>
              <p:cNvSpPr>
                <a:spLocks/>
              </p:cNvSpPr>
              <p:nvPr/>
            </p:nvSpPr>
            <p:spPr bwMode="auto">
              <a:xfrm>
                <a:off x="3184" y="2785"/>
                <a:ext cx="198" cy="100"/>
              </a:xfrm>
              <a:custGeom>
                <a:avLst/>
                <a:gdLst>
                  <a:gd name="T0" fmla="*/ 0 w 595"/>
                  <a:gd name="T1" fmla="*/ 0 h 300"/>
                  <a:gd name="T2" fmla="*/ 0 w 595"/>
                  <a:gd name="T3" fmla="*/ 0 h 300"/>
                  <a:gd name="T4" fmla="*/ 0 w 595"/>
                  <a:gd name="T5" fmla="*/ 0 h 300"/>
                  <a:gd name="T6" fmla="*/ 0 w 595"/>
                  <a:gd name="T7" fmla="*/ 0 h 300"/>
                  <a:gd name="T8" fmla="*/ 0 w 595"/>
                  <a:gd name="T9" fmla="*/ 0 h 300"/>
                  <a:gd name="T10" fmla="*/ 0 w 595"/>
                  <a:gd name="T11" fmla="*/ 0 h 300"/>
                  <a:gd name="T12" fmla="*/ 0 w 595"/>
                  <a:gd name="T13" fmla="*/ 0 h 300"/>
                  <a:gd name="T14" fmla="*/ 0 w 595"/>
                  <a:gd name="T15" fmla="*/ 0 h 300"/>
                  <a:gd name="T16" fmla="*/ 0 w 595"/>
                  <a:gd name="T17" fmla="*/ 0 h 300"/>
                  <a:gd name="T18" fmla="*/ 0 w 595"/>
                  <a:gd name="T19" fmla="*/ 0 h 300"/>
                  <a:gd name="T20" fmla="*/ 0 w 595"/>
                  <a:gd name="T21" fmla="*/ 0 h 3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95"/>
                  <a:gd name="T34" fmla="*/ 0 h 300"/>
                  <a:gd name="T35" fmla="*/ 595 w 595"/>
                  <a:gd name="T36" fmla="*/ 300 h 3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95" h="300">
                    <a:moveTo>
                      <a:pt x="0" y="44"/>
                    </a:moveTo>
                    <a:lnTo>
                      <a:pt x="187" y="0"/>
                    </a:lnTo>
                    <a:lnTo>
                      <a:pt x="428" y="131"/>
                    </a:lnTo>
                    <a:lnTo>
                      <a:pt x="595" y="251"/>
                    </a:lnTo>
                    <a:lnTo>
                      <a:pt x="490" y="269"/>
                    </a:lnTo>
                    <a:lnTo>
                      <a:pt x="375" y="193"/>
                    </a:lnTo>
                    <a:lnTo>
                      <a:pt x="291" y="109"/>
                    </a:lnTo>
                    <a:lnTo>
                      <a:pt x="155" y="94"/>
                    </a:lnTo>
                    <a:lnTo>
                      <a:pt x="140" y="3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5" name="Freeform 162"/>
              <p:cNvSpPr>
                <a:spLocks/>
              </p:cNvSpPr>
              <p:nvPr/>
            </p:nvSpPr>
            <p:spPr bwMode="auto">
              <a:xfrm>
                <a:off x="3493" y="2413"/>
                <a:ext cx="151" cy="403"/>
              </a:xfrm>
              <a:custGeom>
                <a:avLst/>
                <a:gdLst>
                  <a:gd name="T0" fmla="*/ 0 w 452"/>
                  <a:gd name="T1" fmla="*/ 0 h 1211"/>
                  <a:gd name="T2" fmla="*/ 0 w 452"/>
                  <a:gd name="T3" fmla="*/ 0 h 1211"/>
                  <a:gd name="T4" fmla="*/ 0 w 452"/>
                  <a:gd name="T5" fmla="*/ 0 h 1211"/>
                  <a:gd name="T6" fmla="*/ 0 w 452"/>
                  <a:gd name="T7" fmla="*/ 0 h 1211"/>
                  <a:gd name="T8" fmla="*/ 0 w 452"/>
                  <a:gd name="T9" fmla="*/ 0 h 1211"/>
                  <a:gd name="T10" fmla="*/ 0 w 452"/>
                  <a:gd name="T11" fmla="*/ 0 h 1211"/>
                  <a:gd name="T12" fmla="*/ 0 w 452"/>
                  <a:gd name="T13" fmla="*/ 0 h 1211"/>
                  <a:gd name="T14" fmla="*/ 0 w 452"/>
                  <a:gd name="T15" fmla="*/ 0 h 1211"/>
                  <a:gd name="T16" fmla="*/ 0 w 452"/>
                  <a:gd name="T17" fmla="*/ 0 h 1211"/>
                  <a:gd name="T18" fmla="*/ 0 w 452"/>
                  <a:gd name="T19" fmla="*/ 0 h 1211"/>
                  <a:gd name="T20" fmla="*/ 0 w 452"/>
                  <a:gd name="T21" fmla="*/ 0 h 1211"/>
                  <a:gd name="T22" fmla="*/ 0 w 452"/>
                  <a:gd name="T23" fmla="*/ 0 h 1211"/>
                  <a:gd name="T24" fmla="*/ 0 w 452"/>
                  <a:gd name="T25" fmla="*/ 0 h 1211"/>
                  <a:gd name="T26" fmla="*/ 0 w 452"/>
                  <a:gd name="T27" fmla="*/ 0 h 1211"/>
                  <a:gd name="T28" fmla="*/ 0 w 452"/>
                  <a:gd name="T29" fmla="*/ 0 h 1211"/>
                  <a:gd name="T30" fmla="*/ 0 w 452"/>
                  <a:gd name="T31" fmla="*/ 0 h 1211"/>
                  <a:gd name="T32" fmla="*/ 0 w 452"/>
                  <a:gd name="T33" fmla="*/ 0 h 1211"/>
                  <a:gd name="T34" fmla="*/ 0 w 452"/>
                  <a:gd name="T35" fmla="*/ 0 h 12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52"/>
                  <a:gd name="T55" fmla="*/ 0 h 1211"/>
                  <a:gd name="T56" fmla="*/ 452 w 452"/>
                  <a:gd name="T57" fmla="*/ 1211 h 121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52" h="1211">
                    <a:moveTo>
                      <a:pt x="71" y="96"/>
                    </a:moveTo>
                    <a:lnTo>
                      <a:pt x="362" y="0"/>
                    </a:lnTo>
                    <a:lnTo>
                      <a:pt x="452" y="110"/>
                    </a:lnTo>
                    <a:lnTo>
                      <a:pt x="322" y="776"/>
                    </a:lnTo>
                    <a:lnTo>
                      <a:pt x="186" y="896"/>
                    </a:lnTo>
                    <a:lnTo>
                      <a:pt x="182" y="1211"/>
                    </a:lnTo>
                    <a:lnTo>
                      <a:pt x="71" y="1086"/>
                    </a:lnTo>
                    <a:lnTo>
                      <a:pt x="49" y="941"/>
                    </a:lnTo>
                    <a:lnTo>
                      <a:pt x="27" y="841"/>
                    </a:lnTo>
                    <a:lnTo>
                      <a:pt x="5" y="794"/>
                    </a:lnTo>
                    <a:lnTo>
                      <a:pt x="0" y="772"/>
                    </a:lnTo>
                    <a:lnTo>
                      <a:pt x="5" y="716"/>
                    </a:lnTo>
                    <a:lnTo>
                      <a:pt x="30" y="549"/>
                    </a:lnTo>
                    <a:lnTo>
                      <a:pt x="61" y="382"/>
                    </a:lnTo>
                    <a:lnTo>
                      <a:pt x="77" y="305"/>
                    </a:lnTo>
                    <a:lnTo>
                      <a:pt x="37" y="121"/>
                    </a:lnTo>
                    <a:lnTo>
                      <a:pt x="71" y="96"/>
                    </a:lnTo>
                    <a:close/>
                  </a:path>
                </a:pathLst>
              </a:custGeom>
              <a:solidFill>
                <a:srgbClr val="FF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6" name="Freeform 163"/>
              <p:cNvSpPr>
                <a:spLocks/>
              </p:cNvSpPr>
              <p:nvPr/>
            </p:nvSpPr>
            <p:spPr bwMode="auto">
              <a:xfrm>
                <a:off x="3510" y="2396"/>
                <a:ext cx="158" cy="430"/>
              </a:xfrm>
              <a:custGeom>
                <a:avLst/>
                <a:gdLst>
                  <a:gd name="T0" fmla="*/ 0 w 474"/>
                  <a:gd name="T1" fmla="*/ 0 h 1290"/>
                  <a:gd name="T2" fmla="*/ 0 w 474"/>
                  <a:gd name="T3" fmla="*/ 0 h 1290"/>
                  <a:gd name="T4" fmla="*/ 0 w 474"/>
                  <a:gd name="T5" fmla="*/ 0 h 1290"/>
                  <a:gd name="T6" fmla="*/ 0 w 474"/>
                  <a:gd name="T7" fmla="*/ 0 h 1290"/>
                  <a:gd name="T8" fmla="*/ 0 w 474"/>
                  <a:gd name="T9" fmla="*/ 0 h 1290"/>
                  <a:gd name="T10" fmla="*/ 0 w 474"/>
                  <a:gd name="T11" fmla="*/ 0 h 1290"/>
                  <a:gd name="T12" fmla="*/ 0 w 474"/>
                  <a:gd name="T13" fmla="*/ 0 h 1290"/>
                  <a:gd name="T14" fmla="*/ 0 w 474"/>
                  <a:gd name="T15" fmla="*/ 0 h 1290"/>
                  <a:gd name="T16" fmla="*/ 0 w 474"/>
                  <a:gd name="T17" fmla="*/ 0 h 1290"/>
                  <a:gd name="T18" fmla="*/ 0 w 474"/>
                  <a:gd name="T19" fmla="*/ 0 h 1290"/>
                  <a:gd name="T20" fmla="*/ 0 w 474"/>
                  <a:gd name="T21" fmla="*/ 0 h 1290"/>
                  <a:gd name="T22" fmla="*/ 0 w 474"/>
                  <a:gd name="T23" fmla="*/ 0 h 1290"/>
                  <a:gd name="T24" fmla="*/ 0 w 474"/>
                  <a:gd name="T25" fmla="*/ 0 h 1290"/>
                  <a:gd name="T26" fmla="*/ 0 w 474"/>
                  <a:gd name="T27" fmla="*/ 0 h 1290"/>
                  <a:gd name="T28" fmla="*/ 0 w 474"/>
                  <a:gd name="T29" fmla="*/ 0 h 1290"/>
                  <a:gd name="T30" fmla="*/ 0 w 474"/>
                  <a:gd name="T31" fmla="*/ 0 h 1290"/>
                  <a:gd name="T32" fmla="*/ 0 w 474"/>
                  <a:gd name="T33" fmla="*/ 0 h 1290"/>
                  <a:gd name="T34" fmla="*/ 0 w 474"/>
                  <a:gd name="T35" fmla="*/ 0 h 1290"/>
                  <a:gd name="T36" fmla="*/ 0 w 474"/>
                  <a:gd name="T37" fmla="*/ 0 h 1290"/>
                  <a:gd name="T38" fmla="*/ 0 w 474"/>
                  <a:gd name="T39" fmla="*/ 0 h 1290"/>
                  <a:gd name="T40" fmla="*/ 0 w 474"/>
                  <a:gd name="T41" fmla="*/ 0 h 1290"/>
                  <a:gd name="T42" fmla="*/ 0 w 474"/>
                  <a:gd name="T43" fmla="*/ 0 h 1290"/>
                  <a:gd name="T44" fmla="*/ 0 w 474"/>
                  <a:gd name="T45" fmla="*/ 0 h 1290"/>
                  <a:gd name="T46" fmla="*/ 0 w 474"/>
                  <a:gd name="T47" fmla="*/ 0 h 1290"/>
                  <a:gd name="T48" fmla="*/ 0 w 474"/>
                  <a:gd name="T49" fmla="*/ 0 h 1290"/>
                  <a:gd name="T50" fmla="*/ 0 w 474"/>
                  <a:gd name="T51" fmla="*/ 0 h 1290"/>
                  <a:gd name="T52" fmla="*/ 0 w 474"/>
                  <a:gd name="T53" fmla="*/ 0 h 1290"/>
                  <a:gd name="T54" fmla="*/ 0 w 474"/>
                  <a:gd name="T55" fmla="*/ 0 h 1290"/>
                  <a:gd name="T56" fmla="*/ 0 w 474"/>
                  <a:gd name="T57" fmla="*/ 0 h 12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74"/>
                  <a:gd name="T88" fmla="*/ 0 h 1290"/>
                  <a:gd name="T89" fmla="*/ 474 w 474"/>
                  <a:gd name="T90" fmla="*/ 1290 h 12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74" h="1290">
                    <a:moveTo>
                      <a:pt x="0" y="109"/>
                    </a:moveTo>
                    <a:lnTo>
                      <a:pt x="369" y="0"/>
                    </a:lnTo>
                    <a:lnTo>
                      <a:pt x="474" y="214"/>
                    </a:lnTo>
                    <a:lnTo>
                      <a:pt x="310" y="689"/>
                    </a:lnTo>
                    <a:lnTo>
                      <a:pt x="434" y="1005"/>
                    </a:lnTo>
                    <a:lnTo>
                      <a:pt x="230" y="959"/>
                    </a:lnTo>
                    <a:lnTo>
                      <a:pt x="140" y="1290"/>
                    </a:lnTo>
                    <a:lnTo>
                      <a:pt x="57" y="1026"/>
                    </a:lnTo>
                    <a:lnTo>
                      <a:pt x="15" y="779"/>
                    </a:lnTo>
                    <a:lnTo>
                      <a:pt x="90" y="509"/>
                    </a:lnTo>
                    <a:lnTo>
                      <a:pt x="34" y="304"/>
                    </a:lnTo>
                    <a:lnTo>
                      <a:pt x="124" y="214"/>
                    </a:lnTo>
                    <a:lnTo>
                      <a:pt x="230" y="244"/>
                    </a:lnTo>
                    <a:lnTo>
                      <a:pt x="190" y="339"/>
                    </a:lnTo>
                    <a:lnTo>
                      <a:pt x="264" y="390"/>
                    </a:lnTo>
                    <a:lnTo>
                      <a:pt x="115" y="689"/>
                    </a:lnTo>
                    <a:lnTo>
                      <a:pt x="190" y="675"/>
                    </a:lnTo>
                    <a:lnTo>
                      <a:pt x="115" y="900"/>
                    </a:lnTo>
                    <a:lnTo>
                      <a:pt x="214" y="785"/>
                    </a:lnTo>
                    <a:lnTo>
                      <a:pt x="260" y="555"/>
                    </a:lnTo>
                    <a:lnTo>
                      <a:pt x="260" y="484"/>
                    </a:lnTo>
                    <a:lnTo>
                      <a:pt x="339" y="314"/>
                    </a:lnTo>
                    <a:lnTo>
                      <a:pt x="285" y="300"/>
                    </a:lnTo>
                    <a:lnTo>
                      <a:pt x="304" y="170"/>
                    </a:lnTo>
                    <a:lnTo>
                      <a:pt x="180" y="149"/>
                    </a:lnTo>
                    <a:lnTo>
                      <a:pt x="199" y="99"/>
                    </a:lnTo>
                    <a:lnTo>
                      <a:pt x="25" y="195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FF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7" name="Freeform 164"/>
              <p:cNvSpPr>
                <a:spLocks/>
              </p:cNvSpPr>
              <p:nvPr/>
            </p:nvSpPr>
            <p:spPr bwMode="auto">
              <a:xfrm>
                <a:off x="3022" y="2563"/>
                <a:ext cx="265" cy="228"/>
              </a:xfrm>
              <a:custGeom>
                <a:avLst/>
                <a:gdLst>
                  <a:gd name="T0" fmla="*/ 0 w 794"/>
                  <a:gd name="T1" fmla="*/ 0 h 686"/>
                  <a:gd name="T2" fmla="*/ 0 w 794"/>
                  <a:gd name="T3" fmla="*/ 0 h 686"/>
                  <a:gd name="T4" fmla="*/ 0 w 794"/>
                  <a:gd name="T5" fmla="*/ 0 h 686"/>
                  <a:gd name="T6" fmla="*/ 0 w 794"/>
                  <a:gd name="T7" fmla="*/ 0 h 686"/>
                  <a:gd name="T8" fmla="*/ 0 w 794"/>
                  <a:gd name="T9" fmla="*/ 0 h 686"/>
                  <a:gd name="T10" fmla="*/ 0 w 794"/>
                  <a:gd name="T11" fmla="*/ 0 h 686"/>
                  <a:gd name="T12" fmla="*/ 0 w 794"/>
                  <a:gd name="T13" fmla="*/ 0 h 686"/>
                  <a:gd name="T14" fmla="*/ 0 w 794"/>
                  <a:gd name="T15" fmla="*/ 0 h 686"/>
                  <a:gd name="T16" fmla="*/ 0 w 794"/>
                  <a:gd name="T17" fmla="*/ 0 h 686"/>
                  <a:gd name="T18" fmla="*/ 0 w 794"/>
                  <a:gd name="T19" fmla="*/ 0 h 686"/>
                  <a:gd name="T20" fmla="*/ 0 w 794"/>
                  <a:gd name="T21" fmla="*/ 0 h 686"/>
                  <a:gd name="T22" fmla="*/ 0 w 794"/>
                  <a:gd name="T23" fmla="*/ 0 h 6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94"/>
                  <a:gd name="T37" fmla="*/ 0 h 686"/>
                  <a:gd name="T38" fmla="*/ 794 w 794"/>
                  <a:gd name="T39" fmla="*/ 686 h 68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94" h="686">
                    <a:moveTo>
                      <a:pt x="0" y="136"/>
                    </a:moveTo>
                    <a:lnTo>
                      <a:pt x="60" y="40"/>
                    </a:lnTo>
                    <a:lnTo>
                      <a:pt x="134" y="0"/>
                    </a:lnTo>
                    <a:lnTo>
                      <a:pt x="144" y="96"/>
                    </a:lnTo>
                    <a:lnTo>
                      <a:pt x="349" y="291"/>
                    </a:lnTo>
                    <a:lnTo>
                      <a:pt x="653" y="466"/>
                    </a:lnTo>
                    <a:lnTo>
                      <a:pt x="794" y="341"/>
                    </a:lnTo>
                    <a:lnTo>
                      <a:pt x="714" y="686"/>
                    </a:lnTo>
                    <a:lnTo>
                      <a:pt x="100" y="230"/>
                    </a:lnTo>
                    <a:lnTo>
                      <a:pt x="20" y="215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8" name="Freeform 165"/>
              <p:cNvSpPr>
                <a:spLocks/>
              </p:cNvSpPr>
              <p:nvPr/>
            </p:nvSpPr>
            <p:spPr bwMode="auto">
              <a:xfrm>
                <a:off x="3016" y="2503"/>
                <a:ext cx="301" cy="173"/>
              </a:xfrm>
              <a:custGeom>
                <a:avLst/>
                <a:gdLst>
                  <a:gd name="T0" fmla="*/ 0 w 902"/>
                  <a:gd name="T1" fmla="*/ 0 h 521"/>
                  <a:gd name="T2" fmla="*/ 0 w 902"/>
                  <a:gd name="T3" fmla="*/ 0 h 521"/>
                  <a:gd name="T4" fmla="*/ 0 w 902"/>
                  <a:gd name="T5" fmla="*/ 0 h 521"/>
                  <a:gd name="T6" fmla="*/ 0 w 902"/>
                  <a:gd name="T7" fmla="*/ 0 h 521"/>
                  <a:gd name="T8" fmla="*/ 0 w 902"/>
                  <a:gd name="T9" fmla="*/ 0 h 521"/>
                  <a:gd name="T10" fmla="*/ 0 w 902"/>
                  <a:gd name="T11" fmla="*/ 0 h 521"/>
                  <a:gd name="T12" fmla="*/ 0 w 902"/>
                  <a:gd name="T13" fmla="*/ 0 h 521"/>
                  <a:gd name="T14" fmla="*/ 0 w 902"/>
                  <a:gd name="T15" fmla="*/ 0 h 521"/>
                  <a:gd name="T16" fmla="*/ 0 w 902"/>
                  <a:gd name="T17" fmla="*/ 0 h 5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2"/>
                  <a:gd name="T28" fmla="*/ 0 h 521"/>
                  <a:gd name="T29" fmla="*/ 902 w 902"/>
                  <a:gd name="T30" fmla="*/ 521 h 5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2" h="521">
                    <a:moveTo>
                      <a:pt x="32" y="40"/>
                    </a:moveTo>
                    <a:lnTo>
                      <a:pt x="0" y="102"/>
                    </a:lnTo>
                    <a:lnTo>
                      <a:pt x="143" y="121"/>
                    </a:lnTo>
                    <a:lnTo>
                      <a:pt x="767" y="446"/>
                    </a:lnTo>
                    <a:lnTo>
                      <a:pt x="812" y="521"/>
                    </a:lnTo>
                    <a:lnTo>
                      <a:pt x="902" y="435"/>
                    </a:lnTo>
                    <a:lnTo>
                      <a:pt x="93" y="0"/>
                    </a:lnTo>
                    <a:lnTo>
                      <a:pt x="32" y="4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9" name="Freeform 166"/>
              <p:cNvSpPr>
                <a:spLocks/>
              </p:cNvSpPr>
              <p:nvPr/>
            </p:nvSpPr>
            <p:spPr bwMode="auto">
              <a:xfrm>
                <a:off x="3327" y="2600"/>
                <a:ext cx="753" cy="300"/>
              </a:xfrm>
              <a:custGeom>
                <a:avLst/>
                <a:gdLst>
                  <a:gd name="T0" fmla="*/ 0 w 2259"/>
                  <a:gd name="T1" fmla="*/ 0 h 900"/>
                  <a:gd name="T2" fmla="*/ 0 w 2259"/>
                  <a:gd name="T3" fmla="*/ 0 h 900"/>
                  <a:gd name="T4" fmla="*/ 0 w 2259"/>
                  <a:gd name="T5" fmla="*/ 0 h 900"/>
                  <a:gd name="T6" fmla="*/ 0 w 2259"/>
                  <a:gd name="T7" fmla="*/ 0 h 900"/>
                  <a:gd name="T8" fmla="*/ 0 w 2259"/>
                  <a:gd name="T9" fmla="*/ 0 h 900"/>
                  <a:gd name="T10" fmla="*/ 0 w 2259"/>
                  <a:gd name="T11" fmla="*/ 0 h 900"/>
                  <a:gd name="T12" fmla="*/ 0 w 2259"/>
                  <a:gd name="T13" fmla="*/ 0 h 900"/>
                  <a:gd name="T14" fmla="*/ 0 w 2259"/>
                  <a:gd name="T15" fmla="*/ 0 h 900"/>
                  <a:gd name="T16" fmla="*/ 0 w 2259"/>
                  <a:gd name="T17" fmla="*/ 0 h 900"/>
                  <a:gd name="T18" fmla="*/ 0 w 2259"/>
                  <a:gd name="T19" fmla="*/ 0 h 900"/>
                  <a:gd name="T20" fmla="*/ 0 w 2259"/>
                  <a:gd name="T21" fmla="*/ 0 h 900"/>
                  <a:gd name="T22" fmla="*/ 0 w 2259"/>
                  <a:gd name="T23" fmla="*/ 0 h 900"/>
                  <a:gd name="T24" fmla="*/ 0 w 2259"/>
                  <a:gd name="T25" fmla="*/ 0 h 900"/>
                  <a:gd name="T26" fmla="*/ 0 w 2259"/>
                  <a:gd name="T27" fmla="*/ 0 h 900"/>
                  <a:gd name="T28" fmla="*/ 0 w 2259"/>
                  <a:gd name="T29" fmla="*/ 0 h 900"/>
                  <a:gd name="T30" fmla="*/ 0 w 2259"/>
                  <a:gd name="T31" fmla="*/ 0 h 900"/>
                  <a:gd name="T32" fmla="*/ 0 w 2259"/>
                  <a:gd name="T33" fmla="*/ 0 h 900"/>
                  <a:gd name="T34" fmla="*/ 0 w 2259"/>
                  <a:gd name="T35" fmla="*/ 0 h 900"/>
                  <a:gd name="T36" fmla="*/ 0 w 2259"/>
                  <a:gd name="T37" fmla="*/ 0 h 900"/>
                  <a:gd name="T38" fmla="*/ 0 w 2259"/>
                  <a:gd name="T39" fmla="*/ 0 h 900"/>
                  <a:gd name="T40" fmla="*/ 0 w 2259"/>
                  <a:gd name="T41" fmla="*/ 0 h 900"/>
                  <a:gd name="T42" fmla="*/ 0 w 2259"/>
                  <a:gd name="T43" fmla="*/ 0 h 900"/>
                  <a:gd name="T44" fmla="*/ 0 w 2259"/>
                  <a:gd name="T45" fmla="*/ 0 h 900"/>
                  <a:gd name="T46" fmla="*/ 0 w 2259"/>
                  <a:gd name="T47" fmla="*/ 0 h 9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259"/>
                  <a:gd name="T73" fmla="*/ 0 h 900"/>
                  <a:gd name="T74" fmla="*/ 2259 w 2259"/>
                  <a:gd name="T75" fmla="*/ 900 h 9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259" h="900">
                    <a:moveTo>
                      <a:pt x="11" y="515"/>
                    </a:moveTo>
                    <a:lnTo>
                      <a:pt x="90" y="655"/>
                    </a:lnTo>
                    <a:lnTo>
                      <a:pt x="226" y="709"/>
                    </a:lnTo>
                    <a:lnTo>
                      <a:pt x="231" y="510"/>
                    </a:lnTo>
                    <a:lnTo>
                      <a:pt x="321" y="284"/>
                    </a:lnTo>
                    <a:lnTo>
                      <a:pt x="201" y="345"/>
                    </a:lnTo>
                    <a:lnTo>
                      <a:pt x="155" y="379"/>
                    </a:lnTo>
                    <a:lnTo>
                      <a:pt x="141" y="315"/>
                    </a:lnTo>
                    <a:lnTo>
                      <a:pt x="146" y="184"/>
                    </a:lnTo>
                    <a:lnTo>
                      <a:pt x="511" y="0"/>
                    </a:lnTo>
                    <a:lnTo>
                      <a:pt x="504" y="233"/>
                    </a:lnTo>
                    <a:lnTo>
                      <a:pt x="437" y="283"/>
                    </a:lnTo>
                    <a:lnTo>
                      <a:pt x="390" y="540"/>
                    </a:lnTo>
                    <a:lnTo>
                      <a:pt x="481" y="730"/>
                    </a:lnTo>
                    <a:lnTo>
                      <a:pt x="1885" y="305"/>
                    </a:lnTo>
                    <a:lnTo>
                      <a:pt x="1780" y="100"/>
                    </a:lnTo>
                    <a:lnTo>
                      <a:pt x="2259" y="299"/>
                    </a:lnTo>
                    <a:lnTo>
                      <a:pt x="2179" y="355"/>
                    </a:lnTo>
                    <a:lnTo>
                      <a:pt x="496" y="900"/>
                    </a:lnTo>
                    <a:lnTo>
                      <a:pt x="349" y="864"/>
                    </a:lnTo>
                    <a:lnTo>
                      <a:pt x="46" y="740"/>
                    </a:lnTo>
                    <a:lnTo>
                      <a:pt x="0" y="600"/>
                    </a:lnTo>
                    <a:lnTo>
                      <a:pt x="11" y="515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0" name="Freeform 167"/>
              <p:cNvSpPr>
                <a:spLocks/>
              </p:cNvSpPr>
              <p:nvPr/>
            </p:nvSpPr>
            <p:spPr bwMode="auto">
              <a:xfrm>
                <a:off x="3610" y="2471"/>
                <a:ext cx="447" cy="195"/>
              </a:xfrm>
              <a:custGeom>
                <a:avLst/>
                <a:gdLst>
                  <a:gd name="T0" fmla="*/ 0 w 1340"/>
                  <a:gd name="T1" fmla="*/ 0 h 586"/>
                  <a:gd name="T2" fmla="*/ 0 w 1340"/>
                  <a:gd name="T3" fmla="*/ 0 h 586"/>
                  <a:gd name="T4" fmla="*/ 0 w 1340"/>
                  <a:gd name="T5" fmla="*/ 0 h 586"/>
                  <a:gd name="T6" fmla="*/ 0 w 1340"/>
                  <a:gd name="T7" fmla="*/ 0 h 586"/>
                  <a:gd name="T8" fmla="*/ 0 w 1340"/>
                  <a:gd name="T9" fmla="*/ 0 h 586"/>
                  <a:gd name="T10" fmla="*/ 0 w 1340"/>
                  <a:gd name="T11" fmla="*/ 0 h 586"/>
                  <a:gd name="T12" fmla="*/ 0 w 1340"/>
                  <a:gd name="T13" fmla="*/ 0 h 586"/>
                  <a:gd name="T14" fmla="*/ 0 w 1340"/>
                  <a:gd name="T15" fmla="*/ 0 h 5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40"/>
                  <a:gd name="T25" fmla="*/ 0 h 586"/>
                  <a:gd name="T26" fmla="*/ 1340 w 1340"/>
                  <a:gd name="T27" fmla="*/ 586 h 58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40" h="586">
                    <a:moveTo>
                      <a:pt x="100" y="210"/>
                    </a:moveTo>
                    <a:lnTo>
                      <a:pt x="634" y="0"/>
                    </a:lnTo>
                    <a:lnTo>
                      <a:pt x="1340" y="170"/>
                    </a:lnTo>
                    <a:lnTo>
                      <a:pt x="1208" y="256"/>
                    </a:lnTo>
                    <a:lnTo>
                      <a:pt x="14" y="586"/>
                    </a:lnTo>
                    <a:lnTo>
                      <a:pt x="0" y="436"/>
                    </a:lnTo>
                    <a:lnTo>
                      <a:pt x="100" y="21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1" name="Freeform 168"/>
              <p:cNvSpPr>
                <a:spLocks/>
              </p:cNvSpPr>
              <p:nvPr/>
            </p:nvSpPr>
            <p:spPr bwMode="auto">
              <a:xfrm>
                <a:off x="2913" y="2415"/>
                <a:ext cx="462" cy="256"/>
              </a:xfrm>
              <a:custGeom>
                <a:avLst/>
                <a:gdLst>
                  <a:gd name="T0" fmla="*/ 0 w 1387"/>
                  <a:gd name="T1" fmla="*/ 0 h 770"/>
                  <a:gd name="T2" fmla="*/ 0 w 1387"/>
                  <a:gd name="T3" fmla="*/ 0 h 770"/>
                  <a:gd name="T4" fmla="*/ 0 w 1387"/>
                  <a:gd name="T5" fmla="*/ 0 h 770"/>
                  <a:gd name="T6" fmla="*/ 0 w 1387"/>
                  <a:gd name="T7" fmla="*/ 0 h 770"/>
                  <a:gd name="T8" fmla="*/ 0 w 1387"/>
                  <a:gd name="T9" fmla="*/ 0 h 770"/>
                  <a:gd name="T10" fmla="*/ 0 w 1387"/>
                  <a:gd name="T11" fmla="*/ 0 h 7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87"/>
                  <a:gd name="T19" fmla="*/ 0 h 770"/>
                  <a:gd name="T20" fmla="*/ 1387 w 1387"/>
                  <a:gd name="T21" fmla="*/ 770 h 7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7" h="770">
                    <a:moveTo>
                      <a:pt x="0" y="45"/>
                    </a:moveTo>
                    <a:lnTo>
                      <a:pt x="24" y="0"/>
                    </a:lnTo>
                    <a:lnTo>
                      <a:pt x="1387" y="659"/>
                    </a:lnTo>
                    <a:lnTo>
                      <a:pt x="1356" y="77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2" name="Freeform 169"/>
              <p:cNvSpPr>
                <a:spLocks/>
              </p:cNvSpPr>
              <p:nvPr/>
            </p:nvSpPr>
            <p:spPr bwMode="auto">
              <a:xfrm>
                <a:off x="2991" y="2249"/>
                <a:ext cx="931" cy="316"/>
              </a:xfrm>
              <a:custGeom>
                <a:avLst/>
                <a:gdLst>
                  <a:gd name="T0" fmla="*/ 0 w 2793"/>
                  <a:gd name="T1" fmla="*/ 0 h 946"/>
                  <a:gd name="T2" fmla="*/ 0 w 2793"/>
                  <a:gd name="T3" fmla="*/ 0 h 946"/>
                  <a:gd name="T4" fmla="*/ 0 w 2793"/>
                  <a:gd name="T5" fmla="*/ 0 h 946"/>
                  <a:gd name="T6" fmla="*/ 0 w 2793"/>
                  <a:gd name="T7" fmla="*/ 0 h 946"/>
                  <a:gd name="T8" fmla="*/ 0 w 2793"/>
                  <a:gd name="T9" fmla="*/ 0 h 946"/>
                  <a:gd name="T10" fmla="*/ 0 w 2793"/>
                  <a:gd name="T11" fmla="*/ 0 h 946"/>
                  <a:gd name="T12" fmla="*/ 0 w 2793"/>
                  <a:gd name="T13" fmla="*/ 0 h 946"/>
                  <a:gd name="T14" fmla="*/ 0 w 2793"/>
                  <a:gd name="T15" fmla="*/ 0 h 946"/>
                  <a:gd name="T16" fmla="*/ 0 w 2793"/>
                  <a:gd name="T17" fmla="*/ 0 h 946"/>
                  <a:gd name="T18" fmla="*/ 0 w 2793"/>
                  <a:gd name="T19" fmla="*/ 0 h 946"/>
                  <a:gd name="T20" fmla="*/ 0 w 2793"/>
                  <a:gd name="T21" fmla="*/ 0 h 946"/>
                  <a:gd name="T22" fmla="*/ 0 w 2793"/>
                  <a:gd name="T23" fmla="*/ 0 h 946"/>
                  <a:gd name="T24" fmla="*/ 0 w 2793"/>
                  <a:gd name="T25" fmla="*/ 0 h 946"/>
                  <a:gd name="T26" fmla="*/ 0 w 2793"/>
                  <a:gd name="T27" fmla="*/ 0 h 946"/>
                  <a:gd name="T28" fmla="*/ 0 w 2793"/>
                  <a:gd name="T29" fmla="*/ 0 h 946"/>
                  <a:gd name="T30" fmla="*/ 0 w 2793"/>
                  <a:gd name="T31" fmla="*/ 0 h 946"/>
                  <a:gd name="T32" fmla="*/ 0 w 2793"/>
                  <a:gd name="T33" fmla="*/ 0 h 946"/>
                  <a:gd name="T34" fmla="*/ 0 w 2793"/>
                  <a:gd name="T35" fmla="*/ 0 h 946"/>
                  <a:gd name="T36" fmla="*/ 0 w 2793"/>
                  <a:gd name="T37" fmla="*/ 0 h 94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793"/>
                  <a:gd name="T58" fmla="*/ 0 h 946"/>
                  <a:gd name="T59" fmla="*/ 2793 w 2793"/>
                  <a:gd name="T60" fmla="*/ 946 h 94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793" h="946">
                    <a:moveTo>
                      <a:pt x="9" y="280"/>
                    </a:moveTo>
                    <a:lnTo>
                      <a:pt x="1219" y="716"/>
                    </a:lnTo>
                    <a:lnTo>
                      <a:pt x="1169" y="946"/>
                    </a:lnTo>
                    <a:lnTo>
                      <a:pt x="1433" y="856"/>
                    </a:lnTo>
                    <a:lnTo>
                      <a:pt x="1584" y="795"/>
                    </a:lnTo>
                    <a:lnTo>
                      <a:pt x="1544" y="590"/>
                    </a:lnTo>
                    <a:lnTo>
                      <a:pt x="1928" y="441"/>
                    </a:lnTo>
                    <a:lnTo>
                      <a:pt x="2003" y="586"/>
                    </a:lnTo>
                    <a:lnTo>
                      <a:pt x="1959" y="835"/>
                    </a:lnTo>
                    <a:lnTo>
                      <a:pt x="2498" y="574"/>
                    </a:lnTo>
                    <a:lnTo>
                      <a:pt x="2648" y="586"/>
                    </a:lnTo>
                    <a:lnTo>
                      <a:pt x="2793" y="310"/>
                    </a:lnTo>
                    <a:lnTo>
                      <a:pt x="2778" y="106"/>
                    </a:lnTo>
                    <a:lnTo>
                      <a:pt x="2588" y="0"/>
                    </a:lnTo>
                    <a:lnTo>
                      <a:pt x="1194" y="435"/>
                    </a:lnTo>
                    <a:lnTo>
                      <a:pt x="1089" y="490"/>
                    </a:lnTo>
                    <a:lnTo>
                      <a:pt x="0" y="115"/>
                    </a:lnTo>
                    <a:lnTo>
                      <a:pt x="9" y="280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" name="Freeform 170"/>
              <p:cNvSpPr>
                <a:spLocks/>
              </p:cNvSpPr>
              <p:nvPr/>
            </p:nvSpPr>
            <p:spPr bwMode="auto">
              <a:xfrm>
                <a:off x="2932" y="2126"/>
                <a:ext cx="995" cy="422"/>
              </a:xfrm>
              <a:custGeom>
                <a:avLst/>
                <a:gdLst>
                  <a:gd name="T0" fmla="*/ 0 w 2984"/>
                  <a:gd name="T1" fmla="*/ 0 h 1267"/>
                  <a:gd name="T2" fmla="*/ 0 w 2984"/>
                  <a:gd name="T3" fmla="*/ 0 h 1267"/>
                  <a:gd name="T4" fmla="*/ 0 w 2984"/>
                  <a:gd name="T5" fmla="*/ 0 h 1267"/>
                  <a:gd name="T6" fmla="*/ 0 w 2984"/>
                  <a:gd name="T7" fmla="*/ 0 h 1267"/>
                  <a:gd name="T8" fmla="*/ 0 w 2984"/>
                  <a:gd name="T9" fmla="*/ 0 h 1267"/>
                  <a:gd name="T10" fmla="*/ 0 w 2984"/>
                  <a:gd name="T11" fmla="*/ 0 h 1267"/>
                  <a:gd name="T12" fmla="*/ 0 w 2984"/>
                  <a:gd name="T13" fmla="*/ 0 h 1267"/>
                  <a:gd name="T14" fmla="*/ 0 w 2984"/>
                  <a:gd name="T15" fmla="*/ 0 h 1267"/>
                  <a:gd name="T16" fmla="*/ 0 w 2984"/>
                  <a:gd name="T17" fmla="*/ 0 h 1267"/>
                  <a:gd name="T18" fmla="*/ 0 w 2984"/>
                  <a:gd name="T19" fmla="*/ 0 h 1267"/>
                  <a:gd name="T20" fmla="*/ 0 w 2984"/>
                  <a:gd name="T21" fmla="*/ 0 h 1267"/>
                  <a:gd name="T22" fmla="*/ 0 w 2984"/>
                  <a:gd name="T23" fmla="*/ 0 h 1267"/>
                  <a:gd name="T24" fmla="*/ 0 w 2984"/>
                  <a:gd name="T25" fmla="*/ 0 h 1267"/>
                  <a:gd name="T26" fmla="*/ 0 w 2984"/>
                  <a:gd name="T27" fmla="*/ 0 h 1267"/>
                  <a:gd name="T28" fmla="*/ 0 w 2984"/>
                  <a:gd name="T29" fmla="*/ 0 h 1267"/>
                  <a:gd name="T30" fmla="*/ 0 w 2984"/>
                  <a:gd name="T31" fmla="*/ 0 h 1267"/>
                  <a:gd name="T32" fmla="*/ 0 w 2984"/>
                  <a:gd name="T33" fmla="*/ 0 h 1267"/>
                  <a:gd name="T34" fmla="*/ 0 w 2984"/>
                  <a:gd name="T35" fmla="*/ 0 h 1267"/>
                  <a:gd name="T36" fmla="*/ 0 w 2984"/>
                  <a:gd name="T37" fmla="*/ 0 h 1267"/>
                  <a:gd name="T38" fmla="*/ 0 w 2984"/>
                  <a:gd name="T39" fmla="*/ 0 h 1267"/>
                  <a:gd name="T40" fmla="*/ 0 w 2984"/>
                  <a:gd name="T41" fmla="*/ 0 h 1267"/>
                  <a:gd name="T42" fmla="*/ 0 w 2984"/>
                  <a:gd name="T43" fmla="*/ 0 h 1267"/>
                  <a:gd name="T44" fmla="*/ 0 w 2984"/>
                  <a:gd name="T45" fmla="*/ 0 h 1267"/>
                  <a:gd name="T46" fmla="*/ 0 w 2984"/>
                  <a:gd name="T47" fmla="*/ 0 h 1267"/>
                  <a:gd name="T48" fmla="*/ 0 w 2984"/>
                  <a:gd name="T49" fmla="*/ 0 h 12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984"/>
                  <a:gd name="T76" fmla="*/ 0 h 1267"/>
                  <a:gd name="T77" fmla="*/ 2984 w 2984"/>
                  <a:gd name="T78" fmla="*/ 1267 h 12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984" h="1267">
                    <a:moveTo>
                      <a:pt x="0" y="316"/>
                    </a:moveTo>
                    <a:lnTo>
                      <a:pt x="1490" y="0"/>
                    </a:lnTo>
                    <a:lnTo>
                      <a:pt x="2284" y="170"/>
                    </a:lnTo>
                    <a:lnTo>
                      <a:pt x="991" y="481"/>
                    </a:lnTo>
                    <a:lnTo>
                      <a:pt x="1291" y="586"/>
                    </a:lnTo>
                    <a:lnTo>
                      <a:pt x="2598" y="266"/>
                    </a:lnTo>
                    <a:lnTo>
                      <a:pt x="2731" y="213"/>
                    </a:lnTo>
                    <a:lnTo>
                      <a:pt x="2904" y="306"/>
                    </a:lnTo>
                    <a:lnTo>
                      <a:pt x="2979" y="421"/>
                    </a:lnTo>
                    <a:lnTo>
                      <a:pt x="2984" y="741"/>
                    </a:lnTo>
                    <a:lnTo>
                      <a:pt x="2824" y="957"/>
                    </a:lnTo>
                    <a:lnTo>
                      <a:pt x="2674" y="967"/>
                    </a:lnTo>
                    <a:lnTo>
                      <a:pt x="2649" y="1032"/>
                    </a:lnTo>
                    <a:lnTo>
                      <a:pt x="2514" y="1097"/>
                    </a:lnTo>
                    <a:lnTo>
                      <a:pt x="2349" y="1147"/>
                    </a:lnTo>
                    <a:lnTo>
                      <a:pt x="2119" y="1267"/>
                    </a:lnTo>
                    <a:lnTo>
                      <a:pt x="2135" y="1206"/>
                    </a:lnTo>
                    <a:lnTo>
                      <a:pt x="2209" y="1026"/>
                    </a:lnTo>
                    <a:lnTo>
                      <a:pt x="2759" y="806"/>
                    </a:lnTo>
                    <a:lnTo>
                      <a:pt x="2864" y="676"/>
                    </a:lnTo>
                    <a:lnTo>
                      <a:pt x="2835" y="446"/>
                    </a:lnTo>
                    <a:lnTo>
                      <a:pt x="2759" y="403"/>
                    </a:lnTo>
                    <a:lnTo>
                      <a:pt x="1375" y="787"/>
                    </a:lnTo>
                    <a:lnTo>
                      <a:pt x="0" y="316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4" name="Freeform 171"/>
              <p:cNvSpPr>
                <a:spLocks/>
              </p:cNvSpPr>
              <p:nvPr/>
            </p:nvSpPr>
            <p:spPr bwMode="auto">
              <a:xfrm>
                <a:off x="3454" y="2593"/>
                <a:ext cx="511" cy="260"/>
              </a:xfrm>
              <a:custGeom>
                <a:avLst/>
                <a:gdLst>
                  <a:gd name="T0" fmla="*/ 0 w 1534"/>
                  <a:gd name="T1" fmla="*/ 0 h 781"/>
                  <a:gd name="T2" fmla="*/ 0 w 1534"/>
                  <a:gd name="T3" fmla="*/ 0 h 781"/>
                  <a:gd name="T4" fmla="*/ 0 w 1534"/>
                  <a:gd name="T5" fmla="*/ 0 h 781"/>
                  <a:gd name="T6" fmla="*/ 0 w 1534"/>
                  <a:gd name="T7" fmla="*/ 0 h 781"/>
                  <a:gd name="T8" fmla="*/ 0 w 1534"/>
                  <a:gd name="T9" fmla="*/ 0 h 781"/>
                  <a:gd name="T10" fmla="*/ 0 w 1534"/>
                  <a:gd name="T11" fmla="*/ 0 h 781"/>
                  <a:gd name="T12" fmla="*/ 0 w 1534"/>
                  <a:gd name="T13" fmla="*/ 0 h 781"/>
                  <a:gd name="T14" fmla="*/ 0 w 1534"/>
                  <a:gd name="T15" fmla="*/ 0 h 781"/>
                  <a:gd name="T16" fmla="*/ 0 w 1534"/>
                  <a:gd name="T17" fmla="*/ 0 h 781"/>
                  <a:gd name="T18" fmla="*/ 0 w 1534"/>
                  <a:gd name="T19" fmla="*/ 0 h 781"/>
                  <a:gd name="T20" fmla="*/ 0 w 1534"/>
                  <a:gd name="T21" fmla="*/ 0 h 781"/>
                  <a:gd name="T22" fmla="*/ 0 w 1534"/>
                  <a:gd name="T23" fmla="*/ 0 h 781"/>
                  <a:gd name="T24" fmla="*/ 0 w 1534"/>
                  <a:gd name="T25" fmla="*/ 0 h 781"/>
                  <a:gd name="T26" fmla="*/ 0 w 1534"/>
                  <a:gd name="T27" fmla="*/ 0 h 781"/>
                  <a:gd name="T28" fmla="*/ 0 w 1534"/>
                  <a:gd name="T29" fmla="*/ 0 h 781"/>
                  <a:gd name="T30" fmla="*/ 0 w 1534"/>
                  <a:gd name="T31" fmla="*/ 0 h 781"/>
                  <a:gd name="T32" fmla="*/ 0 w 1534"/>
                  <a:gd name="T33" fmla="*/ 0 h 7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34"/>
                  <a:gd name="T52" fmla="*/ 0 h 781"/>
                  <a:gd name="T53" fmla="*/ 1534 w 1534"/>
                  <a:gd name="T54" fmla="*/ 781 h 7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34" h="781">
                    <a:moveTo>
                      <a:pt x="509" y="236"/>
                    </a:moveTo>
                    <a:lnTo>
                      <a:pt x="1419" y="0"/>
                    </a:lnTo>
                    <a:lnTo>
                      <a:pt x="1408" y="137"/>
                    </a:lnTo>
                    <a:lnTo>
                      <a:pt x="1423" y="251"/>
                    </a:lnTo>
                    <a:lnTo>
                      <a:pt x="1534" y="331"/>
                    </a:lnTo>
                    <a:lnTo>
                      <a:pt x="115" y="781"/>
                    </a:lnTo>
                    <a:lnTo>
                      <a:pt x="40" y="741"/>
                    </a:lnTo>
                    <a:lnTo>
                      <a:pt x="0" y="611"/>
                    </a:lnTo>
                    <a:lnTo>
                      <a:pt x="55" y="345"/>
                    </a:lnTo>
                    <a:lnTo>
                      <a:pt x="109" y="316"/>
                    </a:lnTo>
                    <a:lnTo>
                      <a:pt x="245" y="586"/>
                    </a:lnTo>
                    <a:lnTo>
                      <a:pt x="316" y="648"/>
                    </a:lnTo>
                    <a:lnTo>
                      <a:pt x="325" y="410"/>
                    </a:lnTo>
                    <a:lnTo>
                      <a:pt x="409" y="331"/>
                    </a:lnTo>
                    <a:lnTo>
                      <a:pt x="577" y="387"/>
                    </a:lnTo>
                    <a:lnTo>
                      <a:pt x="509" y="236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5" name="Freeform 172"/>
              <p:cNvSpPr>
                <a:spLocks/>
              </p:cNvSpPr>
              <p:nvPr/>
            </p:nvSpPr>
            <p:spPr bwMode="auto">
              <a:xfrm>
                <a:off x="3367" y="2508"/>
                <a:ext cx="156" cy="88"/>
              </a:xfrm>
              <a:custGeom>
                <a:avLst/>
                <a:gdLst>
                  <a:gd name="T0" fmla="*/ 0 w 468"/>
                  <a:gd name="T1" fmla="*/ 0 h 264"/>
                  <a:gd name="T2" fmla="*/ 0 w 468"/>
                  <a:gd name="T3" fmla="*/ 0 h 264"/>
                  <a:gd name="T4" fmla="*/ 0 w 468"/>
                  <a:gd name="T5" fmla="*/ 0 h 264"/>
                  <a:gd name="T6" fmla="*/ 0 w 468"/>
                  <a:gd name="T7" fmla="*/ 0 h 264"/>
                  <a:gd name="T8" fmla="*/ 0 w 468"/>
                  <a:gd name="T9" fmla="*/ 0 h 264"/>
                  <a:gd name="T10" fmla="*/ 0 w 468"/>
                  <a:gd name="T11" fmla="*/ 0 h 264"/>
                  <a:gd name="T12" fmla="*/ 0 w 468"/>
                  <a:gd name="T13" fmla="*/ 0 h 2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8"/>
                  <a:gd name="T22" fmla="*/ 0 h 264"/>
                  <a:gd name="T23" fmla="*/ 468 w 468"/>
                  <a:gd name="T24" fmla="*/ 264 h 2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8" h="264">
                    <a:moveTo>
                      <a:pt x="0" y="229"/>
                    </a:moveTo>
                    <a:lnTo>
                      <a:pt x="310" y="199"/>
                    </a:lnTo>
                    <a:lnTo>
                      <a:pt x="294" y="264"/>
                    </a:lnTo>
                    <a:lnTo>
                      <a:pt x="434" y="210"/>
                    </a:lnTo>
                    <a:lnTo>
                      <a:pt x="468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6" name="Freeform 173"/>
              <p:cNvSpPr>
                <a:spLocks/>
              </p:cNvSpPr>
              <p:nvPr/>
            </p:nvSpPr>
            <p:spPr bwMode="auto">
              <a:xfrm>
                <a:off x="2880" y="2118"/>
                <a:ext cx="1023" cy="361"/>
              </a:xfrm>
              <a:custGeom>
                <a:avLst/>
                <a:gdLst>
                  <a:gd name="T0" fmla="*/ 0 w 3069"/>
                  <a:gd name="T1" fmla="*/ 0 h 1082"/>
                  <a:gd name="T2" fmla="*/ 0 w 3069"/>
                  <a:gd name="T3" fmla="*/ 0 h 1082"/>
                  <a:gd name="T4" fmla="*/ 0 w 3069"/>
                  <a:gd name="T5" fmla="*/ 0 h 1082"/>
                  <a:gd name="T6" fmla="*/ 0 w 3069"/>
                  <a:gd name="T7" fmla="*/ 0 h 1082"/>
                  <a:gd name="T8" fmla="*/ 0 w 3069"/>
                  <a:gd name="T9" fmla="*/ 0 h 1082"/>
                  <a:gd name="T10" fmla="*/ 0 w 3069"/>
                  <a:gd name="T11" fmla="*/ 0 h 1082"/>
                  <a:gd name="T12" fmla="*/ 0 w 3069"/>
                  <a:gd name="T13" fmla="*/ 0 h 1082"/>
                  <a:gd name="T14" fmla="*/ 0 w 3069"/>
                  <a:gd name="T15" fmla="*/ 0 h 1082"/>
                  <a:gd name="T16" fmla="*/ 0 w 3069"/>
                  <a:gd name="T17" fmla="*/ 0 h 1082"/>
                  <a:gd name="T18" fmla="*/ 0 w 3069"/>
                  <a:gd name="T19" fmla="*/ 0 h 1082"/>
                  <a:gd name="T20" fmla="*/ 0 w 3069"/>
                  <a:gd name="T21" fmla="*/ 0 h 1082"/>
                  <a:gd name="T22" fmla="*/ 0 w 3069"/>
                  <a:gd name="T23" fmla="*/ 0 h 1082"/>
                  <a:gd name="T24" fmla="*/ 0 w 3069"/>
                  <a:gd name="T25" fmla="*/ 0 h 1082"/>
                  <a:gd name="T26" fmla="*/ 0 w 3069"/>
                  <a:gd name="T27" fmla="*/ 0 h 1082"/>
                  <a:gd name="T28" fmla="*/ 0 w 3069"/>
                  <a:gd name="T29" fmla="*/ 0 h 1082"/>
                  <a:gd name="T30" fmla="*/ 0 w 3069"/>
                  <a:gd name="T31" fmla="*/ 0 h 1082"/>
                  <a:gd name="T32" fmla="*/ 0 w 3069"/>
                  <a:gd name="T33" fmla="*/ 0 h 1082"/>
                  <a:gd name="T34" fmla="*/ 0 w 3069"/>
                  <a:gd name="T35" fmla="*/ 0 h 1082"/>
                  <a:gd name="T36" fmla="*/ 0 w 3069"/>
                  <a:gd name="T37" fmla="*/ 0 h 1082"/>
                  <a:gd name="T38" fmla="*/ 0 w 3069"/>
                  <a:gd name="T39" fmla="*/ 0 h 1082"/>
                  <a:gd name="T40" fmla="*/ 0 w 3069"/>
                  <a:gd name="T41" fmla="*/ 0 h 1082"/>
                  <a:gd name="T42" fmla="*/ 0 w 3069"/>
                  <a:gd name="T43" fmla="*/ 0 h 1082"/>
                  <a:gd name="T44" fmla="*/ 0 w 3069"/>
                  <a:gd name="T45" fmla="*/ 0 h 1082"/>
                  <a:gd name="T46" fmla="*/ 0 w 3069"/>
                  <a:gd name="T47" fmla="*/ 0 h 1082"/>
                  <a:gd name="T48" fmla="*/ 0 w 3069"/>
                  <a:gd name="T49" fmla="*/ 0 h 1082"/>
                  <a:gd name="T50" fmla="*/ 0 w 3069"/>
                  <a:gd name="T51" fmla="*/ 0 h 1082"/>
                  <a:gd name="T52" fmla="*/ 0 w 3069"/>
                  <a:gd name="T53" fmla="*/ 0 h 1082"/>
                  <a:gd name="T54" fmla="*/ 0 w 3069"/>
                  <a:gd name="T55" fmla="*/ 0 h 1082"/>
                  <a:gd name="T56" fmla="*/ 0 w 3069"/>
                  <a:gd name="T57" fmla="*/ 0 h 1082"/>
                  <a:gd name="T58" fmla="*/ 0 w 3069"/>
                  <a:gd name="T59" fmla="*/ 0 h 1082"/>
                  <a:gd name="T60" fmla="*/ 0 w 3069"/>
                  <a:gd name="T61" fmla="*/ 0 h 1082"/>
                  <a:gd name="T62" fmla="*/ 0 w 3069"/>
                  <a:gd name="T63" fmla="*/ 0 h 1082"/>
                  <a:gd name="T64" fmla="*/ 0 w 3069"/>
                  <a:gd name="T65" fmla="*/ 0 h 1082"/>
                  <a:gd name="T66" fmla="*/ 0 w 3069"/>
                  <a:gd name="T67" fmla="*/ 0 h 10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069"/>
                  <a:gd name="T103" fmla="*/ 0 h 1082"/>
                  <a:gd name="T104" fmla="*/ 3069 w 3069"/>
                  <a:gd name="T105" fmla="*/ 1082 h 10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069" h="1082">
                    <a:moveTo>
                      <a:pt x="25" y="281"/>
                    </a:moveTo>
                    <a:lnTo>
                      <a:pt x="0" y="384"/>
                    </a:lnTo>
                    <a:lnTo>
                      <a:pt x="272" y="520"/>
                    </a:lnTo>
                    <a:lnTo>
                      <a:pt x="306" y="647"/>
                    </a:lnTo>
                    <a:lnTo>
                      <a:pt x="313" y="757"/>
                    </a:lnTo>
                    <a:lnTo>
                      <a:pt x="279" y="886"/>
                    </a:lnTo>
                    <a:lnTo>
                      <a:pt x="365" y="775"/>
                    </a:lnTo>
                    <a:lnTo>
                      <a:pt x="407" y="647"/>
                    </a:lnTo>
                    <a:lnTo>
                      <a:pt x="399" y="554"/>
                    </a:lnTo>
                    <a:lnTo>
                      <a:pt x="1436" y="920"/>
                    </a:lnTo>
                    <a:lnTo>
                      <a:pt x="2915" y="425"/>
                    </a:lnTo>
                    <a:lnTo>
                      <a:pt x="2958" y="554"/>
                    </a:lnTo>
                    <a:lnTo>
                      <a:pt x="2958" y="698"/>
                    </a:lnTo>
                    <a:lnTo>
                      <a:pt x="2856" y="825"/>
                    </a:lnTo>
                    <a:lnTo>
                      <a:pt x="2371" y="1026"/>
                    </a:lnTo>
                    <a:lnTo>
                      <a:pt x="2345" y="1082"/>
                    </a:lnTo>
                    <a:lnTo>
                      <a:pt x="2908" y="868"/>
                    </a:lnTo>
                    <a:lnTo>
                      <a:pt x="3019" y="791"/>
                    </a:lnTo>
                    <a:lnTo>
                      <a:pt x="3069" y="664"/>
                    </a:lnTo>
                    <a:lnTo>
                      <a:pt x="3053" y="493"/>
                    </a:lnTo>
                    <a:lnTo>
                      <a:pt x="2976" y="400"/>
                    </a:lnTo>
                    <a:lnTo>
                      <a:pt x="2899" y="366"/>
                    </a:lnTo>
                    <a:lnTo>
                      <a:pt x="2695" y="459"/>
                    </a:lnTo>
                    <a:lnTo>
                      <a:pt x="1470" y="748"/>
                    </a:lnTo>
                    <a:lnTo>
                      <a:pt x="282" y="381"/>
                    </a:lnTo>
                    <a:lnTo>
                      <a:pt x="1402" y="809"/>
                    </a:lnTo>
                    <a:lnTo>
                      <a:pt x="1402" y="852"/>
                    </a:lnTo>
                    <a:lnTo>
                      <a:pt x="50" y="357"/>
                    </a:lnTo>
                    <a:lnTo>
                      <a:pt x="93" y="315"/>
                    </a:lnTo>
                    <a:lnTo>
                      <a:pt x="1597" y="43"/>
                    </a:lnTo>
                    <a:lnTo>
                      <a:pt x="2334" y="179"/>
                    </a:lnTo>
                    <a:lnTo>
                      <a:pt x="1556" y="0"/>
                    </a:lnTo>
                    <a:lnTo>
                      <a:pt x="25" y="2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7" name="Freeform 174"/>
              <p:cNvSpPr>
                <a:spLocks/>
              </p:cNvSpPr>
              <p:nvPr/>
            </p:nvSpPr>
            <p:spPr bwMode="auto">
              <a:xfrm>
                <a:off x="2883" y="2359"/>
                <a:ext cx="632" cy="320"/>
              </a:xfrm>
              <a:custGeom>
                <a:avLst/>
                <a:gdLst>
                  <a:gd name="T0" fmla="*/ 0 w 1894"/>
                  <a:gd name="T1" fmla="*/ 0 h 960"/>
                  <a:gd name="T2" fmla="*/ 0 w 1894"/>
                  <a:gd name="T3" fmla="*/ 0 h 960"/>
                  <a:gd name="T4" fmla="*/ 0 w 1894"/>
                  <a:gd name="T5" fmla="*/ 0 h 960"/>
                  <a:gd name="T6" fmla="*/ 0 w 1894"/>
                  <a:gd name="T7" fmla="*/ 0 h 960"/>
                  <a:gd name="T8" fmla="*/ 0 w 1894"/>
                  <a:gd name="T9" fmla="*/ 0 h 960"/>
                  <a:gd name="T10" fmla="*/ 0 w 1894"/>
                  <a:gd name="T11" fmla="*/ 0 h 960"/>
                  <a:gd name="T12" fmla="*/ 0 w 1894"/>
                  <a:gd name="T13" fmla="*/ 0 h 960"/>
                  <a:gd name="T14" fmla="*/ 0 w 1894"/>
                  <a:gd name="T15" fmla="*/ 0 h 960"/>
                  <a:gd name="T16" fmla="*/ 0 w 1894"/>
                  <a:gd name="T17" fmla="*/ 0 h 960"/>
                  <a:gd name="T18" fmla="*/ 0 w 1894"/>
                  <a:gd name="T19" fmla="*/ 0 h 960"/>
                  <a:gd name="T20" fmla="*/ 0 w 1894"/>
                  <a:gd name="T21" fmla="*/ 0 h 960"/>
                  <a:gd name="T22" fmla="*/ 0 w 1894"/>
                  <a:gd name="T23" fmla="*/ 0 h 960"/>
                  <a:gd name="T24" fmla="*/ 0 w 1894"/>
                  <a:gd name="T25" fmla="*/ 0 h 960"/>
                  <a:gd name="T26" fmla="*/ 0 w 1894"/>
                  <a:gd name="T27" fmla="*/ 0 h 960"/>
                  <a:gd name="T28" fmla="*/ 0 w 1894"/>
                  <a:gd name="T29" fmla="*/ 0 h 96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94"/>
                  <a:gd name="T46" fmla="*/ 0 h 960"/>
                  <a:gd name="T47" fmla="*/ 1894 w 1894"/>
                  <a:gd name="T48" fmla="*/ 960 h 96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94" h="960">
                    <a:moveTo>
                      <a:pt x="321" y="0"/>
                    </a:moveTo>
                    <a:lnTo>
                      <a:pt x="28" y="105"/>
                    </a:lnTo>
                    <a:lnTo>
                      <a:pt x="0" y="211"/>
                    </a:lnTo>
                    <a:lnTo>
                      <a:pt x="1441" y="960"/>
                    </a:lnTo>
                    <a:lnTo>
                      <a:pt x="1840" y="760"/>
                    </a:lnTo>
                    <a:lnTo>
                      <a:pt x="1894" y="626"/>
                    </a:lnTo>
                    <a:lnTo>
                      <a:pt x="1451" y="799"/>
                    </a:lnTo>
                    <a:lnTo>
                      <a:pt x="449" y="338"/>
                    </a:lnTo>
                    <a:lnTo>
                      <a:pt x="1401" y="831"/>
                    </a:lnTo>
                    <a:lnTo>
                      <a:pt x="1423" y="904"/>
                    </a:lnTo>
                    <a:lnTo>
                      <a:pt x="89" y="211"/>
                    </a:lnTo>
                    <a:lnTo>
                      <a:pt x="77" y="149"/>
                    </a:lnTo>
                    <a:lnTo>
                      <a:pt x="316" y="55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8" name="Freeform 175"/>
              <p:cNvSpPr>
                <a:spLocks/>
              </p:cNvSpPr>
              <p:nvPr/>
            </p:nvSpPr>
            <p:spPr bwMode="auto">
              <a:xfrm>
                <a:off x="2995" y="2396"/>
                <a:ext cx="528" cy="195"/>
              </a:xfrm>
              <a:custGeom>
                <a:avLst/>
                <a:gdLst>
                  <a:gd name="T0" fmla="*/ 0 w 1584"/>
                  <a:gd name="T1" fmla="*/ 0 h 584"/>
                  <a:gd name="T2" fmla="*/ 0 w 1584"/>
                  <a:gd name="T3" fmla="*/ 0 h 584"/>
                  <a:gd name="T4" fmla="*/ 0 w 1584"/>
                  <a:gd name="T5" fmla="*/ 0 h 584"/>
                  <a:gd name="T6" fmla="*/ 0 w 1584"/>
                  <a:gd name="T7" fmla="*/ 0 h 584"/>
                  <a:gd name="T8" fmla="*/ 0 w 1584"/>
                  <a:gd name="T9" fmla="*/ 0 h 584"/>
                  <a:gd name="T10" fmla="*/ 0 w 1584"/>
                  <a:gd name="T11" fmla="*/ 0 h 584"/>
                  <a:gd name="T12" fmla="*/ 0 w 1584"/>
                  <a:gd name="T13" fmla="*/ 0 h 584"/>
                  <a:gd name="T14" fmla="*/ 0 w 1584"/>
                  <a:gd name="T15" fmla="*/ 0 h 584"/>
                  <a:gd name="T16" fmla="*/ 0 w 1584"/>
                  <a:gd name="T17" fmla="*/ 0 h 584"/>
                  <a:gd name="T18" fmla="*/ 0 w 1584"/>
                  <a:gd name="T19" fmla="*/ 0 h 584"/>
                  <a:gd name="T20" fmla="*/ 0 w 1584"/>
                  <a:gd name="T21" fmla="*/ 0 h 584"/>
                  <a:gd name="T22" fmla="*/ 0 w 1584"/>
                  <a:gd name="T23" fmla="*/ 0 h 584"/>
                  <a:gd name="T24" fmla="*/ 0 w 1584"/>
                  <a:gd name="T25" fmla="*/ 0 h 584"/>
                  <a:gd name="T26" fmla="*/ 0 w 1584"/>
                  <a:gd name="T27" fmla="*/ 0 h 584"/>
                  <a:gd name="T28" fmla="*/ 0 w 1584"/>
                  <a:gd name="T29" fmla="*/ 0 h 584"/>
                  <a:gd name="T30" fmla="*/ 0 w 1584"/>
                  <a:gd name="T31" fmla="*/ 0 h 584"/>
                  <a:gd name="T32" fmla="*/ 0 w 1584"/>
                  <a:gd name="T33" fmla="*/ 0 h 584"/>
                  <a:gd name="T34" fmla="*/ 0 w 1584"/>
                  <a:gd name="T35" fmla="*/ 0 h 584"/>
                  <a:gd name="T36" fmla="*/ 0 w 1584"/>
                  <a:gd name="T37" fmla="*/ 0 h 584"/>
                  <a:gd name="T38" fmla="*/ 0 w 1584"/>
                  <a:gd name="T39" fmla="*/ 0 h 584"/>
                  <a:gd name="T40" fmla="*/ 0 w 1584"/>
                  <a:gd name="T41" fmla="*/ 0 h 58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584"/>
                  <a:gd name="T64" fmla="*/ 0 h 584"/>
                  <a:gd name="T65" fmla="*/ 1584 w 1584"/>
                  <a:gd name="T66" fmla="*/ 584 h 58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584" h="584">
                    <a:moveTo>
                      <a:pt x="0" y="83"/>
                    </a:moveTo>
                    <a:lnTo>
                      <a:pt x="1082" y="584"/>
                    </a:lnTo>
                    <a:lnTo>
                      <a:pt x="1584" y="378"/>
                    </a:lnTo>
                    <a:lnTo>
                      <a:pt x="1584" y="335"/>
                    </a:lnTo>
                    <a:lnTo>
                      <a:pt x="1200" y="483"/>
                    </a:lnTo>
                    <a:lnTo>
                      <a:pt x="1255" y="360"/>
                    </a:lnTo>
                    <a:lnTo>
                      <a:pt x="1448" y="282"/>
                    </a:lnTo>
                    <a:lnTo>
                      <a:pt x="1239" y="306"/>
                    </a:lnTo>
                    <a:lnTo>
                      <a:pt x="1227" y="171"/>
                    </a:lnTo>
                    <a:lnTo>
                      <a:pt x="1156" y="22"/>
                    </a:lnTo>
                    <a:lnTo>
                      <a:pt x="1106" y="56"/>
                    </a:lnTo>
                    <a:lnTo>
                      <a:pt x="1167" y="171"/>
                    </a:lnTo>
                    <a:lnTo>
                      <a:pt x="662" y="0"/>
                    </a:lnTo>
                    <a:lnTo>
                      <a:pt x="1167" y="249"/>
                    </a:lnTo>
                    <a:lnTo>
                      <a:pt x="1181" y="325"/>
                    </a:lnTo>
                    <a:lnTo>
                      <a:pt x="1141" y="418"/>
                    </a:lnTo>
                    <a:lnTo>
                      <a:pt x="358" y="111"/>
                    </a:lnTo>
                    <a:lnTo>
                      <a:pt x="1137" y="466"/>
                    </a:lnTo>
                    <a:lnTo>
                      <a:pt x="1082" y="540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9" name="Freeform 176"/>
              <p:cNvSpPr>
                <a:spLocks/>
              </p:cNvSpPr>
              <p:nvPr/>
            </p:nvSpPr>
            <p:spPr bwMode="auto">
              <a:xfrm>
                <a:off x="3435" y="2322"/>
                <a:ext cx="370" cy="487"/>
              </a:xfrm>
              <a:custGeom>
                <a:avLst/>
                <a:gdLst>
                  <a:gd name="T0" fmla="*/ 0 w 1109"/>
                  <a:gd name="T1" fmla="*/ 0 h 1460"/>
                  <a:gd name="T2" fmla="*/ 0 w 1109"/>
                  <a:gd name="T3" fmla="*/ 0 h 1460"/>
                  <a:gd name="T4" fmla="*/ 0 w 1109"/>
                  <a:gd name="T5" fmla="*/ 0 h 1460"/>
                  <a:gd name="T6" fmla="*/ 0 w 1109"/>
                  <a:gd name="T7" fmla="*/ 0 h 1460"/>
                  <a:gd name="T8" fmla="*/ 0 w 1109"/>
                  <a:gd name="T9" fmla="*/ 0 h 1460"/>
                  <a:gd name="T10" fmla="*/ 0 w 1109"/>
                  <a:gd name="T11" fmla="*/ 0 h 1460"/>
                  <a:gd name="T12" fmla="*/ 0 w 1109"/>
                  <a:gd name="T13" fmla="*/ 0 h 1460"/>
                  <a:gd name="T14" fmla="*/ 0 w 1109"/>
                  <a:gd name="T15" fmla="*/ 0 h 1460"/>
                  <a:gd name="T16" fmla="*/ 0 w 1109"/>
                  <a:gd name="T17" fmla="*/ 0 h 1460"/>
                  <a:gd name="T18" fmla="*/ 0 w 1109"/>
                  <a:gd name="T19" fmla="*/ 0 h 1460"/>
                  <a:gd name="T20" fmla="*/ 0 w 1109"/>
                  <a:gd name="T21" fmla="*/ 0 h 1460"/>
                  <a:gd name="T22" fmla="*/ 0 w 1109"/>
                  <a:gd name="T23" fmla="*/ 0 h 1460"/>
                  <a:gd name="T24" fmla="*/ 0 w 1109"/>
                  <a:gd name="T25" fmla="*/ 0 h 1460"/>
                  <a:gd name="T26" fmla="*/ 0 w 1109"/>
                  <a:gd name="T27" fmla="*/ 0 h 1460"/>
                  <a:gd name="T28" fmla="*/ 0 w 1109"/>
                  <a:gd name="T29" fmla="*/ 0 h 1460"/>
                  <a:gd name="T30" fmla="*/ 0 w 1109"/>
                  <a:gd name="T31" fmla="*/ 0 h 1460"/>
                  <a:gd name="T32" fmla="*/ 0 w 1109"/>
                  <a:gd name="T33" fmla="*/ 0 h 1460"/>
                  <a:gd name="T34" fmla="*/ 0 w 1109"/>
                  <a:gd name="T35" fmla="*/ 0 h 1460"/>
                  <a:gd name="T36" fmla="*/ 0 w 1109"/>
                  <a:gd name="T37" fmla="*/ 0 h 1460"/>
                  <a:gd name="T38" fmla="*/ 0 w 1109"/>
                  <a:gd name="T39" fmla="*/ 0 h 1460"/>
                  <a:gd name="T40" fmla="*/ 0 w 1109"/>
                  <a:gd name="T41" fmla="*/ 0 h 1460"/>
                  <a:gd name="T42" fmla="*/ 0 w 1109"/>
                  <a:gd name="T43" fmla="*/ 0 h 1460"/>
                  <a:gd name="T44" fmla="*/ 0 w 1109"/>
                  <a:gd name="T45" fmla="*/ 0 h 1460"/>
                  <a:gd name="T46" fmla="*/ 0 w 1109"/>
                  <a:gd name="T47" fmla="*/ 0 h 1460"/>
                  <a:gd name="T48" fmla="*/ 0 w 1109"/>
                  <a:gd name="T49" fmla="*/ 0 h 1460"/>
                  <a:gd name="T50" fmla="*/ 0 w 1109"/>
                  <a:gd name="T51" fmla="*/ 0 h 1460"/>
                  <a:gd name="T52" fmla="*/ 0 w 1109"/>
                  <a:gd name="T53" fmla="*/ 0 h 1460"/>
                  <a:gd name="T54" fmla="*/ 0 w 1109"/>
                  <a:gd name="T55" fmla="*/ 0 h 1460"/>
                  <a:gd name="T56" fmla="*/ 0 w 1109"/>
                  <a:gd name="T57" fmla="*/ 0 h 1460"/>
                  <a:gd name="T58" fmla="*/ 0 w 1109"/>
                  <a:gd name="T59" fmla="*/ 0 h 1460"/>
                  <a:gd name="T60" fmla="*/ 0 w 1109"/>
                  <a:gd name="T61" fmla="*/ 0 h 146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09"/>
                  <a:gd name="T94" fmla="*/ 0 h 1460"/>
                  <a:gd name="T95" fmla="*/ 1109 w 1109"/>
                  <a:gd name="T96" fmla="*/ 1460 h 146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09" h="1460">
                    <a:moveTo>
                      <a:pt x="0" y="378"/>
                    </a:moveTo>
                    <a:lnTo>
                      <a:pt x="411" y="256"/>
                    </a:lnTo>
                    <a:lnTo>
                      <a:pt x="1109" y="0"/>
                    </a:lnTo>
                    <a:lnTo>
                      <a:pt x="626" y="245"/>
                    </a:lnTo>
                    <a:lnTo>
                      <a:pt x="709" y="346"/>
                    </a:lnTo>
                    <a:lnTo>
                      <a:pt x="709" y="467"/>
                    </a:lnTo>
                    <a:lnTo>
                      <a:pt x="643" y="672"/>
                    </a:lnTo>
                    <a:lnTo>
                      <a:pt x="554" y="895"/>
                    </a:lnTo>
                    <a:lnTo>
                      <a:pt x="550" y="1016"/>
                    </a:lnTo>
                    <a:lnTo>
                      <a:pt x="632" y="1199"/>
                    </a:lnTo>
                    <a:lnTo>
                      <a:pt x="510" y="1055"/>
                    </a:lnTo>
                    <a:lnTo>
                      <a:pt x="494" y="899"/>
                    </a:lnTo>
                    <a:lnTo>
                      <a:pt x="588" y="639"/>
                    </a:lnTo>
                    <a:lnTo>
                      <a:pt x="660" y="450"/>
                    </a:lnTo>
                    <a:lnTo>
                      <a:pt x="550" y="251"/>
                    </a:lnTo>
                    <a:lnTo>
                      <a:pt x="244" y="368"/>
                    </a:lnTo>
                    <a:lnTo>
                      <a:pt x="272" y="428"/>
                    </a:lnTo>
                    <a:lnTo>
                      <a:pt x="294" y="583"/>
                    </a:lnTo>
                    <a:lnTo>
                      <a:pt x="266" y="760"/>
                    </a:lnTo>
                    <a:lnTo>
                      <a:pt x="222" y="933"/>
                    </a:lnTo>
                    <a:lnTo>
                      <a:pt x="206" y="1110"/>
                    </a:lnTo>
                    <a:lnTo>
                      <a:pt x="256" y="1283"/>
                    </a:lnTo>
                    <a:lnTo>
                      <a:pt x="371" y="1460"/>
                    </a:lnTo>
                    <a:lnTo>
                      <a:pt x="250" y="1387"/>
                    </a:lnTo>
                    <a:lnTo>
                      <a:pt x="167" y="1199"/>
                    </a:lnTo>
                    <a:lnTo>
                      <a:pt x="150" y="989"/>
                    </a:lnTo>
                    <a:lnTo>
                      <a:pt x="212" y="716"/>
                    </a:lnTo>
                    <a:lnTo>
                      <a:pt x="234" y="551"/>
                    </a:lnTo>
                    <a:lnTo>
                      <a:pt x="150" y="390"/>
                    </a:lnTo>
                    <a:lnTo>
                      <a:pt x="0" y="3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0" name="Freeform 177"/>
              <p:cNvSpPr>
                <a:spLocks/>
              </p:cNvSpPr>
              <p:nvPr/>
            </p:nvSpPr>
            <p:spPr bwMode="auto">
              <a:xfrm>
                <a:off x="3550" y="2694"/>
                <a:ext cx="96" cy="115"/>
              </a:xfrm>
              <a:custGeom>
                <a:avLst/>
                <a:gdLst>
                  <a:gd name="T0" fmla="*/ 0 w 288"/>
                  <a:gd name="T1" fmla="*/ 0 h 344"/>
                  <a:gd name="T2" fmla="*/ 0 w 288"/>
                  <a:gd name="T3" fmla="*/ 0 h 344"/>
                  <a:gd name="T4" fmla="*/ 0 w 288"/>
                  <a:gd name="T5" fmla="*/ 0 h 344"/>
                  <a:gd name="T6" fmla="*/ 0 w 288"/>
                  <a:gd name="T7" fmla="*/ 0 h 344"/>
                  <a:gd name="T8" fmla="*/ 0 w 288"/>
                  <a:gd name="T9" fmla="*/ 0 h 344"/>
                  <a:gd name="T10" fmla="*/ 0 w 288"/>
                  <a:gd name="T11" fmla="*/ 0 h 344"/>
                  <a:gd name="T12" fmla="*/ 0 w 288"/>
                  <a:gd name="T13" fmla="*/ 0 h 344"/>
                  <a:gd name="T14" fmla="*/ 0 w 288"/>
                  <a:gd name="T15" fmla="*/ 0 h 344"/>
                  <a:gd name="T16" fmla="*/ 0 w 288"/>
                  <a:gd name="T17" fmla="*/ 0 h 3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344"/>
                  <a:gd name="T29" fmla="*/ 288 w 288"/>
                  <a:gd name="T30" fmla="*/ 344 h 3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344">
                    <a:moveTo>
                      <a:pt x="27" y="344"/>
                    </a:moveTo>
                    <a:lnTo>
                      <a:pt x="0" y="161"/>
                    </a:lnTo>
                    <a:lnTo>
                      <a:pt x="73" y="0"/>
                    </a:lnTo>
                    <a:lnTo>
                      <a:pt x="139" y="6"/>
                    </a:lnTo>
                    <a:lnTo>
                      <a:pt x="288" y="83"/>
                    </a:lnTo>
                    <a:lnTo>
                      <a:pt x="111" y="66"/>
                    </a:lnTo>
                    <a:lnTo>
                      <a:pt x="49" y="167"/>
                    </a:lnTo>
                    <a:lnTo>
                      <a:pt x="27" y="3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1" name="Freeform 178"/>
              <p:cNvSpPr>
                <a:spLocks/>
              </p:cNvSpPr>
              <p:nvPr/>
            </p:nvSpPr>
            <p:spPr bwMode="auto">
              <a:xfrm>
                <a:off x="3631" y="2202"/>
                <a:ext cx="303" cy="361"/>
              </a:xfrm>
              <a:custGeom>
                <a:avLst/>
                <a:gdLst>
                  <a:gd name="T0" fmla="*/ 0 w 908"/>
                  <a:gd name="T1" fmla="*/ 0 h 1082"/>
                  <a:gd name="T2" fmla="*/ 0 w 908"/>
                  <a:gd name="T3" fmla="*/ 0 h 1082"/>
                  <a:gd name="T4" fmla="*/ 0 w 908"/>
                  <a:gd name="T5" fmla="*/ 0 h 1082"/>
                  <a:gd name="T6" fmla="*/ 0 w 908"/>
                  <a:gd name="T7" fmla="*/ 0 h 1082"/>
                  <a:gd name="T8" fmla="*/ 0 w 908"/>
                  <a:gd name="T9" fmla="*/ 0 h 1082"/>
                  <a:gd name="T10" fmla="*/ 0 w 908"/>
                  <a:gd name="T11" fmla="*/ 0 h 1082"/>
                  <a:gd name="T12" fmla="*/ 0 w 908"/>
                  <a:gd name="T13" fmla="*/ 0 h 1082"/>
                  <a:gd name="T14" fmla="*/ 0 w 908"/>
                  <a:gd name="T15" fmla="*/ 0 h 1082"/>
                  <a:gd name="T16" fmla="*/ 0 w 908"/>
                  <a:gd name="T17" fmla="*/ 0 h 1082"/>
                  <a:gd name="T18" fmla="*/ 0 w 908"/>
                  <a:gd name="T19" fmla="*/ 0 h 1082"/>
                  <a:gd name="T20" fmla="*/ 0 w 908"/>
                  <a:gd name="T21" fmla="*/ 0 h 1082"/>
                  <a:gd name="T22" fmla="*/ 0 w 908"/>
                  <a:gd name="T23" fmla="*/ 0 h 1082"/>
                  <a:gd name="T24" fmla="*/ 0 w 908"/>
                  <a:gd name="T25" fmla="*/ 0 h 1082"/>
                  <a:gd name="T26" fmla="*/ 0 w 908"/>
                  <a:gd name="T27" fmla="*/ 0 h 1082"/>
                  <a:gd name="T28" fmla="*/ 0 w 908"/>
                  <a:gd name="T29" fmla="*/ 0 h 1082"/>
                  <a:gd name="T30" fmla="*/ 0 w 908"/>
                  <a:gd name="T31" fmla="*/ 0 h 1082"/>
                  <a:gd name="T32" fmla="*/ 0 w 908"/>
                  <a:gd name="T33" fmla="*/ 0 h 1082"/>
                  <a:gd name="T34" fmla="*/ 0 w 908"/>
                  <a:gd name="T35" fmla="*/ 0 h 1082"/>
                  <a:gd name="T36" fmla="*/ 0 w 908"/>
                  <a:gd name="T37" fmla="*/ 0 h 108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08"/>
                  <a:gd name="T58" fmla="*/ 0 h 1082"/>
                  <a:gd name="T59" fmla="*/ 908 w 908"/>
                  <a:gd name="T60" fmla="*/ 1082 h 108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08" h="1082">
                    <a:moveTo>
                      <a:pt x="66" y="949"/>
                    </a:moveTo>
                    <a:lnTo>
                      <a:pt x="576" y="716"/>
                    </a:lnTo>
                    <a:lnTo>
                      <a:pt x="695" y="703"/>
                    </a:lnTo>
                    <a:lnTo>
                      <a:pt x="781" y="621"/>
                    </a:lnTo>
                    <a:lnTo>
                      <a:pt x="859" y="428"/>
                    </a:lnTo>
                    <a:lnTo>
                      <a:pt x="825" y="161"/>
                    </a:lnTo>
                    <a:lnTo>
                      <a:pt x="700" y="52"/>
                    </a:lnTo>
                    <a:lnTo>
                      <a:pt x="478" y="124"/>
                    </a:lnTo>
                    <a:lnTo>
                      <a:pt x="661" y="0"/>
                    </a:lnTo>
                    <a:lnTo>
                      <a:pt x="781" y="40"/>
                    </a:lnTo>
                    <a:lnTo>
                      <a:pt x="881" y="151"/>
                    </a:lnTo>
                    <a:lnTo>
                      <a:pt x="908" y="372"/>
                    </a:lnTo>
                    <a:lnTo>
                      <a:pt x="897" y="527"/>
                    </a:lnTo>
                    <a:lnTo>
                      <a:pt x="794" y="723"/>
                    </a:lnTo>
                    <a:lnTo>
                      <a:pt x="726" y="765"/>
                    </a:lnTo>
                    <a:lnTo>
                      <a:pt x="604" y="760"/>
                    </a:lnTo>
                    <a:lnTo>
                      <a:pt x="0" y="1082"/>
                    </a:lnTo>
                    <a:lnTo>
                      <a:pt x="66" y="9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2" name="Freeform 179"/>
              <p:cNvSpPr>
                <a:spLocks/>
              </p:cNvSpPr>
              <p:nvPr/>
            </p:nvSpPr>
            <p:spPr bwMode="auto">
              <a:xfrm>
                <a:off x="3002" y="2496"/>
                <a:ext cx="1085" cy="420"/>
              </a:xfrm>
              <a:custGeom>
                <a:avLst/>
                <a:gdLst>
                  <a:gd name="T0" fmla="*/ 0 w 3257"/>
                  <a:gd name="T1" fmla="*/ 0 h 1259"/>
                  <a:gd name="T2" fmla="*/ 0 w 3257"/>
                  <a:gd name="T3" fmla="*/ 0 h 1259"/>
                  <a:gd name="T4" fmla="*/ 0 w 3257"/>
                  <a:gd name="T5" fmla="*/ 0 h 1259"/>
                  <a:gd name="T6" fmla="*/ 0 w 3257"/>
                  <a:gd name="T7" fmla="*/ 0 h 1259"/>
                  <a:gd name="T8" fmla="*/ 0 w 3257"/>
                  <a:gd name="T9" fmla="*/ 0 h 1259"/>
                  <a:gd name="T10" fmla="*/ 0 w 3257"/>
                  <a:gd name="T11" fmla="*/ 0 h 1259"/>
                  <a:gd name="T12" fmla="*/ 0 w 3257"/>
                  <a:gd name="T13" fmla="*/ 0 h 1259"/>
                  <a:gd name="T14" fmla="*/ 0 w 3257"/>
                  <a:gd name="T15" fmla="*/ 0 h 1259"/>
                  <a:gd name="T16" fmla="*/ 0 w 3257"/>
                  <a:gd name="T17" fmla="*/ 0 h 1259"/>
                  <a:gd name="T18" fmla="*/ 0 w 3257"/>
                  <a:gd name="T19" fmla="*/ 0 h 1259"/>
                  <a:gd name="T20" fmla="*/ 0 w 3257"/>
                  <a:gd name="T21" fmla="*/ 0 h 1259"/>
                  <a:gd name="T22" fmla="*/ 0 w 3257"/>
                  <a:gd name="T23" fmla="*/ 0 h 1259"/>
                  <a:gd name="T24" fmla="*/ 0 w 3257"/>
                  <a:gd name="T25" fmla="*/ 0 h 1259"/>
                  <a:gd name="T26" fmla="*/ 0 w 3257"/>
                  <a:gd name="T27" fmla="*/ 0 h 1259"/>
                  <a:gd name="T28" fmla="*/ 0 w 3257"/>
                  <a:gd name="T29" fmla="*/ 0 h 1259"/>
                  <a:gd name="T30" fmla="*/ 0 w 3257"/>
                  <a:gd name="T31" fmla="*/ 0 h 1259"/>
                  <a:gd name="T32" fmla="*/ 0 w 3257"/>
                  <a:gd name="T33" fmla="*/ 0 h 1259"/>
                  <a:gd name="T34" fmla="*/ 0 w 3257"/>
                  <a:gd name="T35" fmla="*/ 0 h 1259"/>
                  <a:gd name="T36" fmla="*/ 0 w 3257"/>
                  <a:gd name="T37" fmla="*/ 0 h 1259"/>
                  <a:gd name="T38" fmla="*/ 0 w 3257"/>
                  <a:gd name="T39" fmla="*/ 0 h 1259"/>
                  <a:gd name="T40" fmla="*/ 0 w 3257"/>
                  <a:gd name="T41" fmla="*/ 0 h 1259"/>
                  <a:gd name="T42" fmla="*/ 0 w 3257"/>
                  <a:gd name="T43" fmla="*/ 0 h 1259"/>
                  <a:gd name="T44" fmla="*/ 0 w 3257"/>
                  <a:gd name="T45" fmla="*/ 0 h 1259"/>
                  <a:gd name="T46" fmla="*/ 0 w 3257"/>
                  <a:gd name="T47" fmla="*/ 0 h 1259"/>
                  <a:gd name="T48" fmla="*/ 0 w 3257"/>
                  <a:gd name="T49" fmla="*/ 0 h 1259"/>
                  <a:gd name="T50" fmla="*/ 0 w 3257"/>
                  <a:gd name="T51" fmla="*/ 0 h 1259"/>
                  <a:gd name="T52" fmla="*/ 0 w 3257"/>
                  <a:gd name="T53" fmla="*/ 0 h 1259"/>
                  <a:gd name="T54" fmla="*/ 0 w 3257"/>
                  <a:gd name="T55" fmla="*/ 0 h 1259"/>
                  <a:gd name="T56" fmla="*/ 0 w 3257"/>
                  <a:gd name="T57" fmla="*/ 0 h 1259"/>
                  <a:gd name="T58" fmla="*/ 0 w 3257"/>
                  <a:gd name="T59" fmla="*/ 0 h 1259"/>
                  <a:gd name="T60" fmla="*/ 0 w 3257"/>
                  <a:gd name="T61" fmla="*/ 0 h 1259"/>
                  <a:gd name="T62" fmla="*/ 0 w 3257"/>
                  <a:gd name="T63" fmla="*/ 0 h 1259"/>
                  <a:gd name="T64" fmla="*/ 0 w 3257"/>
                  <a:gd name="T65" fmla="*/ 0 h 1259"/>
                  <a:gd name="T66" fmla="*/ 0 w 3257"/>
                  <a:gd name="T67" fmla="*/ 0 h 1259"/>
                  <a:gd name="T68" fmla="*/ 0 w 3257"/>
                  <a:gd name="T69" fmla="*/ 0 h 1259"/>
                  <a:gd name="T70" fmla="*/ 0 w 3257"/>
                  <a:gd name="T71" fmla="*/ 0 h 1259"/>
                  <a:gd name="T72" fmla="*/ 0 w 3257"/>
                  <a:gd name="T73" fmla="*/ 0 h 1259"/>
                  <a:gd name="T74" fmla="*/ 0 w 3257"/>
                  <a:gd name="T75" fmla="*/ 0 h 1259"/>
                  <a:gd name="T76" fmla="*/ 0 w 3257"/>
                  <a:gd name="T77" fmla="*/ 0 h 1259"/>
                  <a:gd name="T78" fmla="*/ 0 w 3257"/>
                  <a:gd name="T79" fmla="*/ 0 h 1259"/>
                  <a:gd name="T80" fmla="*/ 0 w 3257"/>
                  <a:gd name="T81" fmla="*/ 0 h 1259"/>
                  <a:gd name="T82" fmla="*/ 0 w 3257"/>
                  <a:gd name="T83" fmla="*/ 0 h 1259"/>
                  <a:gd name="T84" fmla="*/ 0 w 3257"/>
                  <a:gd name="T85" fmla="*/ 0 h 1259"/>
                  <a:gd name="T86" fmla="*/ 0 w 3257"/>
                  <a:gd name="T87" fmla="*/ 0 h 1259"/>
                  <a:gd name="T88" fmla="*/ 0 w 3257"/>
                  <a:gd name="T89" fmla="*/ 0 h 1259"/>
                  <a:gd name="T90" fmla="*/ 0 w 3257"/>
                  <a:gd name="T91" fmla="*/ 0 h 1259"/>
                  <a:gd name="T92" fmla="*/ 0 w 3257"/>
                  <a:gd name="T93" fmla="*/ 0 h 125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257"/>
                  <a:gd name="T142" fmla="*/ 0 h 1259"/>
                  <a:gd name="T143" fmla="*/ 3257 w 3257"/>
                  <a:gd name="T144" fmla="*/ 1259 h 125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257" h="1259">
                    <a:moveTo>
                      <a:pt x="44" y="0"/>
                    </a:moveTo>
                    <a:lnTo>
                      <a:pt x="0" y="99"/>
                    </a:lnTo>
                    <a:lnTo>
                      <a:pt x="5" y="321"/>
                    </a:lnTo>
                    <a:lnTo>
                      <a:pt x="66" y="448"/>
                    </a:lnTo>
                    <a:lnTo>
                      <a:pt x="166" y="482"/>
                    </a:lnTo>
                    <a:lnTo>
                      <a:pt x="338" y="625"/>
                    </a:lnTo>
                    <a:lnTo>
                      <a:pt x="758" y="915"/>
                    </a:lnTo>
                    <a:lnTo>
                      <a:pt x="853" y="931"/>
                    </a:lnTo>
                    <a:lnTo>
                      <a:pt x="974" y="997"/>
                    </a:lnTo>
                    <a:lnTo>
                      <a:pt x="1014" y="1076"/>
                    </a:lnTo>
                    <a:lnTo>
                      <a:pt x="1334" y="1242"/>
                    </a:lnTo>
                    <a:lnTo>
                      <a:pt x="1468" y="1259"/>
                    </a:lnTo>
                    <a:lnTo>
                      <a:pt x="3257" y="698"/>
                    </a:lnTo>
                    <a:lnTo>
                      <a:pt x="3241" y="577"/>
                    </a:lnTo>
                    <a:lnTo>
                      <a:pt x="2764" y="426"/>
                    </a:lnTo>
                    <a:lnTo>
                      <a:pt x="3207" y="621"/>
                    </a:lnTo>
                    <a:lnTo>
                      <a:pt x="1446" y="1174"/>
                    </a:lnTo>
                    <a:lnTo>
                      <a:pt x="1334" y="1076"/>
                    </a:lnTo>
                    <a:lnTo>
                      <a:pt x="1279" y="931"/>
                    </a:lnTo>
                    <a:lnTo>
                      <a:pt x="1324" y="648"/>
                    </a:lnTo>
                    <a:lnTo>
                      <a:pt x="1245" y="786"/>
                    </a:lnTo>
                    <a:lnTo>
                      <a:pt x="1229" y="931"/>
                    </a:lnTo>
                    <a:lnTo>
                      <a:pt x="1279" y="1114"/>
                    </a:lnTo>
                    <a:lnTo>
                      <a:pt x="1324" y="1174"/>
                    </a:lnTo>
                    <a:lnTo>
                      <a:pt x="1064" y="1048"/>
                    </a:lnTo>
                    <a:lnTo>
                      <a:pt x="1014" y="925"/>
                    </a:lnTo>
                    <a:lnTo>
                      <a:pt x="1002" y="742"/>
                    </a:lnTo>
                    <a:lnTo>
                      <a:pt x="1036" y="615"/>
                    </a:lnTo>
                    <a:lnTo>
                      <a:pt x="974" y="710"/>
                    </a:lnTo>
                    <a:lnTo>
                      <a:pt x="952" y="842"/>
                    </a:lnTo>
                    <a:lnTo>
                      <a:pt x="941" y="921"/>
                    </a:lnTo>
                    <a:lnTo>
                      <a:pt x="847" y="859"/>
                    </a:lnTo>
                    <a:lnTo>
                      <a:pt x="831" y="698"/>
                    </a:lnTo>
                    <a:lnTo>
                      <a:pt x="881" y="510"/>
                    </a:lnTo>
                    <a:lnTo>
                      <a:pt x="820" y="593"/>
                    </a:lnTo>
                    <a:lnTo>
                      <a:pt x="776" y="720"/>
                    </a:lnTo>
                    <a:lnTo>
                      <a:pt x="776" y="853"/>
                    </a:lnTo>
                    <a:lnTo>
                      <a:pt x="183" y="442"/>
                    </a:lnTo>
                    <a:lnTo>
                      <a:pt x="177" y="321"/>
                    </a:lnTo>
                    <a:lnTo>
                      <a:pt x="183" y="221"/>
                    </a:lnTo>
                    <a:lnTo>
                      <a:pt x="132" y="287"/>
                    </a:lnTo>
                    <a:lnTo>
                      <a:pt x="104" y="394"/>
                    </a:lnTo>
                    <a:lnTo>
                      <a:pt x="44" y="282"/>
                    </a:lnTo>
                    <a:lnTo>
                      <a:pt x="44" y="121"/>
                    </a:lnTo>
                    <a:lnTo>
                      <a:pt x="149" y="54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" name="Freeform 180"/>
              <p:cNvSpPr>
                <a:spLocks/>
              </p:cNvSpPr>
              <p:nvPr/>
            </p:nvSpPr>
            <p:spPr bwMode="auto">
              <a:xfrm>
                <a:off x="3446" y="2677"/>
                <a:ext cx="100" cy="152"/>
              </a:xfrm>
              <a:custGeom>
                <a:avLst/>
                <a:gdLst>
                  <a:gd name="T0" fmla="*/ 0 w 300"/>
                  <a:gd name="T1" fmla="*/ 0 h 454"/>
                  <a:gd name="T2" fmla="*/ 0 w 300"/>
                  <a:gd name="T3" fmla="*/ 0 h 454"/>
                  <a:gd name="T4" fmla="*/ 0 w 300"/>
                  <a:gd name="T5" fmla="*/ 0 h 454"/>
                  <a:gd name="T6" fmla="*/ 0 w 300"/>
                  <a:gd name="T7" fmla="*/ 0 h 454"/>
                  <a:gd name="T8" fmla="*/ 0 w 300"/>
                  <a:gd name="T9" fmla="*/ 0 h 454"/>
                  <a:gd name="T10" fmla="*/ 0 w 300"/>
                  <a:gd name="T11" fmla="*/ 0 h 454"/>
                  <a:gd name="T12" fmla="*/ 0 w 300"/>
                  <a:gd name="T13" fmla="*/ 0 h 454"/>
                  <a:gd name="T14" fmla="*/ 0 w 300"/>
                  <a:gd name="T15" fmla="*/ 0 h 454"/>
                  <a:gd name="T16" fmla="*/ 0 w 300"/>
                  <a:gd name="T17" fmla="*/ 0 h 454"/>
                  <a:gd name="T18" fmla="*/ 0 w 300"/>
                  <a:gd name="T19" fmla="*/ 0 h 454"/>
                  <a:gd name="T20" fmla="*/ 0 w 300"/>
                  <a:gd name="T21" fmla="*/ 0 h 454"/>
                  <a:gd name="T22" fmla="*/ 0 w 300"/>
                  <a:gd name="T23" fmla="*/ 0 h 4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00"/>
                  <a:gd name="T37" fmla="*/ 0 h 454"/>
                  <a:gd name="T38" fmla="*/ 300 w 300"/>
                  <a:gd name="T39" fmla="*/ 454 h 45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00" h="454">
                    <a:moveTo>
                      <a:pt x="145" y="0"/>
                    </a:moveTo>
                    <a:lnTo>
                      <a:pt x="78" y="50"/>
                    </a:lnTo>
                    <a:lnTo>
                      <a:pt x="46" y="138"/>
                    </a:lnTo>
                    <a:lnTo>
                      <a:pt x="0" y="350"/>
                    </a:lnTo>
                    <a:lnTo>
                      <a:pt x="46" y="454"/>
                    </a:lnTo>
                    <a:lnTo>
                      <a:pt x="300" y="372"/>
                    </a:lnTo>
                    <a:lnTo>
                      <a:pt x="239" y="310"/>
                    </a:lnTo>
                    <a:lnTo>
                      <a:pt x="78" y="355"/>
                    </a:lnTo>
                    <a:lnTo>
                      <a:pt x="84" y="183"/>
                    </a:lnTo>
                    <a:lnTo>
                      <a:pt x="156" y="122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4" name="Freeform 181"/>
              <p:cNvSpPr>
                <a:spLocks/>
              </p:cNvSpPr>
              <p:nvPr/>
            </p:nvSpPr>
            <p:spPr bwMode="auto">
              <a:xfrm>
                <a:off x="3558" y="2740"/>
                <a:ext cx="156" cy="54"/>
              </a:xfrm>
              <a:custGeom>
                <a:avLst/>
                <a:gdLst>
                  <a:gd name="T0" fmla="*/ 0 w 470"/>
                  <a:gd name="T1" fmla="*/ 0 h 161"/>
                  <a:gd name="T2" fmla="*/ 0 w 470"/>
                  <a:gd name="T3" fmla="*/ 0 h 161"/>
                  <a:gd name="T4" fmla="*/ 0 w 470"/>
                  <a:gd name="T5" fmla="*/ 0 h 161"/>
                  <a:gd name="T6" fmla="*/ 0 w 470"/>
                  <a:gd name="T7" fmla="*/ 0 h 161"/>
                  <a:gd name="T8" fmla="*/ 0 w 470"/>
                  <a:gd name="T9" fmla="*/ 0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0"/>
                  <a:gd name="T16" fmla="*/ 0 h 161"/>
                  <a:gd name="T17" fmla="*/ 470 w 470"/>
                  <a:gd name="T18" fmla="*/ 161 h 1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0" h="161">
                    <a:moveTo>
                      <a:pt x="10" y="99"/>
                    </a:moveTo>
                    <a:lnTo>
                      <a:pt x="470" y="0"/>
                    </a:lnTo>
                    <a:lnTo>
                      <a:pt x="0" y="161"/>
                    </a:lnTo>
                    <a:lnTo>
                      <a:pt x="10" y="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5" name="Freeform 182"/>
              <p:cNvSpPr>
                <a:spLocks/>
              </p:cNvSpPr>
              <p:nvPr/>
            </p:nvSpPr>
            <p:spPr bwMode="auto">
              <a:xfrm>
                <a:off x="2933" y="2554"/>
                <a:ext cx="1017" cy="494"/>
              </a:xfrm>
              <a:custGeom>
                <a:avLst/>
                <a:gdLst>
                  <a:gd name="T0" fmla="*/ 0 w 3052"/>
                  <a:gd name="T1" fmla="*/ 0 h 1482"/>
                  <a:gd name="T2" fmla="*/ 0 w 3052"/>
                  <a:gd name="T3" fmla="*/ 0 h 1482"/>
                  <a:gd name="T4" fmla="*/ 0 w 3052"/>
                  <a:gd name="T5" fmla="*/ 0 h 1482"/>
                  <a:gd name="T6" fmla="*/ 0 w 3052"/>
                  <a:gd name="T7" fmla="*/ 0 h 1482"/>
                  <a:gd name="T8" fmla="*/ 0 w 3052"/>
                  <a:gd name="T9" fmla="*/ 0 h 1482"/>
                  <a:gd name="T10" fmla="*/ 0 w 3052"/>
                  <a:gd name="T11" fmla="*/ 0 h 1482"/>
                  <a:gd name="T12" fmla="*/ 0 w 3052"/>
                  <a:gd name="T13" fmla="*/ 0 h 1482"/>
                  <a:gd name="T14" fmla="*/ 0 w 3052"/>
                  <a:gd name="T15" fmla="*/ 0 h 1482"/>
                  <a:gd name="T16" fmla="*/ 0 w 3052"/>
                  <a:gd name="T17" fmla="*/ 0 h 1482"/>
                  <a:gd name="T18" fmla="*/ 0 w 3052"/>
                  <a:gd name="T19" fmla="*/ 0 h 1482"/>
                  <a:gd name="T20" fmla="*/ 0 w 3052"/>
                  <a:gd name="T21" fmla="*/ 0 h 1482"/>
                  <a:gd name="T22" fmla="*/ 0 w 3052"/>
                  <a:gd name="T23" fmla="*/ 0 h 1482"/>
                  <a:gd name="T24" fmla="*/ 0 w 3052"/>
                  <a:gd name="T25" fmla="*/ 0 h 1482"/>
                  <a:gd name="T26" fmla="*/ 0 w 3052"/>
                  <a:gd name="T27" fmla="*/ 0 h 1482"/>
                  <a:gd name="T28" fmla="*/ 0 w 3052"/>
                  <a:gd name="T29" fmla="*/ 0 h 1482"/>
                  <a:gd name="T30" fmla="*/ 0 w 3052"/>
                  <a:gd name="T31" fmla="*/ 0 h 1482"/>
                  <a:gd name="T32" fmla="*/ 0 w 3052"/>
                  <a:gd name="T33" fmla="*/ 0 h 1482"/>
                  <a:gd name="T34" fmla="*/ 0 w 3052"/>
                  <a:gd name="T35" fmla="*/ 0 h 1482"/>
                  <a:gd name="T36" fmla="*/ 0 w 3052"/>
                  <a:gd name="T37" fmla="*/ 0 h 1482"/>
                  <a:gd name="T38" fmla="*/ 0 w 3052"/>
                  <a:gd name="T39" fmla="*/ 0 h 1482"/>
                  <a:gd name="T40" fmla="*/ 0 w 3052"/>
                  <a:gd name="T41" fmla="*/ 0 h 1482"/>
                  <a:gd name="T42" fmla="*/ 0 w 3052"/>
                  <a:gd name="T43" fmla="*/ 0 h 1482"/>
                  <a:gd name="T44" fmla="*/ 0 w 3052"/>
                  <a:gd name="T45" fmla="*/ 0 h 1482"/>
                  <a:gd name="T46" fmla="*/ 0 w 3052"/>
                  <a:gd name="T47" fmla="*/ 0 h 148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052"/>
                  <a:gd name="T73" fmla="*/ 0 h 1482"/>
                  <a:gd name="T74" fmla="*/ 3052 w 3052"/>
                  <a:gd name="T75" fmla="*/ 1482 h 148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052" h="1482">
                    <a:moveTo>
                      <a:pt x="243" y="0"/>
                    </a:moveTo>
                    <a:lnTo>
                      <a:pt x="0" y="37"/>
                    </a:lnTo>
                    <a:lnTo>
                      <a:pt x="7" y="126"/>
                    </a:lnTo>
                    <a:lnTo>
                      <a:pt x="770" y="1337"/>
                    </a:lnTo>
                    <a:lnTo>
                      <a:pt x="2809" y="1107"/>
                    </a:lnTo>
                    <a:lnTo>
                      <a:pt x="2903" y="1151"/>
                    </a:lnTo>
                    <a:lnTo>
                      <a:pt x="2957" y="1237"/>
                    </a:lnTo>
                    <a:lnTo>
                      <a:pt x="2892" y="1419"/>
                    </a:lnTo>
                    <a:lnTo>
                      <a:pt x="2554" y="1482"/>
                    </a:lnTo>
                    <a:lnTo>
                      <a:pt x="2906" y="1482"/>
                    </a:lnTo>
                    <a:lnTo>
                      <a:pt x="3052" y="1259"/>
                    </a:lnTo>
                    <a:lnTo>
                      <a:pt x="3044" y="1078"/>
                    </a:lnTo>
                    <a:lnTo>
                      <a:pt x="2980" y="994"/>
                    </a:lnTo>
                    <a:lnTo>
                      <a:pt x="2626" y="1041"/>
                    </a:lnTo>
                    <a:lnTo>
                      <a:pt x="2561" y="1069"/>
                    </a:lnTo>
                    <a:lnTo>
                      <a:pt x="2484" y="1041"/>
                    </a:lnTo>
                    <a:lnTo>
                      <a:pt x="881" y="1230"/>
                    </a:lnTo>
                    <a:lnTo>
                      <a:pt x="384" y="532"/>
                    </a:lnTo>
                    <a:lnTo>
                      <a:pt x="827" y="1236"/>
                    </a:lnTo>
                    <a:lnTo>
                      <a:pt x="787" y="1295"/>
                    </a:lnTo>
                    <a:lnTo>
                      <a:pt x="31" y="70"/>
                    </a:lnTo>
                    <a:lnTo>
                      <a:pt x="224" y="37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" name="Freeform 183"/>
              <p:cNvSpPr>
                <a:spLocks/>
              </p:cNvSpPr>
              <p:nvPr/>
            </p:nvSpPr>
            <p:spPr bwMode="auto">
              <a:xfrm>
                <a:off x="2959" y="2664"/>
                <a:ext cx="183" cy="427"/>
              </a:xfrm>
              <a:custGeom>
                <a:avLst/>
                <a:gdLst>
                  <a:gd name="T0" fmla="*/ 0 w 547"/>
                  <a:gd name="T1" fmla="*/ 0 h 1281"/>
                  <a:gd name="T2" fmla="*/ 0 w 547"/>
                  <a:gd name="T3" fmla="*/ 0 h 1281"/>
                  <a:gd name="T4" fmla="*/ 0 w 547"/>
                  <a:gd name="T5" fmla="*/ 0 h 1281"/>
                  <a:gd name="T6" fmla="*/ 0 w 547"/>
                  <a:gd name="T7" fmla="*/ 0 h 1281"/>
                  <a:gd name="T8" fmla="*/ 0 w 547"/>
                  <a:gd name="T9" fmla="*/ 0 h 1281"/>
                  <a:gd name="T10" fmla="*/ 0 w 547"/>
                  <a:gd name="T11" fmla="*/ 0 h 1281"/>
                  <a:gd name="T12" fmla="*/ 0 w 547"/>
                  <a:gd name="T13" fmla="*/ 0 h 1281"/>
                  <a:gd name="T14" fmla="*/ 0 w 547"/>
                  <a:gd name="T15" fmla="*/ 0 h 1281"/>
                  <a:gd name="T16" fmla="*/ 0 w 547"/>
                  <a:gd name="T17" fmla="*/ 0 h 1281"/>
                  <a:gd name="T18" fmla="*/ 0 w 547"/>
                  <a:gd name="T19" fmla="*/ 0 h 1281"/>
                  <a:gd name="T20" fmla="*/ 0 w 547"/>
                  <a:gd name="T21" fmla="*/ 0 h 1281"/>
                  <a:gd name="T22" fmla="*/ 0 w 547"/>
                  <a:gd name="T23" fmla="*/ 0 h 1281"/>
                  <a:gd name="T24" fmla="*/ 0 w 547"/>
                  <a:gd name="T25" fmla="*/ 0 h 1281"/>
                  <a:gd name="T26" fmla="*/ 0 w 547"/>
                  <a:gd name="T27" fmla="*/ 0 h 128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47"/>
                  <a:gd name="T43" fmla="*/ 0 h 1281"/>
                  <a:gd name="T44" fmla="*/ 547 w 547"/>
                  <a:gd name="T45" fmla="*/ 1281 h 128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47" h="1281">
                    <a:moveTo>
                      <a:pt x="71" y="0"/>
                    </a:moveTo>
                    <a:lnTo>
                      <a:pt x="82" y="95"/>
                    </a:lnTo>
                    <a:lnTo>
                      <a:pt x="66" y="175"/>
                    </a:lnTo>
                    <a:lnTo>
                      <a:pt x="38" y="228"/>
                    </a:lnTo>
                    <a:lnTo>
                      <a:pt x="0" y="256"/>
                    </a:lnTo>
                    <a:lnTo>
                      <a:pt x="143" y="527"/>
                    </a:lnTo>
                    <a:lnTo>
                      <a:pt x="547" y="1281"/>
                    </a:lnTo>
                    <a:lnTo>
                      <a:pt x="249" y="604"/>
                    </a:lnTo>
                    <a:lnTo>
                      <a:pt x="66" y="256"/>
                    </a:lnTo>
                    <a:lnTo>
                      <a:pt x="243" y="465"/>
                    </a:lnTo>
                    <a:lnTo>
                      <a:pt x="104" y="189"/>
                    </a:lnTo>
                    <a:lnTo>
                      <a:pt x="143" y="89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" name="Freeform 184"/>
              <p:cNvSpPr>
                <a:spLocks/>
              </p:cNvSpPr>
              <p:nvPr/>
            </p:nvSpPr>
            <p:spPr bwMode="auto">
              <a:xfrm>
                <a:off x="2904" y="2702"/>
                <a:ext cx="1092" cy="489"/>
              </a:xfrm>
              <a:custGeom>
                <a:avLst/>
                <a:gdLst>
                  <a:gd name="T0" fmla="*/ 0 w 3277"/>
                  <a:gd name="T1" fmla="*/ 0 h 1467"/>
                  <a:gd name="T2" fmla="*/ 0 w 3277"/>
                  <a:gd name="T3" fmla="*/ 0 h 1467"/>
                  <a:gd name="T4" fmla="*/ 0 w 3277"/>
                  <a:gd name="T5" fmla="*/ 0 h 1467"/>
                  <a:gd name="T6" fmla="*/ 0 w 3277"/>
                  <a:gd name="T7" fmla="*/ 0 h 1467"/>
                  <a:gd name="T8" fmla="*/ 0 w 3277"/>
                  <a:gd name="T9" fmla="*/ 0 h 1467"/>
                  <a:gd name="T10" fmla="*/ 0 w 3277"/>
                  <a:gd name="T11" fmla="*/ 0 h 1467"/>
                  <a:gd name="T12" fmla="*/ 0 w 3277"/>
                  <a:gd name="T13" fmla="*/ 0 h 1467"/>
                  <a:gd name="T14" fmla="*/ 0 w 3277"/>
                  <a:gd name="T15" fmla="*/ 0 h 1467"/>
                  <a:gd name="T16" fmla="*/ 0 w 3277"/>
                  <a:gd name="T17" fmla="*/ 0 h 1467"/>
                  <a:gd name="T18" fmla="*/ 0 w 3277"/>
                  <a:gd name="T19" fmla="*/ 0 h 1467"/>
                  <a:gd name="T20" fmla="*/ 0 w 3277"/>
                  <a:gd name="T21" fmla="*/ 0 h 1467"/>
                  <a:gd name="T22" fmla="*/ 0 w 3277"/>
                  <a:gd name="T23" fmla="*/ 0 h 1467"/>
                  <a:gd name="T24" fmla="*/ 0 w 3277"/>
                  <a:gd name="T25" fmla="*/ 0 h 1467"/>
                  <a:gd name="T26" fmla="*/ 0 w 3277"/>
                  <a:gd name="T27" fmla="*/ 0 h 1467"/>
                  <a:gd name="T28" fmla="*/ 0 w 3277"/>
                  <a:gd name="T29" fmla="*/ 0 h 1467"/>
                  <a:gd name="T30" fmla="*/ 0 w 3277"/>
                  <a:gd name="T31" fmla="*/ 0 h 1467"/>
                  <a:gd name="T32" fmla="*/ 0 w 3277"/>
                  <a:gd name="T33" fmla="*/ 0 h 1467"/>
                  <a:gd name="T34" fmla="*/ 0 w 3277"/>
                  <a:gd name="T35" fmla="*/ 0 h 1467"/>
                  <a:gd name="T36" fmla="*/ 0 w 3277"/>
                  <a:gd name="T37" fmla="*/ 0 h 1467"/>
                  <a:gd name="T38" fmla="*/ 0 w 3277"/>
                  <a:gd name="T39" fmla="*/ 0 h 1467"/>
                  <a:gd name="T40" fmla="*/ 0 w 3277"/>
                  <a:gd name="T41" fmla="*/ 0 h 1467"/>
                  <a:gd name="T42" fmla="*/ 0 w 3277"/>
                  <a:gd name="T43" fmla="*/ 0 h 1467"/>
                  <a:gd name="T44" fmla="*/ 0 w 3277"/>
                  <a:gd name="T45" fmla="*/ 0 h 1467"/>
                  <a:gd name="T46" fmla="*/ 0 w 3277"/>
                  <a:gd name="T47" fmla="*/ 0 h 1467"/>
                  <a:gd name="T48" fmla="*/ 0 w 3277"/>
                  <a:gd name="T49" fmla="*/ 0 h 1467"/>
                  <a:gd name="T50" fmla="*/ 0 w 3277"/>
                  <a:gd name="T51" fmla="*/ 0 h 1467"/>
                  <a:gd name="T52" fmla="*/ 0 w 3277"/>
                  <a:gd name="T53" fmla="*/ 0 h 1467"/>
                  <a:gd name="T54" fmla="*/ 0 w 3277"/>
                  <a:gd name="T55" fmla="*/ 0 h 1467"/>
                  <a:gd name="T56" fmla="*/ 0 w 3277"/>
                  <a:gd name="T57" fmla="*/ 0 h 146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77"/>
                  <a:gd name="T88" fmla="*/ 0 h 1467"/>
                  <a:gd name="T89" fmla="*/ 3277 w 3277"/>
                  <a:gd name="T90" fmla="*/ 1467 h 146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77" h="1467">
                    <a:moveTo>
                      <a:pt x="256" y="0"/>
                    </a:moveTo>
                    <a:lnTo>
                      <a:pt x="120" y="62"/>
                    </a:lnTo>
                    <a:lnTo>
                      <a:pt x="12" y="85"/>
                    </a:lnTo>
                    <a:lnTo>
                      <a:pt x="0" y="157"/>
                    </a:lnTo>
                    <a:lnTo>
                      <a:pt x="445" y="993"/>
                    </a:lnTo>
                    <a:lnTo>
                      <a:pt x="635" y="1467"/>
                    </a:lnTo>
                    <a:lnTo>
                      <a:pt x="2530" y="1233"/>
                    </a:lnTo>
                    <a:lnTo>
                      <a:pt x="2601" y="1210"/>
                    </a:lnTo>
                    <a:lnTo>
                      <a:pt x="2702" y="1244"/>
                    </a:lnTo>
                    <a:lnTo>
                      <a:pt x="3045" y="1198"/>
                    </a:lnTo>
                    <a:lnTo>
                      <a:pt x="3199" y="1056"/>
                    </a:lnTo>
                    <a:lnTo>
                      <a:pt x="3277" y="706"/>
                    </a:lnTo>
                    <a:lnTo>
                      <a:pt x="3223" y="456"/>
                    </a:lnTo>
                    <a:lnTo>
                      <a:pt x="2982" y="245"/>
                    </a:lnTo>
                    <a:lnTo>
                      <a:pt x="2511" y="363"/>
                    </a:lnTo>
                    <a:lnTo>
                      <a:pt x="2933" y="371"/>
                    </a:lnTo>
                    <a:lnTo>
                      <a:pt x="3115" y="510"/>
                    </a:lnTo>
                    <a:lnTo>
                      <a:pt x="3196" y="631"/>
                    </a:lnTo>
                    <a:lnTo>
                      <a:pt x="3202" y="811"/>
                    </a:lnTo>
                    <a:lnTo>
                      <a:pt x="3134" y="1027"/>
                    </a:lnTo>
                    <a:lnTo>
                      <a:pt x="3047" y="1124"/>
                    </a:lnTo>
                    <a:lnTo>
                      <a:pt x="2769" y="1161"/>
                    </a:lnTo>
                    <a:lnTo>
                      <a:pt x="2645" y="1121"/>
                    </a:lnTo>
                    <a:lnTo>
                      <a:pt x="2477" y="1205"/>
                    </a:lnTo>
                    <a:lnTo>
                      <a:pt x="688" y="1360"/>
                    </a:lnTo>
                    <a:lnTo>
                      <a:pt x="53" y="107"/>
                    </a:lnTo>
                    <a:lnTo>
                      <a:pt x="270" y="41"/>
                    </a:lnTo>
                    <a:lnTo>
                      <a:pt x="2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8" name="Freeform 185"/>
              <p:cNvSpPr>
                <a:spLocks/>
              </p:cNvSpPr>
              <p:nvPr/>
            </p:nvSpPr>
            <p:spPr bwMode="auto">
              <a:xfrm>
                <a:off x="3148" y="2941"/>
                <a:ext cx="552" cy="163"/>
              </a:xfrm>
              <a:custGeom>
                <a:avLst/>
                <a:gdLst>
                  <a:gd name="T0" fmla="*/ 0 w 1656"/>
                  <a:gd name="T1" fmla="*/ 0 h 489"/>
                  <a:gd name="T2" fmla="*/ 0 w 1656"/>
                  <a:gd name="T3" fmla="*/ 0 h 489"/>
                  <a:gd name="T4" fmla="*/ 0 w 1656"/>
                  <a:gd name="T5" fmla="*/ 0 h 489"/>
                  <a:gd name="T6" fmla="*/ 0 w 1656"/>
                  <a:gd name="T7" fmla="*/ 0 h 489"/>
                  <a:gd name="T8" fmla="*/ 0 w 1656"/>
                  <a:gd name="T9" fmla="*/ 0 h 489"/>
                  <a:gd name="T10" fmla="*/ 0 w 1656"/>
                  <a:gd name="T11" fmla="*/ 0 h 489"/>
                  <a:gd name="T12" fmla="*/ 0 w 1656"/>
                  <a:gd name="T13" fmla="*/ 0 h 489"/>
                  <a:gd name="T14" fmla="*/ 0 w 1656"/>
                  <a:gd name="T15" fmla="*/ 0 h 489"/>
                  <a:gd name="T16" fmla="*/ 0 w 1656"/>
                  <a:gd name="T17" fmla="*/ 0 h 489"/>
                  <a:gd name="T18" fmla="*/ 0 w 1656"/>
                  <a:gd name="T19" fmla="*/ 0 h 489"/>
                  <a:gd name="T20" fmla="*/ 0 w 1656"/>
                  <a:gd name="T21" fmla="*/ 0 h 489"/>
                  <a:gd name="T22" fmla="*/ 0 w 1656"/>
                  <a:gd name="T23" fmla="*/ 0 h 489"/>
                  <a:gd name="T24" fmla="*/ 0 w 1656"/>
                  <a:gd name="T25" fmla="*/ 0 h 489"/>
                  <a:gd name="T26" fmla="*/ 0 w 1656"/>
                  <a:gd name="T27" fmla="*/ 0 h 4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656"/>
                  <a:gd name="T43" fmla="*/ 0 h 489"/>
                  <a:gd name="T44" fmla="*/ 1656 w 1656"/>
                  <a:gd name="T45" fmla="*/ 489 h 48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656" h="489">
                    <a:moveTo>
                      <a:pt x="0" y="489"/>
                    </a:moveTo>
                    <a:lnTo>
                      <a:pt x="133" y="366"/>
                    </a:lnTo>
                    <a:lnTo>
                      <a:pt x="193" y="256"/>
                    </a:lnTo>
                    <a:lnTo>
                      <a:pt x="177" y="123"/>
                    </a:lnTo>
                    <a:lnTo>
                      <a:pt x="1202" y="0"/>
                    </a:lnTo>
                    <a:lnTo>
                      <a:pt x="288" y="157"/>
                    </a:lnTo>
                    <a:lnTo>
                      <a:pt x="248" y="267"/>
                    </a:lnTo>
                    <a:lnTo>
                      <a:pt x="1030" y="223"/>
                    </a:lnTo>
                    <a:lnTo>
                      <a:pt x="232" y="340"/>
                    </a:lnTo>
                    <a:lnTo>
                      <a:pt x="187" y="384"/>
                    </a:lnTo>
                    <a:lnTo>
                      <a:pt x="143" y="411"/>
                    </a:lnTo>
                    <a:lnTo>
                      <a:pt x="1656" y="328"/>
                    </a:lnTo>
                    <a:lnTo>
                      <a:pt x="0" y="4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9" name="Freeform 186"/>
              <p:cNvSpPr>
                <a:spLocks/>
              </p:cNvSpPr>
              <p:nvPr/>
            </p:nvSpPr>
            <p:spPr bwMode="auto">
              <a:xfrm>
                <a:off x="3149" y="2785"/>
                <a:ext cx="253" cy="111"/>
              </a:xfrm>
              <a:custGeom>
                <a:avLst/>
                <a:gdLst>
                  <a:gd name="T0" fmla="*/ 0 w 759"/>
                  <a:gd name="T1" fmla="*/ 0 h 332"/>
                  <a:gd name="T2" fmla="*/ 0 w 759"/>
                  <a:gd name="T3" fmla="*/ 0 h 332"/>
                  <a:gd name="T4" fmla="*/ 0 w 759"/>
                  <a:gd name="T5" fmla="*/ 0 h 332"/>
                  <a:gd name="T6" fmla="*/ 0 w 759"/>
                  <a:gd name="T7" fmla="*/ 0 h 332"/>
                  <a:gd name="T8" fmla="*/ 0 w 759"/>
                  <a:gd name="T9" fmla="*/ 0 h 332"/>
                  <a:gd name="T10" fmla="*/ 0 w 759"/>
                  <a:gd name="T11" fmla="*/ 0 h 332"/>
                  <a:gd name="T12" fmla="*/ 0 w 759"/>
                  <a:gd name="T13" fmla="*/ 0 h 332"/>
                  <a:gd name="T14" fmla="*/ 0 w 759"/>
                  <a:gd name="T15" fmla="*/ 0 h 332"/>
                  <a:gd name="T16" fmla="*/ 0 w 759"/>
                  <a:gd name="T17" fmla="*/ 0 h 332"/>
                  <a:gd name="T18" fmla="*/ 0 w 759"/>
                  <a:gd name="T19" fmla="*/ 0 h 3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59"/>
                  <a:gd name="T31" fmla="*/ 0 h 332"/>
                  <a:gd name="T32" fmla="*/ 759 w 759"/>
                  <a:gd name="T33" fmla="*/ 332 h 33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59" h="332">
                    <a:moveTo>
                      <a:pt x="292" y="0"/>
                    </a:moveTo>
                    <a:lnTo>
                      <a:pt x="0" y="15"/>
                    </a:lnTo>
                    <a:lnTo>
                      <a:pt x="221" y="332"/>
                    </a:lnTo>
                    <a:lnTo>
                      <a:pt x="759" y="291"/>
                    </a:lnTo>
                    <a:lnTo>
                      <a:pt x="700" y="251"/>
                    </a:lnTo>
                    <a:lnTo>
                      <a:pt x="261" y="266"/>
                    </a:lnTo>
                    <a:lnTo>
                      <a:pt x="145" y="71"/>
                    </a:lnTo>
                    <a:lnTo>
                      <a:pt x="360" y="19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0" name="Freeform 187"/>
              <p:cNvSpPr>
                <a:spLocks/>
              </p:cNvSpPr>
              <p:nvPr/>
            </p:nvSpPr>
            <p:spPr bwMode="auto">
              <a:xfrm>
                <a:off x="3582" y="2852"/>
                <a:ext cx="219" cy="28"/>
              </a:xfrm>
              <a:custGeom>
                <a:avLst/>
                <a:gdLst>
                  <a:gd name="T0" fmla="*/ 0 w 657"/>
                  <a:gd name="T1" fmla="*/ 0 h 84"/>
                  <a:gd name="T2" fmla="*/ 0 w 657"/>
                  <a:gd name="T3" fmla="*/ 0 h 84"/>
                  <a:gd name="T4" fmla="*/ 0 w 657"/>
                  <a:gd name="T5" fmla="*/ 0 h 84"/>
                  <a:gd name="T6" fmla="*/ 0 w 657"/>
                  <a:gd name="T7" fmla="*/ 0 h 84"/>
                  <a:gd name="T8" fmla="*/ 0 w 657"/>
                  <a:gd name="T9" fmla="*/ 0 h 84"/>
                  <a:gd name="T10" fmla="*/ 0 w 657"/>
                  <a:gd name="T11" fmla="*/ 0 h 84"/>
                  <a:gd name="T12" fmla="*/ 0 w 657"/>
                  <a:gd name="T13" fmla="*/ 0 h 84"/>
                  <a:gd name="T14" fmla="*/ 0 w 657"/>
                  <a:gd name="T15" fmla="*/ 0 h 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57"/>
                  <a:gd name="T25" fmla="*/ 0 h 84"/>
                  <a:gd name="T26" fmla="*/ 657 w 657"/>
                  <a:gd name="T27" fmla="*/ 84 h 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57" h="84">
                    <a:moveTo>
                      <a:pt x="0" y="84"/>
                    </a:moveTo>
                    <a:lnTo>
                      <a:pt x="113" y="71"/>
                    </a:lnTo>
                    <a:lnTo>
                      <a:pt x="337" y="42"/>
                    </a:lnTo>
                    <a:lnTo>
                      <a:pt x="558" y="13"/>
                    </a:lnTo>
                    <a:lnTo>
                      <a:pt x="657" y="0"/>
                    </a:lnTo>
                    <a:lnTo>
                      <a:pt x="164" y="17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1" name="Freeform 188"/>
              <p:cNvSpPr>
                <a:spLocks/>
              </p:cNvSpPr>
              <p:nvPr/>
            </p:nvSpPr>
            <p:spPr bwMode="auto">
              <a:xfrm>
                <a:off x="3203" y="2181"/>
                <a:ext cx="608" cy="150"/>
              </a:xfrm>
              <a:custGeom>
                <a:avLst/>
                <a:gdLst>
                  <a:gd name="T0" fmla="*/ 0 w 1825"/>
                  <a:gd name="T1" fmla="*/ 0 h 451"/>
                  <a:gd name="T2" fmla="*/ 0 w 1825"/>
                  <a:gd name="T3" fmla="*/ 0 h 451"/>
                  <a:gd name="T4" fmla="*/ 0 w 1825"/>
                  <a:gd name="T5" fmla="*/ 0 h 451"/>
                  <a:gd name="T6" fmla="*/ 0 w 1825"/>
                  <a:gd name="T7" fmla="*/ 0 h 451"/>
                  <a:gd name="T8" fmla="*/ 0 w 1825"/>
                  <a:gd name="T9" fmla="*/ 0 h 451"/>
                  <a:gd name="T10" fmla="*/ 0 w 1825"/>
                  <a:gd name="T11" fmla="*/ 0 h 451"/>
                  <a:gd name="T12" fmla="*/ 0 w 1825"/>
                  <a:gd name="T13" fmla="*/ 0 h 451"/>
                  <a:gd name="T14" fmla="*/ 0 w 1825"/>
                  <a:gd name="T15" fmla="*/ 0 h 451"/>
                  <a:gd name="T16" fmla="*/ 0 w 1825"/>
                  <a:gd name="T17" fmla="*/ 0 h 451"/>
                  <a:gd name="T18" fmla="*/ 0 w 1825"/>
                  <a:gd name="T19" fmla="*/ 0 h 451"/>
                  <a:gd name="T20" fmla="*/ 0 w 1825"/>
                  <a:gd name="T21" fmla="*/ 0 h 451"/>
                  <a:gd name="T22" fmla="*/ 0 w 1825"/>
                  <a:gd name="T23" fmla="*/ 0 h 451"/>
                  <a:gd name="T24" fmla="*/ 0 w 1825"/>
                  <a:gd name="T25" fmla="*/ 0 h 45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25"/>
                  <a:gd name="T40" fmla="*/ 0 h 451"/>
                  <a:gd name="T41" fmla="*/ 1825 w 1825"/>
                  <a:gd name="T42" fmla="*/ 451 h 45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25" h="451">
                    <a:moveTo>
                      <a:pt x="1825" y="97"/>
                    </a:moveTo>
                    <a:lnTo>
                      <a:pt x="1527" y="47"/>
                    </a:lnTo>
                    <a:lnTo>
                      <a:pt x="1472" y="4"/>
                    </a:lnTo>
                    <a:lnTo>
                      <a:pt x="1391" y="0"/>
                    </a:lnTo>
                    <a:lnTo>
                      <a:pt x="0" y="308"/>
                    </a:lnTo>
                    <a:lnTo>
                      <a:pt x="451" y="451"/>
                    </a:lnTo>
                    <a:lnTo>
                      <a:pt x="1628" y="153"/>
                    </a:lnTo>
                    <a:lnTo>
                      <a:pt x="433" y="385"/>
                    </a:lnTo>
                    <a:lnTo>
                      <a:pt x="310" y="305"/>
                    </a:lnTo>
                    <a:lnTo>
                      <a:pt x="1400" y="42"/>
                    </a:lnTo>
                    <a:lnTo>
                      <a:pt x="1476" y="63"/>
                    </a:lnTo>
                    <a:lnTo>
                      <a:pt x="1825" y="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2" name="Freeform 189"/>
              <p:cNvSpPr>
                <a:spLocks/>
              </p:cNvSpPr>
              <p:nvPr/>
            </p:nvSpPr>
            <p:spPr bwMode="auto">
              <a:xfrm>
                <a:off x="3653" y="2490"/>
                <a:ext cx="315" cy="128"/>
              </a:xfrm>
              <a:custGeom>
                <a:avLst/>
                <a:gdLst>
                  <a:gd name="T0" fmla="*/ 0 w 945"/>
                  <a:gd name="T1" fmla="*/ 0 h 382"/>
                  <a:gd name="T2" fmla="*/ 0 w 945"/>
                  <a:gd name="T3" fmla="*/ 0 h 382"/>
                  <a:gd name="T4" fmla="*/ 0 w 945"/>
                  <a:gd name="T5" fmla="*/ 0 h 382"/>
                  <a:gd name="T6" fmla="*/ 0 w 945"/>
                  <a:gd name="T7" fmla="*/ 0 h 382"/>
                  <a:gd name="T8" fmla="*/ 0 w 945"/>
                  <a:gd name="T9" fmla="*/ 0 h 382"/>
                  <a:gd name="T10" fmla="*/ 0 w 945"/>
                  <a:gd name="T11" fmla="*/ 0 h 3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45"/>
                  <a:gd name="T19" fmla="*/ 0 h 382"/>
                  <a:gd name="T20" fmla="*/ 945 w 945"/>
                  <a:gd name="T21" fmla="*/ 382 h 3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45" h="382">
                    <a:moveTo>
                      <a:pt x="0" y="382"/>
                    </a:moveTo>
                    <a:lnTo>
                      <a:pt x="272" y="118"/>
                    </a:lnTo>
                    <a:lnTo>
                      <a:pt x="663" y="0"/>
                    </a:lnTo>
                    <a:lnTo>
                      <a:pt x="945" y="118"/>
                    </a:lnTo>
                    <a:lnTo>
                      <a:pt x="0" y="382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" name="Freeform 190"/>
              <p:cNvSpPr>
                <a:spLocks/>
              </p:cNvSpPr>
              <p:nvPr/>
            </p:nvSpPr>
            <p:spPr bwMode="auto">
              <a:xfrm>
                <a:off x="3499" y="2461"/>
                <a:ext cx="561" cy="391"/>
              </a:xfrm>
              <a:custGeom>
                <a:avLst/>
                <a:gdLst>
                  <a:gd name="T0" fmla="*/ 0 w 1682"/>
                  <a:gd name="T1" fmla="*/ 0 h 1174"/>
                  <a:gd name="T2" fmla="*/ 0 w 1682"/>
                  <a:gd name="T3" fmla="*/ 0 h 1174"/>
                  <a:gd name="T4" fmla="*/ 0 w 1682"/>
                  <a:gd name="T5" fmla="*/ 0 h 1174"/>
                  <a:gd name="T6" fmla="*/ 0 w 1682"/>
                  <a:gd name="T7" fmla="*/ 0 h 1174"/>
                  <a:gd name="T8" fmla="*/ 0 w 1682"/>
                  <a:gd name="T9" fmla="*/ 0 h 1174"/>
                  <a:gd name="T10" fmla="*/ 0 w 1682"/>
                  <a:gd name="T11" fmla="*/ 0 h 1174"/>
                  <a:gd name="T12" fmla="*/ 0 w 1682"/>
                  <a:gd name="T13" fmla="*/ 0 h 1174"/>
                  <a:gd name="T14" fmla="*/ 0 w 1682"/>
                  <a:gd name="T15" fmla="*/ 0 h 1174"/>
                  <a:gd name="T16" fmla="*/ 0 w 1682"/>
                  <a:gd name="T17" fmla="*/ 0 h 1174"/>
                  <a:gd name="T18" fmla="*/ 0 w 1682"/>
                  <a:gd name="T19" fmla="*/ 0 h 1174"/>
                  <a:gd name="T20" fmla="*/ 0 w 1682"/>
                  <a:gd name="T21" fmla="*/ 0 h 1174"/>
                  <a:gd name="T22" fmla="*/ 0 w 1682"/>
                  <a:gd name="T23" fmla="*/ 0 h 1174"/>
                  <a:gd name="T24" fmla="*/ 0 w 1682"/>
                  <a:gd name="T25" fmla="*/ 0 h 1174"/>
                  <a:gd name="T26" fmla="*/ 0 w 1682"/>
                  <a:gd name="T27" fmla="*/ 0 h 1174"/>
                  <a:gd name="T28" fmla="*/ 0 w 1682"/>
                  <a:gd name="T29" fmla="*/ 0 h 1174"/>
                  <a:gd name="T30" fmla="*/ 0 w 1682"/>
                  <a:gd name="T31" fmla="*/ 0 h 1174"/>
                  <a:gd name="T32" fmla="*/ 0 w 1682"/>
                  <a:gd name="T33" fmla="*/ 0 h 1174"/>
                  <a:gd name="T34" fmla="*/ 0 w 1682"/>
                  <a:gd name="T35" fmla="*/ 0 h 1174"/>
                  <a:gd name="T36" fmla="*/ 0 w 1682"/>
                  <a:gd name="T37" fmla="*/ 0 h 1174"/>
                  <a:gd name="T38" fmla="*/ 0 w 1682"/>
                  <a:gd name="T39" fmla="*/ 0 h 1174"/>
                  <a:gd name="T40" fmla="*/ 0 w 1682"/>
                  <a:gd name="T41" fmla="*/ 0 h 11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682"/>
                  <a:gd name="T64" fmla="*/ 0 h 1174"/>
                  <a:gd name="T65" fmla="*/ 1682 w 1682"/>
                  <a:gd name="T66" fmla="*/ 1174 h 117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682" h="1174">
                    <a:moveTo>
                      <a:pt x="939" y="0"/>
                    </a:moveTo>
                    <a:lnTo>
                      <a:pt x="1648" y="189"/>
                    </a:lnTo>
                    <a:lnTo>
                      <a:pt x="1682" y="300"/>
                    </a:lnTo>
                    <a:lnTo>
                      <a:pt x="1338" y="417"/>
                    </a:lnTo>
                    <a:lnTo>
                      <a:pt x="1293" y="505"/>
                    </a:lnTo>
                    <a:lnTo>
                      <a:pt x="1316" y="605"/>
                    </a:lnTo>
                    <a:lnTo>
                      <a:pt x="1366" y="678"/>
                    </a:lnTo>
                    <a:lnTo>
                      <a:pt x="1465" y="732"/>
                    </a:lnTo>
                    <a:lnTo>
                      <a:pt x="0" y="1174"/>
                    </a:lnTo>
                    <a:lnTo>
                      <a:pt x="1348" y="716"/>
                    </a:lnTo>
                    <a:lnTo>
                      <a:pt x="1259" y="662"/>
                    </a:lnTo>
                    <a:lnTo>
                      <a:pt x="828" y="755"/>
                    </a:lnTo>
                    <a:lnTo>
                      <a:pt x="1237" y="600"/>
                    </a:lnTo>
                    <a:lnTo>
                      <a:pt x="1243" y="473"/>
                    </a:lnTo>
                    <a:lnTo>
                      <a:pt x="368" y="666"/>
                    </a:lnTo>
                    <a:lnTo>
                      <a:pt x="346" y="573"/>
                    </a:lnTo>
                    <a:lnTo>
                      <a:pt x="1642" y="226"/>
                    </a:lnTo>
                    <a:lnTo>
                      <a:pt x="982" y="68"/>
                    </a:lnTo>
                    <a:lnTo>
                      <a:pt x="474" y="235"/>
                    </a:lnTo>
                    <a:lnTo>
                      <a:pt x="9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4" name="Freeform 191"/>
              <p:cNvSpPr>
                <a:spLocks/>
              </p:cNvSpPr>
              <p:nvPr/>
            </p:nvSpPr>
            <p:spPr bwMode="auto">
              <a:xfrm>
                <a:off x="3770" y="2810"/>
                <a:ext cx="99" cy="47"/>
              </a:xfrm>
              <a:custGeom>
                <a:avLst/>
                <a:gdLst>
                  <a:gd name="T0" fmla="*/ 0 w 297"/>
                  <a:gd name="T1" fmla="*/ 0 h 141"/>
                  <a:gd name="T2" fmla="*/ 0 w 297"/>
                  <a:gd name="T3" fmla="*/ 0 h 141"/>
                  <a:gd name="T4" fmla="*/ 0 w 297"/>
                  <a:gd name="T5" fmla="*/ 0 h 141"/>
                  <a:gd name="T6" fmla="*/ 0 w 297"/>
                  <a:gd name="T7" fmla="*/ 0 h 141"/>
                  <a:gd name="T8" fmla="*/ 0 w 297"/>
                  <a:gd name="T9" fmla="*/ 0 h 141"/>
                  <a:gd name="T10" fmla="*/ 0 w 297"/>
                  <a:gd name="T11" fmla="*/ 0 h 141"/>
                  <a:gd name="T12" fmla="*/ 0 w 297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7"/>
                  <a:gd name="T22" fmla="*/ 0 h 141"/>
                  <a:gd name="T23" fmla="*/ 297 w 29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7" h="141">
                    <a:moveTo>
                      <a:pt x="197" y="0"/>
                    </a:moveTo>
                    <a:lnTo>
                      <a:pt x="297" y="121"/>
                    </a:lnTo>
                    <a:lnTo>
                      <a:pt x="0" y="141"/>
                    </a:lnTo>
                    <a:lnTo>
                      <a:pt x="169" y="88"/>
                    </a:lnTo>
                    <a:lnTo>
                      <a:pt x="129" y="13"/>
                    </a:lnTo>
                    <a:lnTo>
                      <a:pt x="1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4" name="Group 192"/>
            <p:cNvGrpSpPr>
              <a:grpSpLocks/>
            </p:cNvGrpSpPr>
            <p:nvPr/>
          </p:nvGrpSpPr>
          <p:grpSpPr bwMode="auto">
            <a:xfrm>
              <a:off x="2112" y="2544"/>
              <a:ext cx="1207" cy="791"/>
              <a:chOff x="2880" y="2118"/>
              <a:chExt cx="1207" cy="1073"/>
            </a:xfrm>
          </p:grpSpPr>
          <p:sp>
            <p:nvSpPr>
              <p:cNvPr id="55" name="Freeform 193"/>
              <p:cNvSpPr>
                <a:spLocks/>
              </p:cNvSpPr>
              <p:nvPr/>
            </p:nvSpPr>
            <p:spPr bwMode="auto">
              <a:xfrm>
                <a:off x="2962" y="2240"/>
                <a:ext cx="856" cy="914"/>
              </a:xfrm>
              <a:custGeom>
                <a:avLst/>
                <a:gdLst>
                  <a:gd name="T0" fmla="*/ 0 w 2566"/>
                  <a:gd name="T1" fmla="*/ 0 h 2741"/>
                  <a:gd name="T2" fmla="*/ 0 w 2566"/>
                  <a:gd name="T3" fmla="*/ 0 h 2741"/>
                  <a:gd name="T4" fmla="*/ 0 w 2566"/>
                  <a:gd name="T5" fmla="*/ 0 h 2741"/>
                  <a:gd name="T6" fmla="*/ 0 w 2566"/>
                  <a:gd name="T7" fmla="*/ 0 h 2741"/>
                  <a:gd name="T8" fmla="*/ 0 w 2566"/>
                  <a:gd name="T9" fmla="*/ 0 h 2741"/>
                  <a:gd name="T10" fmla="*/ 0 w 2566"/>
                  <a:gd name="T11" fmla="*/ 0 h 2741"/>
                  <a:gd name="T12" fmla="*/ 0 w 2566"/>
                  <a:gd name="T13" fmla="*/ 0 h 2741"/>
                  <a:gd name="T14" fmla="*/ 0 w 2566"/>
                  <a:gd name="T15" fmla="*/ 0 h 2741"/>
                  <a:gd name="T16" fmla="*/ 0 w 2566"/>
                  <a:gd name="T17" fmla="*/ 0 h 2741"/>
                  <a:gd name="T18" fmla="*/ 0 w 2566"/>
                  <a:gd name="T19" fmla="*/ 0 h 2741"/>
                  <a:gd name="T20" fmla="*/ 0 w 2566"/>
                  <a:gd name="T21" fmla="*/ 0 h 27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566"/>
                  <a:gd name="T34" fmla="*/ 0 h 2741"/>
                  <a:gd name="T35" fmla="*/ 2566 w 2566"/>
                  <a:gd name="T36" fmla="*/ 2741 h 27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566" h="2741">
                    <a:moveTo>
                      <a:pt x="92" y="0"/>
                    </a:moveTo>
                    <a:lnTo>
                      <a:pt x="94" y="307"/>
                    </a:lnTo>
                    <a:lnTo>
                      <a:pt x="10" y="530"/>
                    </a:lnTo>
                    <a:lnTo>
                      <a:pt x="364" y="818"/>
                    </a:lnTo>
                    <a:lnTo>
                      <a:pt x="0" y="1593"/>
                    </a:lnTo>
                    <a:lnTo>
                      <a:pt x="560" y="2741"/>
                    </a:lnTo>
                    <a:lnTo>
                      <a:pt x="1750" y="2587"/>
                    </a:lnTo>
                    <a:lnTo>
                      <a:pt x="2566" y="1882"/>
                    </a:lnTo>
                    <a:lnTo>
                      <a:pt x="1775" y="222"/>
                    </a:lnTo>
                    <a:lnTo>
                      <a:pt x="9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6" name="Freeform 194"/>
              <p:cNvSpPr>
                <a:spLocks/>
              </p:cNvSpPr>
              <p:nvPr/>
            </p:nvSpPr>
            <p:spPr bwMode="auto">
              <a:xfrm>
                <a:off x="2933" y="2550"/>
                <a:ext cx="194" cy="326"/>
              </a:xfrm>
              <a:custGeom>
                <a:avLst/>
                <a:gdLst>
                  <a:gd name="T0" fmla="*/ 0 w 582"/>
                  <a:gd name="T1" fmla="*/ 0 h 978"/>
                  <a:gd name="T2" fmla="*/ 0 w 582"/>
                  <a:gd name="T3" fmla="*/ 0 h 978"/>
                  <a:gd name="T4" fmla="*/ 0 w 582"/>
                  <a:gd name="T5" fmla="*/ 0 h 978"/>
                  <a:gd name="T6" fmla="*/ 0 w 582"/>
                  <a:gd name="T7" fmla="*/ 0 h 978"/>
                  <a:gd name="T8" fmla="*/ 0 w 582"/>
                  <a:gd name="T9" fmla="*/ 0 h 978"/>
                  <a:gd name="T10" fmla="*/ 0 w 582"/>
                  <a:gd name="T11" fmla="*/ 0 h 978"/>
                  <a:gd name="T12" fmla="*/ 0 w 582"/>
                  <a:gd name="T13" fmla="*/ 0 h 97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82"/>
                  <a:gd name="T22" fmla="*/ 0 h 978"/>
                  <a:gd name="T23" fmla="*/ 582 w 582"/>
                  <a:gd name="T24" fmla="*/ 978 h 97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82" h="978">
                    <a:moveTo>
                      <a:pt x="300" y="0"/>
                    </a:moveTo>
                    <a:lnTo>
                      <a:pt x="0" y="48"/>
                    </a:lnTo>
                    <a:lnTo>
                      <a:pt x="37" y="135"/>
                    </a:lnTo>
                    <a:lnTo>
                      <a:pt x="582" y="978"/>
                    </a:lnTo>
                    <a:lnTo>
                      <a:pt x="339" y="126"/>
                    </a:lnTo>
                    <a:lnTo>
                      <a:pt x="300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7" name="Freeform 195"/>
              <p:cNvSpPr>
                <a:spLocks/>
              </p:cNvSpPr>
              <p:nvPr/>
            </p:nvSpPr>
            <p:spPr bwMode="auto">
              <a:xfrm>
                <a:off x="2908" y="2710"/>
                <a:ext cx="482" cy="458"/>
              </a:xfrm>
              <a:custGeom>
                <a:avLst/>
                <a:gdLst>
                  <a:gd name="T0" fmla="*/ 0 w 1445"/>
                  <a:gd name="T1" fmla="*/ 0 h 1374"/>
                  <a:gd name="T2" fmla="*/ 0 w 1445"/>
                  <a:gd name="T3" fmla="*/ 0 h 1374"/>
                  <a:gd name="T4" fmla="*/ 0 w 1445"/>
                  <a:gd name="T5" fmla="*/ 0 h 1374"/>
                  <a:gd name="T6" fmla="*/ 0 w 1445"/>
                  <a:gd name="T7" fmla="*/ 0 h 1374"/>
                  <a:gd name="T8" fmla="*/ 0 w 1445"/>
                  <a:gd name="T9" fmla="*/ 0 h 1374"/>
                  <a:gd name="T10" fmla="*/ 0 w 1445"/>
                  <a:gd name="T11" fmla="*/ 0 h 1374"/>
                  <a:gd name="T12" fmla="*/ 0 w 1445"/>
                  <a:gd name="T13" fmla="*/ 0 h 1374"/>
                  <a:gd name="T14" fmla="*/ 0 w 1445"/>
                  <a:gd name="T15" fmla="*/ 0 h 137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445"/>
                  <a:gd name="T25" fmla="*/ 0 h 1374"/>
                  <a:gd name="T26" fmla="*/ 1445 w 1445"/>
                  <a:gd name="T27" fmla="*/ 1374 h 137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445" h="1374">
                    <a:moveTo>
                      <a:pt x="247" y="0"/>
                    </a:moveTo>
                    <a:lnTo>
                      <a:pt x="0" y="93"/>
                    </a:lnTo>
                    <a:lnTo>
                      <a:pt x="656" y="1374"/>
                    </a:lnTo>
                    <a:lnTo>
                      <a:pt x="1445" y="1331"/>
                    </a:lnTo>
                    <a:lnTo>
                      <a:pt x="719" y="1182"/>
                    </a:lnTo>
                    <a:lnTo>
                      <a:pt x="204" y="156"/>
                    </a:ln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CCCC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8" name="Freeform 196"/>
              <p:cNvSpPr>
                <a:spLocks/>
              </p:cNvSpPr>
              <p:nvPr/>
            </p:nvSpPr>
            <p:spPr bwMode="auto">
              <a:xfrm>
                <a:off x="2891" y="2128"/>
                <a:ext cx="564" cy="285"/>
              </a:xfrm>
              <a:custGeom>
                <a:avLst/>
                <a:gdLst>
                  <a:gd name="T0" fmla="*/ 0 w 1694"/>
                  <a:gd name="T1" fmla="*/ 0 h 855"/>
                  <a:gd name="T2" fmla="*/ 0 w 1694"/>
                  <a:gd name="T3" fmla="*/ 0 h 855"/>
                  <a:gd name="T4" fmla="*/ 0 w 1694"/>
                  <a:gd name="T5" fmla="*/ 0 h 855"/>
                  <a:gd name="T6" fmla="*/ 0 w 1694"/>
                  <a:gd name="T7" fmla="*/ 0 h 855"/>
                  <a:gd name="T8" fmla="*/ 0 w 1694"/>
                  <a:gd name="T9" fmla="*/ 0 h 855"/>
                  <a:gd name="T10" fmla="*/ 0 w 1694"/>
                  <a:gd name="T11" fmla="*/ 0 h 855"/>
                  <a:gd name="T12" fmla="*/ 0 w 1694"/>
                  <a:gd name="T13" fmla="*/ 0 h 855"/>
                  <a:gd name="T14" fmla="*/ 0 w 1694"/>
                  <a:gd name="T15" fmla="*/ 0 h 855"/>
                  <a:gd name="T16" fmla="*/ 0 w 1694"/>
                  <a:gd name="T17" fmla="*/ 0 h 85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94"/>
                  <a:gd name="T28" fmla="*/ 0 h 855"/>
                  <a:gd name="T29" fmla="*/ 1694 w 1694"/>
                  <a:gd name="T30" fmla="*/ 855 h 855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94" h="855">
                    <a:moveTo>
                      <a:pt x="1463" y="0"/>
                    </a:moveTo>
                    <a:lnTo>
                      <a:pt x="20" y="275"/>
                    </a:lnTo>
                    <a:lnTo>
                      <a:pt x="0" y="335"/>
                    </a:lnTo>
                    <a:lnTo>
                      <a:pt x="1389" y="855"/>
                    </a:lnTo>
                    <a:lnTo>
                      <a:pt x="1694" y="731"/>
                    </a:lnTo>
                    <a:lnTo>
                      <a:pt x="845" y="455"/>
                    </a:lnTo>
                    <a:lnTo>
                      <a:pt x="1509" y="75"/>
                    </a:lnTo>
                    <a:lnTo>
                      <a:pt x="1463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" name="Freeform 197"/>
              <p:cNvSpPr>
                <a:spLocks/>
              </p:cNvSpPr>
              <p:nvPr/>
            </p:nvSpPr>
            <p:spPr bwMode="auto">
              <a:xfrm>
                <a:off x="2904" y="2371"/>
                <a:ext cx="602" cy="272"/>
              </a:xfrm>
              <a:custGeom>
                <a:avLst/>
                <a:gdLst>
                  <a:gd name="T0" fmla="*/ 0 w 1806"/>
                  <a:gd name="T1" fmla="*/ 0 h 816"/>
                  <a:gd name="T2" fmla="*/ 0 w 1806"/>
                  <a:gd name="T3" fmla="*/ 0 h 816"/>
                  <a:gd name="T4" fmla="*/ 0 w 1806"/>
                  <a:gd name="T5" fmla="*/ 0 h 816"/>
                  <a:gd name="T6" fmla="*/ 0 w 1806"/>
                  <a:gd name="T7" fmla="*/ 0 h 816"/>
                  <a:gd name="T8" fmla="*/ 0 w 1806"/>
                  <a:gd name="T9" fmla="*/ 0 h 816"/>
                  <a:gd name="T10" fmla="*/ 0 w 1806"/>
                  <a:gd name="T11" fmla="*/ 0 h 816"/>
                  <a:gd name="T12" fmla="*/ 0 w 1806"/>
                  <a:gd name="T13" fmla="*/ 0 h 816"/>
                  <a:gd name="T14" fmla="*/ 0 w 1806"/>
                  <a:gd name="T15" fmla="*/ 0 h 816"/>
                  <a:gd name="T16" fmla="*/ 0 w 1806"/>
                  <a:gd name="T17" fmla="*/ 0 h 816"/>
                  <a:gd name="T18" fmla="*/ 0 w 1806"/>
                  <a:gd name="T19" fmla="*/ 0 h 816"/>
                  <a:gd name="T20" fmla="*/ 0 w 1806"/>
                  <a:gd name="T21" fmla="*/ 0 h 81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806"/>
                  <a:gd name="T34" fmla="*/ 0 h 816"/>
                  <a:gd name="T35" fmla="*/ 1806 w 1806"/>
                  <a:gd name="T36" fmla="*/ 816 h 81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806" h="816">
                    <a:moveTo>
                      <a:pt x="241" y="0"/>
                    </a:moveTo>
                    <a:lnTo>
                      <a:pt x="0" y="101"/>
                    </a:lnTo>
                    <a:lnTo>
                      <a:pt x="0" y="172"/>
                    </a:lnTo>
                    <a:lnTo>
                      <a:pt x="1349" y="816"/>
                    </a:lnTo>
                    <a:lnTo>
                      <a:pt x="1779" y="687"/>
                    </a:lnTo>
                    <a:lnTo>
                      <a:pt x="1806" y="570"/>
                    </a:lnTo>
                    <a:lnTo>
                      <a:pt x="1574" y="551"/>
                    </a:lnTo>
                    <a:lnTo>
                      <a:pt x="1344" y="636"/>
                    </a:lnTo>
                    <a:lnTo>
                      <a:pt x="207" y="129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099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" name="Freeform 198"/>
              <p:cNvSpPr>
                <a:spLocks/>
              </p:cNvSpPr>
              <p:nvPr/>
            </p:nvSpPr>
            <p:spPr bwMode="auto">
              <a:xfrm>
                <a:off x="3010" y="2500"/>
                <a:ext cx="454" cy="360"/>
              </a:xfrm>
              <a:custGeom>
                <a:avLst/>
                <a:gdLst>
                  <a:gd name="T0" fmla="*/ 0 w 1360"/>
                  <a:gd name="T1" fmla="*/ 0 h 1080"/>
                  <a:gd name="T2" fmla="*/ 0 w 1360"/>
                  <a:gd name="T3" fmla="*/ 0 h 1080"/>
                  <a:gd name="T4" fmla="*/ 0 w 1360"/>
                  <a:gd name="T5" fmla="*/ 0 h 1080"/>
                  <a:gd name="T6" fmla="*/ 0 w 1360"/>
                  <a:gd name="T7" fmla="*/ 0 h 1080"/>
                  <a:gd name="T8" fmla="*/ 0 w 1360"/>
                  <a:gd name="T9" fmla="*/ 0 h 1080"/>
                  <a:gd name="T10" fmla="*/ 0 w 1360"/>
                  <a:gd name="T11" fmla="*/ 0 h 1080"/>
                  <a:gd name="T12" fmla="*/ 0 w 1360"/>
                  <a:gd name="T13" fmla="*/ 0 h 1080"/>
                  <a:gd name="T14" fmla="*/ 0 w 1360"/>
                  <a:gd name="T15" fmla="*/ 0 h 1080"/>
                  <a:gd name="T16" fmla="*/ 0 w 1360"/>
                  <a:gd name="T17" fmla="*/ 0 h 1080"/>
                  <a:gd name="T18" fmla="*/ 0 w 1360"/>
                  <a:gd name="T19" fmla="*/ 0 h 1080"/>
                  <a:gd name="T20" fmla="*/ 0 w 1360"/>
                  <a:gd name="T21" fmla="*/ 0 h 1080"/>
                  <a:gd name="T22" fmla="*/ 0 w 1360"/>
                  <a:gd name="T23" fmla="*/ 0 h 1080"/>
                  <a:gd name="T24" fmla="*/ 0 w 1360"/>
                  <a:gd name="T25" fmla="*/ 0 h 1080"/>
                  <a:gd name="T26" fmla="*/ 0 w 1360"/>
                  <a:gd name="T27" fmla="*/ 0 h 108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360"/>
                  <a:gd name="T43" fmla="*/ 0 h 1080"/>
                  <a:gd name="T44" fmla="*/ 1360 w 1360"/>
                  <a:gd name="T45" fmla="*/ 1080 h 108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360" h="1080">
                    <a:moveTo>
                      <a:pt x="6" y="59"/>
                    </a:moveTo>
                    <a:lnTo>
                      <a:pt x="0" y="180"/>
                    </a:lnTo>
                    <a:lnTo>
                      <a:pt x="10" y="314"/>
                    </a:lnTo>
                    <a:lnTo>
                      <a:pt x="78" y="384"/>
                    </a:lnTo>
                    <a:lnTo>
                      <a:pt x="226" y="419"/>
                    </a:lnTo>
                    <a:lnTo>
                      <a:pt x="805" y="844"/>
                    </a:lnTo>
                    <a:lnTo>
                      <a:pt x="1060" y="1040"/>
                    </a:lnTo>
                    <a:lnTo>
                      <a:pt x="1244" y="1080"/>
                    </a:lnTo>
                    <a:lnTo>
                      <a:pt x="1219" y="835"/>
                    </a:lnTo>
                    <a:lnTo>
                      <a:pt x="1360" y="465"/>
                    </a:lnTo>
                    <a:lnTo>
                      <a:pt x="1075" y="450"/>
                    </a:lnTo>
                    <a:lnTo>
                      <a:pt x="50" y="0"/>
                    </a:lnTo>
                    <a:lnTo>
                      <a:pt x="6" y="59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" name="Freeform 199"/>
              <p:cNvSpPr>
                <a:spLocks/>
              </p:cNvSpPr>
              <p:nvPr/>
            </p:nvSpPr>
            <p:spPr bwMode="auto">
              <a:xfrm>
                <a:off x="3286" y="2193"/>
                <a:ext cx="549" cy="130"/>
              </a:xfrm>
              <a:custGeom>
                <a:avLst/>
                <a:gdLst>
                  <a:gd name="T0" fmla="*/ 0 w 1646"/>
                  <a:gd name="T1" fmla="*/ 0 h 390"/>
                  <a:gd name="T2" fmla="*/ 0 w 1646"/>
                  <a:gd name="T3" fmla="*/ 0 h 390"/>
                  <a:gd name="T4" fmla="*/ 0 w 1646"/>
                  <a:gd name="T5" fmla="*/ 0 h 390"/>
                  <a:gd name="T6" fmla="*/ 0 w 1646"/>
                  <a:gd name="T7" fmla="*/ 0 h 390"/>
                  <a:gd name="T8" fmla="*/ 0 w 1646"/>
                  <a:gd name="T9" fmla="*/ 0 h 390"/>
                  <a:gd name="T10" fmla="*/ 0 w 1646"/>
                  <a:gd name="T11" fmla="*/ 0 h 390"/>
                  <a:gd name="T12" fmla="*/ 0 w 1646"/>
                  <a:gd name="T13" fmla="*/ 0 h 390"/>
                  <a:gd name="T14" fmla="*/ 0 w 1646"/>
                  <a:gd name="T15" fmla="*/ 0 h 390"/>
                  <a:gd name="T16" fmla="*/ 0 w 1646"/>
                  <a:gd name="T17" fmla="*/ 0 h 390"/>
                  <a:gd name="T18" fmla="*/ 0 w 1646"/>
                  <a:gd name="T19" fmla="*/ 0 h 390"/>
                  <a:gd name="T20" fmla="*/ 0 w 1646"/>
                  <a:gd name="T21" fmla="*/ 0 h 390"/>
                  <a:gd name="T22" fmla="*/ 0 w 1646"/>
                  <a:gd name="T23" fmla="*/ 0 h 390"/>
                  <a:gd name="T24" fmla="*/ 0 w 1646"/>
                  <a:gd name="T25" fmla="*/ 0 h 390"/>
                  <a:gd name="T26" fmla="*/ 0 w 1646"/>
                  <a:gd name="T27" fmla="*/ 0 h 390"/>
                  <a:gd name="T28" fmla="*/ 0 w 1646"/>
                  <a:gd name="T29" fmla="*/ 0 h 390"/>
                  <a:gd name="T30" fmla="*/ 0 w 1646"/>
                  <a:gd name="T31" fmla="*/ 0 h 390"/>
                  <a:gd name="T32" fmla="*/ 0 w 1646"/>
                  <a:gd name="T33" fmla="*/ 0 h 39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46"/>
                  <a:gd name="T52" fmla="*/ 0 h 390"/>
                  <a:gd name="T53" fmla="*/ 1646 w 1646"/>
                  <a:gd name="T54" fmla="*/ 390 h 39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46" h="390">
                    <a:moveTo>
                      <a:pt x="0" y="292"/>
                    </a:moveTo>
                    <a:lnTo>
                      <a:pt x="53" y="273"/>
                    </a:lnTo>
                    <a:lnTo>
                      <a:pt x="191" y="238"/>
                    </a:lnTo>
                    <a:lnTo>
                      <a:pt x="281" y="216"/>
                    </a:lnTo>
                    <a:lnTo>
                      <a:pt x="383" y="190"/>
                    </a:lnTo>
                    <a:lnTo>
                      <a:pt x="490" y="165"/>
                    </a:lnTo>
                    <a:lnTo>
                      <a:pt x="602" y="139"/>
                    </a:lnTo>
                    <a:lnTo>
                      <a:pt x="715" y="112"/>
                    </a:lnTo>
                    <a:lnTo>
                      <a:pt x="822" y="87"/>
                    </a:lnTo>
                    <a:lnTo>
                      <a:pt x="924" y="64"/>
                    </a:lnTo>
                    <a:lnTo>
                      <a:pt x="1014" y="43"/>
                    </a:lnTo>
                    <a:lnTo>
                      <a:pt x="1150" y="12"/>
                    </a:lnTo>
                    <a:lnTo>
                      <a:pt x="1202" y="0"/>
                    </a:lnTo>
                    <a:lnTo>
                      <a:pt x="1646" y="75"/>
                    </a:lnTo>
                    <a:lnTo>
                      <a:pt x="158" y="390"/>
                    </a:lnTo>
                    <a:lnTo>
                      <a:pt x="0" y="292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2" name="Freeform 200"/>
              <p:cNvSpPr>
                <a:spLocks/>
              </p:cNvSpPr>
              <p:nvPr/>
            </p:nvSpPr>
            <p:spPr bwMode="auto">
              <a:xfrm>
                <a:off x="3279" y="2664"/>
                <a:ext cx="86" cy="139"/>
              </a:xfrm>
              <a:custGeom>
                <a:avLst/>
                <a:gdLst>
                  <a:gd name="T0" fmla="*/ 0 w 259"/>
                  <a:gd name="T1" fmla="*/ 0 h 417"/>
                  <a:gd name="T2" fmla="*/ 0 w 259"/>
                  <a:gd name="T3" fmla="*/ 0 h 417"/>
                  <a:gd name="T4" fmla="*/ 0 w 259"/>
                  <a:gd name="T5" fmla="*/ 0 h 417"/>
                  <a:gd name="T6" fmla="*/ 0 w 259"/>
                  <a:gd name="T7" fmla="*/ 0 h 417"/>
                  <a:gd name="T8" fmla="*/ 0 w 259"/>
                  <a:gd name="T9" fmla="*/ 0 h 417"/>
                  <a:gd name="T10" fmla="*/ 0 w 259"/>
                  <a:gd name="T11" fmla="*/ 0 h 417"/>
                  <a:gd name="T12" fmla="*/ 0 w 259"/>
                  <a:gd name="T13" fmla="*/ 0 h 417"/>
                  <a:gd name="T14" fmla="*/ 0 w 259"/>
                  <a:gd name="T15" fmla="*/ 0 h 41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59"/>
                  <a:gd name="T25" fmla="*/ 0 h 417"/>
                  <a:gd name="T26" fmla="*/ 259 w 259"/>
                  <a:gd name="T27" fmla="*/ 417 h 41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59" h="417">
                    <a:moveTo>
                      <a:pt x="75" y="0"/>
                    </a:moveTo>
                    <a:lnTo>
                      <a:pt x="259" y="21"/>
                    </a:lnTo>
                    <a:lnTo>
                      <a:pt x="135" y="241"/>
                    </a:lnTo>
                    <a:lnTo>
                      <a:pt x="110" y="417"/>
                    </a:lnTo>
                    <a:lnTo>
                      <a:pt x="0" y="350"/>
                    </a:lnTo>
                    <a:lnTo>
                      <a:pt x="25" y="80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3" name="Freeform 201"/>
              <p:cNvSpPr>
                <a:spLocks/>
              </p:cNvSpPr>
              <p:nvPr/>
            </p:nvSpPr>
            <p:spPr bwMode="auto">
              <a:xfrm>
                <a:off x="3216" y="2803"/>
                <a:ext cx="141" cy="82"/>
              </a:xfrm>
              <a:custGeom>
                <a:avLst/>
                <a:gdLst>
                  <a:gd name="T0" fmla="*/ 0 w 423"/>
                  <a:gd name="T1" fmla="*/ 0 h 247"/>
                  <a:gd name="T2" fmla="*/ 0 w 423"/>
                  <a:gd name="T3" fmla="*/ 0 h 247"/>
                  <a:gd name="T4" fmla="*/ 0 w 423"/>
                  <a:gd name="T5" fmla="*/ 0 h 247"/>
                  <a:gd name="T6" fmla="*/ 0 w 423"/>
                  <a:gd name="T7" fmla="*/ 0 h 247"/>
                  <a:gd name="T8" fmla="*/ 0 w 423"/>
                  <a:gd name="T9" fmla="*/ 0 h 247"/>
                  <a:gd name="T10" fmla="*/ 0 w 423"/>
                  <a:gd name="T11" fmla="*/ 0 h 2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3"/>
                  <a:gd name="T19" fmla="*/ 0 h 247"/>
                  <a:gd name="T20" fmla="*/ 423 w 423"/>
                  <a:gd name="T21" fmla="*/ 247 h 24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3" h="247">
                    <a:moveTo>
                      <a:pt x="0" y="16"/>
                    </a:moveTo>
                    <a:lnTo>
                      <a:pt x="174" y="0"/>
                    </a:lnTo>
                    <a:lnTo>
                      <a:pt x="423" y="201"/>
                    </a:lnTo>
                    <a:lnTo>
                      <a:pt x="44" y="247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F0EA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4" name="Freeform 202"/>
              <p:cNvSpPr>
                <a:spLocks/>
              </p:cNvSpPr>
              <p:nvPr/>
            </p:nvSpPr>
            <p:spPr bwMode="auto">
              <a:xfrm>
                <a:off x="3177" y="2893"/>
                <a:ext cx="793" cy="250"/>
              </a:xfrm>
              <a:custGeom>
                <a:avLst/>
                <a:gdLst>
                  <a:gd name="T0" fmla="*/ 0 w 2378"/>
                  <a:gd name="T1" fmla="*/ 0 h 751"/>
                  <a:gd name="T2" fmla="*/ 0 w 2378"/>
                  <a:gd name="T3" fmla="*/ 0 h 751"/>
                  <a:gd name="T4" fmla="*/ 0 w 2378"/>
                  <a:gd name="T5" fmla="*/ 0 h 751"/>
                  <a:gd name="T6" fmla="*/ 0 w 2378"/>
                  <a:gd name="T7" fmla="*/ 0 h 751"/>
                  <a:gd name="T8" fmla="*/ 0 w 2378"/>
                  <a:gd name="T9" fmla="*/ 0 h 751"/>
                  <a:gd name="T10" fmla="*/ 0 w 2378"/>
                  <a:gd name="T11" fmla="*/ 0 h 751"/>
                  <a:gd name="T12" fmla="*/ 0 w 2378"/>
                  <a:gd name="T13" fmla="*/ 0 h 751"/>
                  <a:gd name="T14" fmla="*/ 0 w 2378"/>
                  <a:gd name="T15" fmla="*/ 0 h 751"/>
                  <a:gd name="T16" fmla="*/ 0 w 2378"/>
                  <a:gd name="T17" fmla="*/ 0 h 751"/>
                  <a:gd name="T18" fmla="*/ 0 w 2378"/>
                  <a:gd name="T19" fmla="*/ 0 h 751"/>
                  <a:gd name="T20" fmla="*/ 0 w 2378"/>
                  <a:gd name="T21" fmla="*/ 0 h 751"/>
                  <a:gd name="T22" fmla="*/ 0 w 2378"/>
                  <a:gd name="T23" fmla="*/ 0 h 751"/>
                  <a:gd name="T24" fmla="*/ 0 w 2378"/>
                  <a:gd name="T25" fmla="*/ 0 h 751"/>
                  <a:gd name="T26" fmla="*/ 0 w 2378"/>
                  <a:gd name="T27" fmla="*/ 0 h 751"/>
                  <a:gd name="T28" fmla="*/ 0 w 2378"/>
                  <a:gd name="T29" fmla="*/ 0 h 751"/>
                  <a:gd name="T30" fmla="*/ 0 w 2378"/>
                  <a:gd name="T31" fmla="*/ 0 h 751"/>
                  <a:gd name="T32" fmla="*/ 0 w 2378"/>
                  <a:gd name="T33" fmla="*/ 0 h 751"/>
                  <a:gd name="T34" fmla="*/ 0 w 2378"/>
                  <a:gd name="T35" fmla="*/ 0 h 75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378"/>
                  <a:gd name="T55" fmla="*/ 0 h 751"/>
                  <a:gd name="T56" fmla="*/ 2378 w 2378"/>
                  <a:gd name="T57" fmla="*/ 751 h 75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378" h="751">
                    <a:moveTo>
                      <a:pt x="155" y="301"/>
                    </a:moveTo>
                    <a:lnTo>
                      <a:pt x="129" y="450"/>
                    </a:lnTo>
                    <a:lnTo>
                      <a:pt x="0" y="601"/>
                    </a:lnTo>
                    <a:lnTo>
                      <a:pt x="563" y="751"/>
                    </a:lnTo>
                    <a:lnTo>
                      <a:pt x="1684" y="647"/>
                    </a:lnTo>
                    <a:lnTo>
                      <a:pt x="1763" y="616"/>
                    </a:lnTo>
                    <a:lnTo>
                      <a:pt x="1913" y="647"/>
                    </a:lnTo>
                    <a:lnTo>
                      <a:pt x="2042" y="630"/>
                    </a:lnTo>
                    <a:lnTo>
                      <a:pt x="2187" y="607"/>
                    </a:lnTo>
                    <a:lnTo>
                      <a:pt x="2221" y="580"/>
                    </a:lnTo>
                    <a:lnTo>
                      <a:pt x="2276" y="534"/>
                    </a:lnTo>
                    <a:lnTo>
                      <a:pt x="2326" y="490"/>
                    </a:lnTo>
                    <a:lnTo>
                      <a:pt x="2348" y="471"/>
                    </a:lnTo>
                    <a:lnTo>
                      <a:pt x="2378" y="186"/>
                    </a:lnTo>
                    <a:lnTo>
                      <a:pt x="2218" y="0"/>
                    </a:lnTo>
                    <a:lnTo>
                      <a:pt x="1439" y="140"/>
                    </a:lnTo>
                    <a:lnTo>
                      <a:pt x="155" y="301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5" name="Freeform 203"/>
              <p:cNvSpPr>
                <a:spLocks/>
              </p:cNvSpPr>
              <p:nvPr/>
            </p:nvSpPr>
            <p:spPr bwMode="auto">
              <a:xfrm>
                <a:off x="2961" y="2573"/>
                <a:ext cx="1021" cy="577"/>
              </a:xfrm>
              <a:custGeom>
                <a:avLst/>
                <a:gdLst>
                  <a:gd name="T0" fmla="*/ 0 w 3063"/>
                  <a:gd name="T1" fmla="*/ 0 h 1730"/>
                  <a:gd name="T2" fmla="*/ 0 w 3063"/>
                  <a:gd name="T3" fmla="*/ 0 h 1730"/>
                  <a:gd name="T4" fmla="*/ 0 w 3063"/>
                  <a:gd name="T5" fmla="*/ 0 h 1730"/>
                  <a:gd name="T6" fmla="*/ 0 w 3063"/>
                  <a:gd name="T7" fmla="*/ 0 h 1730"/>
                  <a:gd name="T8" fmla="*/ 0 w 3063"/>
                  <a:gd name="T9" fmla="*/ 0 h 1730"/>
                  <a:gd name="T10" fmla="*/ 0 w 3063"/>
                  <a:gd name="T11" fmla="*/ 0 h 1730"/>
                  <a:gd name="T12" fmla="*/ 0 w 3063"/>
                  <a:gd name="T13" fmla="*/ 0 h 1730"/>
                  <a:gd name="T14" fmla="*/ 0 w 3063"/>
                  <a:gd name="T15" fmla="*/ 0 h 1730"/>
                  <a:gd name="T16" fmla="*/ 0 w 3063"/>
                  <a:gd name="T17" fmla="*/ 0 h 1730"/>
                  <a:gd name="T18" fmla="*/ 0 w 3063"/>
                  <a:gd name="T19" fmla="*/ 0 h 1730"/>
                  <a:gd name="T20" fmla="*/ 0 w 3063"/>
                  <a:gd name="T21" fmla="*/ 0 h 1730"/>
                  <a:gd name="T22" fmla="*/ 0 w 3063"/>
                  <a:gd name="T23" fmla="*/ 0 h 1730"/>
                  <a:gd name="T24" fmla="*/ 0 w 3063"/>
                  <a:gd name="T25" fmla="*/ 0 h 1730"/>
                  <a:gd name="T26" fmla="*/ 0 w 3063"/>
                  <a:gd name="T27" fmla="*/ 0 h 1730"/>
                  <a:gd name="T28" fmla="*/ 0 w 3063"/>
                  <a:gd name="T29" fmla="*/ 0 h 1730"/>
                  <a:gd name="T30" fmla="*/ 0 w 3063"/>
                  <a:gd name="T31" fmla="*/ 0 h 1730"/>
                  <a:gd name="T32" fmla="*/ 0 w 3063"/>
                  <a:gd name="T33" fmla="*/ 0 h 1730"/>
                  <a:gd name="T34" fmla="*/ 0 w 3063"/>
                  <a:gd name="T35" fmla="*/ 0 h 1730"/>
                  <a:gd name="T36" fmla="*/ 0 w 3063"/>
                  <a:gd name="T37" fmla="*/ 0 h 1730"/>
                  <a:gd name="T38" fmla="*/ 0 w 3063"/>
                  <a:gd name="T39" fmla="*/ 0 h 1730"/>
                  <a:gd name="T40" fmla="*/ 0 w 3063"/>
                  <a:gd name="T41" fmla="*/ 0 h 1730"/>
                  <a:gd name="T42" fmla="*/ 0 w 3063"/>
                  <a:gd name="T43" fmla="*/ 0 h 1730"/>
                  <a:gd name="T44" fmla="*/ 0 w 3063"/>
                  <a:gd name="T45" fmla="*/ 0 h 1730"/>
                  <a:gd name="T46" fmla="*/ 0 w 3063"/>
                  <a:gd name="T47" fmla="*/ 0 h 1730"/>
                  <a:gd name="T48" fmla="*/ 0 w 3063"/>
                  <a:gd name="T49" fmla="*/ 0 h 1730"/>
                  <a:gd name="T50" fmla="*/ 0 w 3063"/>
                  <a:gd name="T51" fmla="*/ 0 h 1730"/>
                  <a:gd name="T52" fmla="*/ 0 w 3063"/>
                  <a:gd name="T53" fmla="*/ 0 h 1730"/>
                  <a:gd name="T54" fmla="*/ 0 w 3063"/>
                  <a:gd name="T55" fmla="*/ 0 h 1730"/>
                  <a:gd name="T56" fmla="*/ 0 w 3063"/>
                  <a:gd name="T57" fmla="*/ 0 h 1730"/>
                  <a:gd name="T58" fmla="*/ 0 w 3063"/>
                  <a:gd name="T59" fmla="*/ 0 h 1730"/>
                  <a:gd name="T60" fmla="*/ 0 w 3063"/>
                  <a:gd name="T61" fmla="*/ 0 h 1730"/>
                  <a:gd name="T62" fmla="*/ 0 w 3063"/>
                  <a:gd name="T63" fmla="*/ 0 h 1730"/>
                  <a:gd name="T64" fmla="*/ 0 w 3063"/>
                  <a:gd name="T65" fmla="*/ 0 h 1730"/>
                  <a:gd name="T66" fmla="*/ 0 w 3063"/>
                  <a:gd name="T67" fmla="*/ 0 h 1730"/>
                  <a:gd name="T68" fmla="*/ 0 w 3063"/>
                  <a:gd name="T69" fmla="*/ 0 h 1730"/>
                  <a:gd name="T70" fmla="*/ 0 w 3063"/>
                  <a:gd name="T71" fmla="*/ 0 h 1730"/>
                  <a:gd name="T72" fmla="*/ 0 w 3063"/>
                  <a:gd name="T73" fmla="*/ 0 h 173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063"/>
                  <a:gd name="T112" fmla="*/ 0 h 1730"/>
                  <a:gd name="T113" fmla="*/ 3063 w 3063"/>
                  <a:gd name="T114" fmla="*/ 1730 h 173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063" h="1730">
                    <a:moveTo>
                      <a:pt x="15" y="29"/>
                    </a:moveTo>
                    <a:lnTo>
                      <a:pt x="134" y="0"/>
                    </a:lnTo>
                    <a:lnTo>
                      <a:pt x="205" y="184"/>
                    </a:lnTo>
                    <a:lnTo>
                      <a:pt x="306" y="212"/>
                    </a:lnTo>
                    <a:lnTo>
                      <a:pt x="880" y="630"/>
                    </a:lnTo>
                    <a:lnTo>
                      <a:pt x="669" y="680"/>
                    </a:lnTo>
                    <a:lnTo>
                      <a:pt x="809" y="936"/>
                    </a:lnTo>
                    <a:lnTo>
                      <a:pt x="1284" y="885"/>
                    </a:lnTo>
                    <a:lnTo>
                      <a:pt x="1594" y="980"/>
                    </a:lnTo>
                    <a:lnTo>
                      <a:pt x="2453" y="705"/>
                    </a:lnTo>
                    <a:lnTo>
                      <a:pt x="2883" y="730"/>
                    </a:lnTo>
                    <a:lnTo>
                      <a:pt x="3063" y="970"/>
                    </a:lnTo>
                    <a:lnTo>
                      <a:pt x="3014" y="1427"/>
                    </a:lnTo>
                    <a:lnTo>
                      <a:pt x="2858" y="1555"/>
                    </a:lnTo>
                    <a:lnTo>
                      <a:pt x="2537" y="1614"/>
                    </a:lnTo>
                    <a:lnTo>
                      <a:pt x="2388" y="1581"/>
                    </a:lnTo>
                    <a:lnTo>
                      <a:pt x="2269" y="1620"/>
                    </a:lnTo>
                    <a:lnTo>
                      <a:pt x="1115" y="1730"/>
                    </a:lnTo>
                    <a:lnTo>
                      <a:pt x="561" y="1594"/>
                    </a:lnTo>
                    <a:lnTo>
                      <a:pt x="964" y="1535"/>
                    </a:lnTo>
                    <a:lnTo>
                      <a:pt x="2554" y="1409"/>
                    </a:lnTo>
                    <a:lnTo>
                      <a:pt x="2808" y="1395"/>
                    </a:lnTo>
                    <a:lnTo>
                      <a:pt x="2908" y="1160"/>
                    </a:lnTo>
                    <a:lnTo>
                      <a:pt x="2892" y="1133"/>
                    </a:lnTo>
                    <a:lnTo>
                      <a:pt x="2855" y="1074"/>
                    </a:lnTo>
                    <a:lnTo>
                      <a:pt x="2834" y="1042"/>
                    </a:lnTo>
                    <a:lnTo>
                      <a:pt x="2815" y="1012"/>
                    </a:lnTo>
                    <a:lnTo>
                      <a:pt x="2788" y="980"/>
                    </a:lnTo>
                    <a:lnTo>
                      <a:pt x="2536" y="1006"/>
                    </a:lnTo>
                    <a:lnTo>
                      <a:pt x="2372" y="1029"/>
                    </a:lnTo>
                    <a:lnTo>
                      <a:pt x="2298" y="1040"/>
                    </a:lnTo>
                    <a:lnTo>
                      <a:pt x="784" y="1215"/>
                    </a:lnTo>
                    <a:lnTo>
                      <a:pt x="703" y="1237"/>
                    </a:lnTo>
                    <a:lnTo>
                      <a:pt x="0" y="119"/>
                    </a:lnTo>
                    <a:lnTo>
                      <a:pt x="459" y="710"/>
                    </a:lnTo>
                    <a:lnTo>
                      <a:pt x="15" y="29"/>
                    </a:lnTo>
                    <a:close/>
                  </a:path>
                </a:pathLst>
              </a:custGeom>
              <a:solidFill>
                <a:srgbClr val="7A7A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6" name="Freeform 204"/>
              <p:cNvSpPr>
                <a:spLocks/>
              </p:cNvSpPr>
              <p:nvPr/>
            </p:nvSpPr>
            <p:spPr bwMode="auto">
              <a:xfrm>
                <a:off x="3660" y="2798"/>
                <a:ext cx="198" cy="60"/>
              </a:xfrm>
              <a:custGeom>
                <a:avLst/>
                <a:gdLst>
                  <a:gd name="T0" fmla="*/ 0 w 593"/>
                  <a:gd name="T1" fmla="*/ 0 h 178"/>
                  <a:gd name="T2" fmla="*/ 0 w 593"/>
                  <a:gd name="T3" fmla="*/ 0 h 178"/>
                  <a:gd name="T4" fmla="*/ 0 w 593"/>
                  <a:gd name="T5" fmla="*/ 0 h 178"/>
                  <a:gd name="T6" fmla="*/ 0 w 593"/>
                  <a:gd name="T7" fmla="*/ 0 h 178"/>
                  <a:gd name="T8" fmla="*/ 0 w 593"/>
                  <a:gd name="T9" fmla="*/ 0 h 178"/>
                  <a:gd name="T10" fmla="*/ 0 w 593"/>
                  <a:gd name="T11" fmla="*/ 0 h 178"/>
                  <a:gd name="T12" fmla="*/ 0 w 593"/>
                  <a:gd name="T13" fmla="*/ 0 h 178"/>
                  <a:gd name="T14" fmla="*/ 0 w 593"/>
                  <a:gd name="T15" fmla="*/ 0 h 178"/>
                  <a:gd name="T16" fmla="*/ 0 w 593"/>
                  <a:gd name="T17" fmla="*/ 0 h 17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93"/>
                  <a:gd name="T28" fmla="*/ 0 h 178"/>
                  <a:gd name="T29" fmla="*/ 593 w 593"/>
                  <a:gd name="T30" fmla="*/ 178 h 17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93" h="178">
                    <a:moveTo>
                      <a:pt x="0" y="178"/>
                    </a:moveTo>
                    <a:lnTo>
                      <a:pt x="423" y="161"/>
                    </a:lnTo>
                    <a:lnTo>
                      <a:pt x="593" y="142"/>
                    </a:lnTo>
                    <a:lnTo>
                      <a:pt x="519" y="68"/>
                    </a:lnTo>
                    <a:lnTo>
                      <a:pt x="546" y="0"/>
                    </a:lnTo>
                    <a:lnTo>
                      <a:pt x="380" y="29"/>
                    </a:lnTo>
                    <a:lnTo>
                      <a:pt x="155" y="124"/>
                    </a:lnTo>
                    <a:lnTo>
                      <a:pt x="0" y="178"/>
                    </a:lnTo>
                    <a:close/>
                  </a:path>
                </a:pathLst>
              </a:custGeom>
              <a:solidFill>
                <a:srgbClr val="948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7" name="Freeform 205"/>
              <p:cNvSpPr>
                <a:spLocks/>
              </p:cNvSpPr>
              <p:nvPr/>
            </p:nvSpPr>
            <p:spPr bwMode="auto">
              <a:xfrm>
                <a:off x="3267" y="2644"/>
                <a:ext cx="88" cy="159"/>
              </a:xfrm>
              <a:custGeom>
                <a:avLst/>
                <a:gdLst>
                  <a:gd name="T0" fmla="*/ 0 w 264"/>
                  <a:gd name="T1" fmla="*/ 0 h 477"/>
                  <a:gd name="T2" fmla="*/ 0 w 264"/>
                  <a:gd name="T3" fmla="*/ 0 h 477"/>
                  <a:gd name="T4" fmla="*/ 0 w 264"/>
                  <a:gd name="T5" fmla="*/ 0 h 477"/>
                  <a:gd name="T6" fmla="*/ 0 w 264"/>
                  <a:gd name="T7" fmla="*/ 0 h 477"/>
                  <a:gd name="T8" fmla="*/ 0 w 264"/>
                  <a:gd name="T9" fmla="*/ 0 h 477"/>
                  <a:gd name="T10" fmla="*/ 0 w 264"/>
                  <a:gd name="T11" fmla="*/ 0 h 477"/>
                  <a:gd name="T12" fmla="*/ 0 w 264"/>
                  <a:gd name="T13" fmla="*/ 0 h 477"/>
                  <a:gd name="T14" fmla="*/ 0 w 264"/>
                  <a:gd name="T15" fmla="*/ 0 h 477"/>
                  <a:gd name="T16" fmla="*/ 0 w 264"/>
                  <a:gd name="T17" fmla="*/ 0 h 477"/>
                  <a:gd name="T18" fmla="*/ 0 w 264"/>
                  <a:gd name="T19" fmla="*/ 0 h 477"/>
                  <a:gd name="T20" fmla="*/ 0 w 264"/>
                  <a:gd name="T21" fmla="*/ 0 h 477"/>
                  <a:gd name="T22" fmla="*/ 0 w 264"/>
                  <a:gd name="T23" fmla="*/ 0 h 47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64"/>
                  <a:gd name="T37" fmla="*/ 0 h 477"/>
                  <a:gd name="T38" fmla="*/ 264 w 264"/>
                  <a:gd name="T39" fmla="*/ 477 h 47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64" h="477">
                    <a:moveTo>
                      <a:pt x="9" y="420"/>
                    </a:moveTo>
                    <a:lnTo>
                      <a:pt x="0" y="266"/>
                    </a:lnTo>
                    <a:lnTo>
                      <a:pt x="59" y="96"/>
                    </a:lnTo>
                    <a:lnTo>
                      <a:pt x="109" y="0"/>
                    </a:lnTo>
                    <a:lnTo>
                      <a:pt x="264" y="81"/>
                    </a:lnTo>
                    <a:lnTo>
                      <a:pt x="214" y="106"/>
                    </a:lnTo>
                    <a:lnTo>
                      <a:pt x="119" y="131"/>
                    </a:lnTo>
                    <a:lnTo>
                      <a:pt x="73" y="245"/>
                    </a:lnTo>
                    <a:lnTo>
                      <a:pt x="73" y="366"/>
                    </a:lnTo>
                    <a:lnTo>
                      <a:pt x="144" y="477"/>
                    </a:lnTo>
                    <a:lnTo>
                      <a:pt x="9" y="420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8" name="Freeform 206"/>
              <p:cNvSpPr>
                <a:spLocks/>
              </p:cNvSpPr>
              <p:nvPr/>
            </p:nvSpPr>
            <p:spPr bwMode="auto">
              <a:xfrm>
                <a:off x="3283" y="2186"/>
                <a:ext cx="462" cy="165"/>
              </a:xfrm>
              <a:custGeom>
                <a:avLst/>
                <a:gdLst>
                  <a:gd name="T0" fmla="*/ 0 w 1385"/>
                  <a:gd name="T1" fmla="*/ 0 h 496"/>
                  <a:gd name="T2" fmla="*/ 0 w 1385"/>
                  <a:gd name="T3" fmla="*/ 0 h 496"/>
                  <a:gd name="T4" fmla="*/ 0 w 1385"/>
                  <a:gd name="T5" fmla="*/ 0 h 496"/>
                  <a:gd name="T6" fmla="*/ 0 w 1385"/>
                  <a:gd name="T7" fmla="*/ 0 h 496"/>
                  <a:gd name="T8" fmla="*/ 0 w 1385"/>
                  <a:gd name="T9" fmla="*/ 0 h 496"/>
                  <a:gd name="T10" fmla="*/ 0 w 1385"/>
                  <a:gd name="T11" fmla="*/ 0 h 496"/>
                  <a:gd name="T12" fmla="*/ 0 w 1385"/>
                  <a:gd name="T13" fmla="*/ 0 h 496"/>
                  <a:gd name="T14" fmla="*/ 0 w 1385"/>
                  <a:gd name="T15" fmla="*/ 0 h 49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85"/>
                  <a:gd name="T25" fmla="*/ 0 h 496"/>
                  <a:gd name="T26" fmla="*/ 1385 w 1385"/>
                  <a:gd name="T27" fmla="*/ 496 h 49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85" h="496">
                    <a:moveTo>
                      <a:pt x="0" y="297"/>
                    </a:moveTo>
                    <a:lnTo>
                      <a:pt x="1110" y="0"/>
                    </a:lnTo>
                    <a:lnTo>
                      <a:pt x="1255" y="31"/>
                    </a:lnTo>
                    <a:lnTo>
                      <a:pt x="269" y="309"/>
                    </a:lnTo>
                    <a:lnTo>
                      <a:pt x="1385" y="121"/>
                    </a:lnTo>
                    <a:lnTo>
                      <a:pt x="291" y="496"/>
                    </a:lnTo>
                    <a:lnTo>
                      <a:pt x="0" y="297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" name="Freeform 207"/>
              <p:cNvSpPr>
                <a:spLocks/>
              </p:cNvSpPr>
              <p:nvPr/>
            </p:nvSpPr>
            <p:spPr bwMode="auto">
              <a:xfrm>
                <a:off x="3184" y="2785"/>
                <a:ext cx="198" cy="100"/>
              </a:xfrm>
              <a:custGeom>
                <a:avLst/>
                <a:gdLst>
                  <a:gd name="T0" fmla="*/ 0 w 595"/>
                  <a:gd name="T1" fmla="*/ 0 h 300"/>
                  <a:gd name="T2" fmla="*/ 0 w 595"/>
                  <a:gd name="T3" fmla="*/ 0 h 300"/>
                  <a:gd name="T4" fmla="*/ 0 w 595"/>
                  <a:gd name="T5" fmla="*/ 0 h 300"/>
                  <a:gd name="T6" fmla="*/ 0 w 595"/>
                  <a:gd name="T7" fmla="*/ 0 h 300"/>
                  <a:gd name="T8" fmla="*/ 0 w 595"/>
                  <a:gd name="T9" fmla="*/ 0 h 300"/>
                  <a:gd name="T10" fmla="*/ 0 w 595"/>
                  <a:gd name="T11" fmla="*/ 0 h 300"/>
                  <a:gd name="T12" fmla="*/ 0 w 595"/>
                  <a:gd name="T13" fmla="*/ 0 h 300"/>
                  <a:gd name="T14" fmla="*/ 0 w 595"/>
                  <a:gd name="T15" fmla="*/ 0 h 300"/>
                  <a:gd name="T16" fmla="*/ 0 w 595"/>
                  <a:gd name="T17" fmla="*/ 0 h 300"/>
                  <a:gd name="T18" fmla="*/ 0 w 595"/>
                  <a:gd name="T19" fmla="*/ 0 h 300"/>
                  <a:gd name="T20" fmla="*/ 0 w 595"/>
                  <a:gd name="T21" fmla="*/ 0 h 3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95"/>
                  <a:gd name="T34" fmla="*/ 0 h 300"/>
                  <a:gd name="T35" fmla="*/ 595 w 595"/>
                  <a:gd name="T36" fmla="*/ 300 h 300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95" h="300">
                    <a:moveTo>
                      <a:pt x="0" y="44"/>
                    </a:moveTo>
                    <a:lnTo>
                      <a:pt x="187" y="0"/>
                    </a:lnTo>
                    <a:lnTo>
                      <a:pt x="428" y="131"/>
                    </a:lnTo>
                    <a:lnTo>
                      <a:pt x="595" y="251"/>
                    </a:lnTo>
                    <a:lnTo>
                      <a:pt x="490" y="269"/>
                    </a:lnTo>
                    <a:lnTo>
                      <a:pt x="375" y="193"/>
                    </a:lnTo>
                    <a:lnTo>
                      <a:pt x="291" y="109"/>
                    </a:lnTo>
                    <a:lnTo>
                      <a:pt x="155" y="94"/>
                    </a:lnTo>
                    <a:lnTo>
                      <a:pt x="140" y="30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B8AD4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" name="Freeform 208"/>
              <p:cNvSpPr>
                <a:spLocks/>
              </p:cNvSpPr>
              <p:nvPr/>
            </p:nvSpPr>
            <p:spPr bwMode="auto">
              <a:xfrm>
                <a:off x="3493" y="2413"/>
                <a:ext cx="151" cy="403"/>
              </a:xfrm>
              <a:custGeom>
                <a:avLst/>
                <a:gdLst>
                  <a:gd name="T0" fmla="*/ 0 w 452"/>
                  <a:gd name="T1" fmla="*/ 0 h 1211"/>
                  <a:gd name="T2" fmla="*/ 0 w 452"/>
                  <a:gd name="T3" fmla="*/ 0 h 1211"/>
                  <a:gd name="T4" fmla="*/ 0 w 452"/>
                  <a:gd name="T5" fmla="*/ 0 h 1211"/>
                  <a:gd name="T6" fmla="*/ 0 w 452"/>
                  <a:gd name="T7" fmla="*/ 0 h 1211"/>
                  <a:gd name="T8" fmla="*/ 0 w 452"/>
                  <a:gd name="T9" fmla="*/ 0 h 1211"/>
                  <a:gd name="T10" fmla="*/ 0 w 452"/>
                  <a:gd name="T11" fmla="*/ 0 h 1211"/>
                  <a:gd name="T12" fmla="*/ 0 w 452"/>
                  <a:gd name="T13" fmla="*/ 0 h 1211"/>
                  <a:gd name="T14" fmla="*/ 0 w 452"/>
                  <a:gd name="T15" fmla="*/ 0 h 1211"/>
                  <a:gd name="T16" fmla="*/ 0 w 452"/>
                  <a:gd name="T17" fmla="*/ 0 h 1211"/>
                  <a:gd name="T18" fmla="*/ 0 w 452"/>
                  <a:gd name="T19" fmla="*/ 0 h 1211"/>
                  <a:gd name="T20" fmla="*/ 0 w 452"/>
                  <a:gd name="T21" fmla="*/ 0 h 1211"/>
                  <a:gd name="T22" fmla="*/ 0 w 452"/>
                  <a:gd name="T23" fmla="*/ 0 h 1211"/>
                  <a:gd name="T24" fmla="*/ 0 w 452"/>
                  <a:gd name="T25" fmla="*/ 0 h 1211"/>
                  <a:gd name="T26" fmla="*/ 0 w 452"/>
                  <a:gd name="T27" fmla="*/ 0 h 1211"/>
                  <a:gd name="T28" fmla="*/ 0 w 452"/>
                  <a:gd name="T29" fmla="*/ 0 h 1211"/>
                  <a:gd name="T30" fmla="*/ 0 w 452"/>
                  <a:gd name="T31" fmla="*/ 0 h 1211"/>
                  <a:gd name="T32" fmla="*/ 0 w 452"/>
                  <a:gd name="T33" fmla="*/ 0 h 1211"/>
                  <a:gd name="T34" fmla="*/ 0 w 452"/>
                  <a:gd name="T35" fmla="*/ 0 h 121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52"/>
                  <a:gd name="T55" fmla="*/ 0 h 1211"/>
                  <a:gd name="T56" fmla="*/ 452 w 452"/>
                  <a:gd name="T57" fmla="*/ 1211 h 121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52" h="1211">
                    <a:moveTo>
                      <a:pt x="71" y="96"/>
                    </a:moveTo>
                    <a:lnTo>
                      <a:pt x="362" y="0"/>
                    </a:lnTo>
                    <a:lnTo>
                      <a:pt x="452" y="110"/>
                    </a:lnTo>
                    <a:lnTo>
                      <a:pt x="322" y="776"/>
                    </a:lnTo>
                    <a:lnTo>
                      <a:pt x="186" y="896"/>
                    </a:lnTo>
                    <a:lnTo>
                      <a:pt x="182" y="1211"/>
                    </a:lnTo>
                    <a:lnTo>
                      <a:pt x="71" y="1086"/>
                    </a:lnTo>
                    <a:lnTo>
                      <a:pt x="49" y="941"/>
                    </a:lnTo>
                    <a:lnTo>
                      <a:pt x="27" y="841"/>
                    </a:lnTo>
                    <a:lnTo>
                      <a:pt x="5" y="794"/>
                    </a:lnTo>
                    <a:lnTo>
                      <a:pt x="0" y="772"/>
                    </a:lnTo>
                    <a:lnTo>
                      <a:pt x="5" y="716"/>
                    </a:lnTo>
                    <a:lnTo>
                      <a:pt x="30" y="549"/>
                    </a:lnTo>
                    <a:lnTo>
                      <a:pt x="61" y="382"/>
                    </a:lnTo>
                    <a:lnTo>
                      <a:pt x="77" y="305"/>
                    </a:lnTo>
                    <a:lnTo>
                      <a:pt x="37" y="121"/>
                    </a:lnTo>
                    <a:lnTo>
                      <a:pt x="71" y="96"/>
                    </a:lnTo>
                    <a:close/>
                  </a:path>
                </a:pathLst>
              </a:custGeom>
              <a:solidFill>
                <a:srgbClr val="FF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" name="Freeform 209"/>
              <p:cNvSpPr>
                <a:spLocks/>
              </p:cNvSpPr>
              <p:nvPr/>
            </p:nvSpPr>
            <p:spPr bwMode="auto">
              <a:xfrm>
                <a:off x="3510" y="2396"/>
                <a:ext cx="158" cy="430"/>
              </a:xfrm>
              <a:custGeom>
                <a:avLst/>
                <a:gdLst>
                  <a:gd name="T0" fmla="*/ 0 w 474"/>
                  <a:gd name="T1" fmla="*/ 0 h 1290"/>
                  <a:gd name="T2" fmla="*/ 0 w 474"/>
                  <a:gd name="T3" fmla="*/ 0 h 1290"/>
                  <a:gd name="T4" fmla="*/ 0 w 474"/>
                  <a:gd name="T5" fmla="*/ 0 h 1290"/>
                  <a:gd name="T6" fmla="*/ 0 w 474"/>
                  <a:gd name="T7" fmla="*/ 0 h 1290"/>
                  <a:gd name="T8" fmla="*/ 0 w 474"/>
                  <a:gd name="T9" fmla="*/ 0 h 1290"/>
                  <a:gd name="T10" fmla="*/ 0 w 474"/>
                  <a:gd name="T11" fmla="*/ 0 h 1290"/>
                  <a:gd name="T12" fmla="*/ 0 w 474"/>
                  <a:gd name="T13" fmla="*/ 0 h 1290"/>
                  <a:gd name="T14" fmla="*/ 0 w 474"/>
                  <a:gd name="T15" fmla="*/ 0 h 1290"/>
                  <a:gd name="T16" fmla="*/ 0 w 474"/>
                  <a:gd name="T17" fmla="*/ 0 h 1290"/>
                  <a:gd name="T18" fmla="*/ 0 w 474"/>
                  <a:gd name="T19" fmla="*/ 0 h 1290"/>
                  <a:gd name="T20" fmla="*/ 0 w 474"/>
                  <a:gd name="T21" fmla="*/ 0 h 1290"/>
                  <a:gd name="T22" fmla="*/ 0 w 474"/>
                  <a:gd name="T23" fmla="*/ 0 h 1290"/>
                  <a:gd name="T24" fmla="*/ 0 w 474"/>
                  <a:gd name="T25" fmla="*/ 0 h 1290"/>
                  <a:gd name="T26" fmla="*/ 0 w 474"/>
                  <a:gd name="T27" fmla="*/ 0 h 1290"/>
                  <a:gd name="T28" fmla="*/ 0 w 474"/>
                  <a:gd name="T29" fmla="*/ 0 h 1290"/>
                  <a:gd name="T30" fmla="*/ 0 w 474"/>
                  <a:gd name="T31" fmla="*/ 0 h 1290"/>
                  <a:gd name="T32" fmla="*/ 0 w 474"/>
                  <a:gd name="T33" fmla="*/ 0 h 1290"/>
                  <a:gd name="T34" fmla="*/ 0 w 474"/>
                  <a:gd name="T35" fmla="*/ 0 h 1290"/>
                  <a:gd name="T36" fmla="*/ 0 w 474"/>
                  <a:gd name="T37" fmla="*/ 0 h 1290"/>
                  <a:gd name="T38" fmla="*/ 0 w 474"/>
                  <a:gd name="T39" fmla="*/ 0 h 1290"/>
                  <a:gd name="T40" fmla="*/ 0 w 474"/>
                  <a:gd name="T41" fmla="*/ 0 h 1290"/>
                  <a:gd name="T42" fmla="*/ 0 w 474"/>
                  <a:gd name="T43" fmla="*/ 0 h 1290"/>
                  <a:gd name="T44" fmla="*/ 0 w 474"/>
                  <a:gd name="T45" fmla="*/ 0 h 1290"/>
                  <a:gd name="T46" fmla="*/ 0 w 474"/>
                  <a:gd name="T47" fmla="*/ 0 h 1290"/>
                  <a:gd name="T48" fmla="*/ 0 w 474"/>
                  <a:gd name="T49" fmla="*/ 0 h 1290"/>
                  <a:gd name="T50" fmla="*/ 0 w 474"/>
                  <a:gd name="T51" fmla="*/ 0 h 1290"/>
                  <a:gd name="T52" fmla="*/ 0 w 474"/>
                  <a:gd name="T53" fmla="*/ 0 h 1290"/>
                  <a:gd name="T54" fmla="*/ 0 w 474"/>
                  <a:gd name="T55" fmla="*/ 0 h 1290"/>
                  <a:gd name="T56" fmla="*/ 0 w 474"/>
                  <a:gd name="T57" fmla="*/ 0 h 129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74"/>
                  <a:gd name="T88" fmla="*/ 0 h 1290"/>
                  <a:gd name="T89" fmla="*/ 474 w 474"/>
                  <a:gd name="T90" fmla="*/ 1290 h 129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74" h="1290">
                    <a:moveTo>
                      <a:pt x="0" y="109"/>
                    </a:moveTo>
                    <a:lnTo>
                      <a:pt x="369" y="0"/>
                    </a:lnTo>
                    <a:lnTo>
                      <a:pt x="474" y="214"/>
                    </a:lnTo>
                    <a:lnTo>
                      <a:pt x="310" y="689"/>
                    </a:lnTo>
                    <a:lnTo>
                      <a:pt x="434" y="1005"/>
                    </a:lnTo>
                    <a:lnTo>
                      <a:pt x="230" y="959"/>
                    </a:lnTo>
                    <a:lnTo>
                      <a:pt x="140" y="1290"/>
                    </a:lnTo>
                    <a:lnTo>
                      <a:pt x="57" y="1026"/>
                    </a:lnTo>
                    <a:lnTo>
                      <a:pt x="15" y="779"/>
                    </a:lnTo>
                    <a:lnTo>
                      <a:pt x="90" y="509"/>
                    </a:lnTo>
                    <a:lnTo>
                      <a:pt x="34" y="304"/>
                    </a:lnTo>
                    <a:lnTo>
                      <a:pt x="124" y="214"/>
                    </a:lnTo>
                    <a:lnTo>
                      <a:pt x="230" y="244"/>
                    </a:lnTo>
                    <a:lnTo>
                      <a:pt x="190" y="339"/>
                    </a:lnTo>
                    <a:lnTo>
                      <a:pt x="264" y="390"/>
                    </a:lnTo>
                    <a:lnTo>
                      <a:pt x="115" y="689"/>
                    </a:lnTo>
                    <a:lnTo>
                      <a:pt x="190" y="675"/>
                    </a:lnTo>
                    <a:lnTo>
                      <a:pt x="115" y="900"/>
                    </a:lnTo>
                    <a:lnTo>
                      <a:pt x="214" y="785"/>
                    </a:lnTo>
                    <a:lnTo>
                      <a:pt x="260" y="555"/>
                    </a:lnTo>
                    <a:lnTo>
                      <a:pt x="260" y="484"/>
                    </a:lnTo>
                    <a:lnTo>
                      <a:pt x="339" y="314"/>
                    </a:lnTo>
                    <a:lnTo>
                      <a:pt x="285" y="300"/>
                    </a:lnTo>
                    <a:lnTo>
                      <a:pt x="304" y="170"/>
                    </a:lnTo>
                    <a:lnTo>
                      <a:pt x="180" y="149"/>
                    </a:lnTo>
                    <a:lnTo>
                      <a:pt x="199" y="99"/>
                    </a:lnTo>
                    <a:lnTo>
                      <a:pt x="25" y="195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FF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" name="Freeform 210"/>
              <p:cNvSpPr>
                <a:spLocks/>
              </p:cNvSpPr>
              <p:nvPr/>
            </p:nvSpPr>
            <p:spPr bwMode="auto">
              <a:xfrm>
                <a:off x="3022" y="2563"/>
                <a:ext cx="265" cy="228"/>
              </a:xfrm>
              <a:custGeom>
                <a:avLst/>
                <a:gdLst>
                  <a:gd name="T0" fmla="*/ 0 w 794"/>
                  <a:gd name="T1" fmla="*/ 0 h 686"/>
                  <a:gd name="T2" fmla="*/ 0 w 794"/>
                  <a:gd name="T3" fmla="*/ 0 h 686"/>
                  <a:gd name="T4" fmla="*/ 0 w 794"/>
                  <a:gd name="T5" fmla="*/ 0 h 686"/>
                  <a:gd name="T6" fmla="*/ 0 w 794"/>
                  <a:gd name="T7" fmla="*/ 0 h 686"/>
                  <a:gd name="T8" fmla="*/ 0 w 794"/>
                  <a:gd name="T9" fmla="*/ 0 h 686"/>
                  <a:gd name="T10" fmla="*/ 0 w 794"/>
                  <a:gd name="T11" fmla="*/ 0 h 686"/>
                  <a:gd name="T12" fmla="*/ 0 w 794"/>
                  <a:gd name="T13" fmla="*/ 0 h 686"/>
                  <a:gd name="T14" fmla="*/ 0 w 794"/>
                  <a:gd name="T15" fmla="*/ 0 h 686"/>
                  <a:gd name="T16" fmla="*/ 0 w 794"/>
                  <a:gd name="T17" fmla="*/ 0 h 686"/>
                  <a:gd name="T18" fmla="*/ 0 w 794"/>
                  <a:gd name="T19" fmla="*/ 0 h 686"/>
                  <a:gd name="T20" fmla="*/ 0 w 794"/>
                  <a:gd name="T21" fmla="*/ 0 h 686"/>
                  <a:gd name="T22" fmla="*/ 0 w 794"/>
                  <a:gd name="T23" fmla="*/ 0 h 68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794"/>
                  <a:gd name="T37" fmla="*/ 0 h 686"/>
                  <a:gd name="T38" fmla="*/ 794 w 794"/>
                  <a:gd name="T39" fmla="*/ 686 h 68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794" h="686">
                    <a:moveTo>
                      <a:pt x="0" y="136"/>
                    </a:moveTo>
                    <a:lnTo>
                      <a:pt x="60" y="40"/>
                    </a:lnTo>
                    <a:lnTo>
                      <a:pt x="134" y="0"/>
                    </a:lnTo>
                    <a:lnTo>
                      <a:pt x="144" y="96"/>
                    </a:lnTo>
                    <a:lnTo>
                      <a:pt x="349" y="291"/>
                    </a:lnTo>
                    <a:lnTo>
                      <a:pt x="653" y="466"/>
                    </a:lnTo>
                    <a:lnTo>
                      <a:pt x="794" y="341"/>
                    </a:lnTo>
                    <a:lnTo>
                      <a:pt x="714" y="686"/>
                    </a:lnTo>
                    <a:lnTo>
                      <a:pt x="100" y="230"/>
                    </a:lnTo>
                    <a:lnTo>
                      <a:pt x="20" y="215"/>
                    </a:lnTo>
                    <a:lnTo>
                      <a:pt x="0" y="136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3" name="Freeform 211"/>
              <p:cNvSpPr>
                <a:spLocks/>
              </p:cNvSpPr>
              <p:nvPr/>
            </p:nvSpPr>
            <p:spPr bwMode="auto">
              <a:xfrm>
                <a:off x="3016" y="2503"/>
                <a:ext cx="301" cy="173"/>
              </a:xfrm>
              <a:custGeom>
                <a:avLst/>
                <a:gdLst>
                  <a:gd name="T0" fmla="*/ 0 w 902"/>
                  <a:gd name="T1" fmla="*/ 0 h 521"/>
                  <a:gd name="T2" fmla="*/ 0 w 902"/>
                  <a:gd name="T3" fmla="*/ 0 h 521"/>
                  <a:gd name="T4" fmla="*/ 0 w 902"/>
                  <a:gd name="T5" fmla="*/ 0 h 521"/>
                  <a:gd name="T6" fmla="*/ 0 w 902"/>
                  <a:gd name="T7" fmla="*/ 0 h 521"/>
                  <a:gd name="T8" fmla="*/ 0 w 902"/>
                  <a:gd name="T9" fmla="*/ 0 h 521"/>
                  <a:gd name="T10" fmla="*/ 0 w 902"/>
                  <a:gd name="T11" fmla="*/ 0 h 521"/>
                  <a:gd name="T12" fmla="*/ 0 w 902"/>
                  <a:gd name="T13" fmla="*/ 0 h 521"/>
                  <a:gd name="T14" fmla="*/ 0 w 902"/>
                  <a:gd name="T15" fmla="*/ 0 h 521"/>
                  <a:gd name="T16" fmla="*/ 0 w 902"/>
                  <a:gd name="T17" fmla="*/ 0 h 52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902"/>
                  <a:gd name="T28" fmla="*/ 0 h 521"/>
                  <a:gd name="T29" fmla="*/ 902 w 902"/>
                  <a:gd name="T30" fmla="*/ 521 h 52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902" h="521">
                    <a:moveTo>
                      <a:pt x="32" y="40"/>
                    </a:moveTo>
                    <a:lnTo>
                      <a:pt x="0" y="102"/>
                    </a:lnTo>
                    <a:lnTo>
                      <a:pt x="143" y="121"/>
                    </a:lnTo>
                    <a:lnTo>
                      <a:pt x="767" y="446"/>
                    </a:lnTo>
                    <a:lnTo>
                      <a:pt x="812" y="521"/>
                    </a:lnTo>
                    <a:lnTo>
                      <a:pt x="902" y="435"/>
                    </a:lnTo>
                    <a:lnTo>
                      <a:pt x="93" y="0"/>
                    </a:lnTo>
                    <a:lnTo>
                      <a:pt x="32" y="4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4" name="Freeform 212"/>
              <p:cNvSpPr>
                <a:spLocks/>
              </p:cNvSpPr>
              <p:nvPr/>
            </p:nvSpPr>
            <p:spPr bwMode="auto">
              <a:xfrm>
                <a:off x="3327" y="2600"/>
                <a:ext cx="753" cy="300"/>
              </a:xfrm>
              <a:custGeom>
                <a:avLst/>
                <a:gdLst>
                  <a:gd name="T0" fmla="*/ 0 w 2259"/>
                  <a:gd name="T1" fmla="*/ 0 h 900"/>
                  <a:gd name="T2" fmla="*/ 0 w 2259"/>
                  <a:gd name="T3" fmla="*/ 0 h 900"/>
                  <a:gd name="T4" fmla="*/ 0 w 2259"/>
                  <a:gd name="T5" fmla="*/ 0 h 900"/>
                  <a:gd name="T6" fmla="*/ 0 w 2259"/>
                  <a:gd name="T7" fmla="*/ 0 h 900"/>
                  <a:gd name="T8" fmla="*/ 0 w 2259"/>
                  <a:gd name="T9" fmla="*/ 0 h 900"/>
                  <a:gd name="T10" fmla="*/ 0 w 2259"/>
                  <a:gd name="T11" fmla="*/ 0 h 900"/>
                  <a:gd name="T12" fmla="*/ 0 w 2259"/>
                  <a:gd name="T13" fmla="*/ 0 h 900"/>
                  <a:gd name="T14" fmla="*/ 0 w 2259"/>
                  <a:gd name="T15" fmla="*/ 0 h 900"/>
                  <a:gd name="T16" fmla="*/ 0 w 2259"/>
                  <a:gd name="T17" fmla="*/ 0 h 900"/>
                  <a:gd name="T18" fmla="*/ 0 w 2259"/>
                  <a:gd name="T19" fmla="*/ 0 h 900"/>
                  <a:gd name="T20" fmla="*/ 0 w 2259"/>
                  <a:gd name="T21" fmla="*/ 0 h 900"/>
                  <a:gd name="T22" fmla="*/ 0 w 2259"/>
                  <a:gd name="T23" fmla="*/ 0 h 900"/>
                  <a:gd name="T24" fmla="*/ 0 w 2259"/>
                  <a:gd name="T25" fmla="*/ 0 h 900"/>
                  <a:gd name="T26" fmla="*/ 0 w 2259"/>
                  <a:gd name="T27" fmla="*/ 0 h 900"/>
                  <a:gd name="T28" fmla="*/ 0 w 2259"/>
                  <a:gd name="T29" fmla="*/ 0 h 900"/>
                  <a:gd name="T30" fmla="*/ 0 w 2259"/>
                  <a:gd name="T31" fmla="*/ 0 h 900"/>
                  <a:gd name="T32" fmla="*/ 0 w 2259"/>
                  <a:gd name="T33" fmla="*/ 0 h 900"/>
                  <a:gd name="T34" fmla="*/ 0 w 2259"/>
                  <a:gd name="T35" fmla="*/ 0 h 900"/>
                  <a:gd name="T36" fmla="*/ 0 w 2259"/>
                  <a:gd name="T37" fmla="*/ 0 h 900"/>
                  <a:gd name="T38" fmla="*/ 0 w 2259"/>
                  <a:gd name="T39" fmla="*/ 0 h 900"/>
                  <a:gd name="T40" fmla="*/ 0 w 2259"/>
                  <a:gd name="T41" fmla="*/ 0 h 900"/>
                  <a:gd name="T42" fmla="*/ 0 w 2259"/>
                  <a:gd name="T43" fmla="*/ 0 h 900"/>
                  <a:gd name="T44" fmla="*/ 0 w 2259"/>
                  <a:gd name="T45" fmla="*/ 0 h 900"/>
                  <a:gd name="T46" fmla="*/ 0 w 2259"/>
                  <a:gd name="T47" fmla="*/ 0 h 90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259"/>
                  <a:gd name="T73" fmla="*/ 0 h 900"/>
                  <a:gd name="T74" fmla="*/ 2259 w 2259"/>
                  <a:gd name="T75" fmla="*/ 900 h 900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259" h="900">
                    <a:moveTo>
                      <a:pt x="11" y="515"/>
                    </a:moveTo>
                    <a:lnTo>
                      <a:pt x="90" y="655"/>
                    </a:lnTo>
                    <a:lnTo>
                      <a:pt x="226" y="709"/>
                    </a:lnTo>
                    <a:lnTo>
                      <a:pt x="231" y="510"/>
                    </a:lnTo>
                    <a:lnTo>
                      <a:pt x="321" y="284"/>
                    </a:lnTo>
                    <a:lnTo>
                      <a:pt x="201" y="345"/>
                    </a:lnTo>
                    <a:lnTo>
                      <a:pt x="155" y="379"/>
                    </a:lnTo>
                    <a:lnTo>
                      <a:pt x="141" y="315"/>
                    </a:lnTo>
                    <a:lnTo>
                      <a:pt x="146" y="184"/>
                    </a:lnTo>
                    <a:lnTo>
                      <a:pt x="511" y="0"/>
                    </a:lnTo>
                    <a:lnTo>
                      <a:pt x="504" y="233"/>
                    </a:lnTo>
                    <a:lnTo>
                      <a:pt x="437" y="283"/>
                    </a:lnTo>
                    <a:lnTo>
                      <a:pt x="390" y="540"/>
                    </a:lnTo>
                    <a:lnTo>
                      <a:pt x="481" y="730"/>
                    </a:lnTo>
                    <a:lnTo>
                      <a:pt x="1885" y="305"/>
                    </a:lnTo>
                    <a:lnTo>
                      <a:pt x="1780" y="100"/>
                    </a:lnTo>
                    <a:lnTo>
                      <a:pt x="2259" y="299"/>
                    </a:lnTo>
                    <a:lnTo>
                      <a:pt x="2179" y="355"/>
                    </a:lnTo>
                    <a:lnTo>
                      <a:pt x="496" y="900"/>
                    </a:lnTo>
                    <a:lnTo>
                      <a:pt x="349" y="864"/>
                    </a:lnTo>
                    <a:lnTo>
                      <a:pt x="46" y="740"/>
                    </a:lnTo>
                    <a:lnTo>
                      <a:pt x="0" y="600"/>
                    </a:lnTo>
                    <a:lnTo>
                      <a:pt x="11" y="515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5" name="Freeform 213"/>
              <p:cNvSpPr>
                <a:spLocks/>
              </p:cNvSpPr>
              <p:nvPr/>
            </p:nvSpPr>
            <p:spPr bwMode="auto">
              <a:xfrm>
                <a:off x="3610" y="2471"/>
                <a:ext cx="447" cy="195"/>
              </a:xfrm>
              <a:custGeom>
                <a:avLst/>
                <a:gdLst>
                  <a:gd name="T0" fmla="*/ 0 w 1340"/>
                  <a:gd name="T1" fmla="*/ 0 h 586"/>
                  <a:gd name="T2" fmla="*/ 0 w 1340"/>
                  <a:gd name="T3" fmla="*/ 0 h 586"/>
                  <a:gd name="T4" fmla="*/ 0 w 1340"/>
                  <a:gd name="T5" fmla="*/ 0 h 586"/>
                  <a:gd name="T6" fmla="*/ 0 w 1340"/>
                  <a:gd name="T7" fmla="*/ 0 h 586"/>
                  <a:gd name="T8" fmla="*/ 0 w 1340"/>
                  <a:gd name="T9" fmla="*/ 0 h 586"/>
                  <a:gd name="T10" fmla="*/ 0 w 1340"/>
                  <a:gd name="T11" fmla="*/ 0 h 586"/>
                  <a:gd name="T12" fmla="*/ 0 w 1340"/>
                  <a:gd name="T13" fmla="*/ 0 h 586"/>
                  <a:gd name="T14" fmla="*/ 0 w 1340"/>
                  <a:gd name="T15" fmla="*/ 0 h 5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40"/>
                  <a:gd name="T25" fmla="*/ 0 h 586"/>
                  <a:gd name="T26" fmla="*/ 1340 w 1340"/>
                  <a:gd name="T27" fmla="*/ 586 h 58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40" h="586">
                    <a:moveTo>
                      <a:pt x="100" y="210"/>
                    </a:moveTo>
                    <a:lnTo>
                      <a:pt x="634" y="0"/>
                    </a:lnTo>
                    <a:lnTo>
                      <a:pt x="1340" y="170"/>
                    </a:lnTo>
                    <a:lnTo>
                      <a:pt x="1208" y="256"/>
                    </a:lnTo>
                    <a:lnTo>
                      <a:pt x="14" y="586"/>
                    </a:lnTo>
                    <a:lnTo>
                      <a:pt x="0" y="436"/>
                    </a:lnTo>
                    <a:lnTo>
                      <a:pt x="100" y="210"/>
                    </a:lnTo>
                    <a:close/>
                  </a:path>
                </a:pathLst>
              </a:custGeom>
              <a:solidFill>
                <a:srgbClr val="B56C4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" name="Freeform 214"/>
              <p:cNvSpPr>
                <a:spLocks/>
              </p:cNvSpPr>
              <p:nvPr/>
            </p:nvSpPr>
            <p:spPr bwMode="auto">
              <a:xfrm>
                <a:off x="2913" y="2415"/>
                <a:ext cx="462" cy="256"/>
              </a:xfrm>
              <a:custGeom>
                <a:avLst/>
                <a:gdLst>
                  <a:gd name="T0" fmla="*/ 0 w 1387"/>
                  <a:gd name="T1" fmla="*/ 0 h 770"/>
                  <a:gd name="T2" fmla="*/ 0 w 1387"/>
                  <a:gd name="T3" fmla="*/ 0 h 770"/>
                  <a:gd name="T4" fmla="*/ 0 w 1387"/>
                  <a:gd name="T5" fmla="*/ 0 h 770"/>
                  <a:gd name="T6" fmla="*/ 0 w 1387"/>
                  <a:gd name="T7" fmla="*/ 0 h 770"/>
                  <a:gd name="T8" fmla="*/ 0 w 1387"/>
                  <a:gd name="T9" fmla="*/ 0 h 770"/>
                  <a:gd name="T10" fmla="*/ 0 w 1387"/>
                  <a:gd name="T11" fmla="*/ 0 h 7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87"/>
                  <a:gd name="T19" fmla="*/ 0 h 770"/>
                  <a:gd name="T20" fmla="*/ 1387 w 1387"/>
                  <a:gd name="T21" fmla="*/ 770 h 77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87" h="770">
                    <a:moveTo>
                      <a:pt x="0" y="45"/>
                    </a:moveTo>
                    <a:lnTo>
                      <a:pt x="24" y="0"/>
                    </a:lnTo>
                    <a:lnTo>
                      <a:pt x="1387" y="659"/>
                    </a:lnTo>
                    <a:lnTo>
                      <a:pt x="1356" y="77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" name="Freeform 215"/>
              <p:cNvSpPr>
                <a:spLocks/>
              </p:cNvSpPr>
              <p:nvPr/>
            </p:nvSpPr>
            <p:spPr bwMode="auto">
              <a:xfrm>
                <a:off x="2991" y="2249"/>
                <a:ext cx="931" cy="316"/>
              </a:xfrm>
              <a:custGeom>
                <a:avLst/>
                <a:gdLst>
                  <a:gd name="T0" fmla="*/ 0 w 2793"/>
                  <a:gd name="T1" fmla="*/ 0 h 946"/>
                  <a:gd name="T2" fmla="*/ 0 w 2793"/>
                  <a:gd name="T3" fmla="*/ 0 h 946"/>
                  <a:gd name="T4" fmla="*/ 0 w 2793"/>
                  <a:gd name="T5" fmla="*/ 0 h 946"/>
                  <a:gd name="T6" fmla="*/ 0 w 2793"/>
                  <a:gd name="T7" fmla="*/ 0 h 946"/>
                  <a:gd name="T8" fmla="*/ 0 w 2793"/>
                  <a:gd name="T9" fmla="*/ 0 h 946"/>
                  <a:gd name="T10" fmla="*/ 0 w 2793"/>
                  <a:gd name="T11" fmla="*/ 0 h 946"/>
                  <a:gd name="T12" fmla="*/ 0 w 2793"/>
                  <a:gd name="T13" fmla="*/ 0 h 946"/>
                  <a:gd name="T14" fmla="*/ 0 w 2793"/>
                  <a:gd name="T15" fmla="*/ 0 h 946"/>
                  <a:gd name="T16" fmla="*/ 0 w 2793"/>
                  <a:gd name="T17" fmla="*/ 0 h 946"/>
                  <a:gd name="T18" fmla="*/ 0 w 2793"/>
                  <a:gd name="T19" fmla="*/ 0 h 946"/>
                  <a:gd name="T20" fmla="*/ 0 w 2793"/>
                  <a:gd name="T21" fmla="*/ 0 h 946"/>
                  <a:gd name="T22" fmla="*/ 0 w 2793"/>
                  <a:gd name="T23" fmla="*/ 0 h 946"/>
                  <a:gd name="T24" fmla="*/ 0 w 2793"/>
                  <a:gd name="T25" fmla="*/ 0 h 946"/>
                  <a:gd name="T26" fmla="*/ 0 w 2793"/>
                  <a:gd name="T27" fmla="*/ 0 h 946"/>
                  <a:gd name="T28" fmla="*/ 0 w 2793"/>
                  <a:gd name="T29" fmla="*/ 0 h 946"/>
                  <a:gd name="T30" fmla="*/ 0 w 2793"/>
                  <a:gd name="T31" fmla="*/ 0 h 946"/>
                  <a:gd name="T32" fmla="*/ 0 w 2793"/>
                  <a:gd name="T33" fmla="*/ 0 h 946"/>
                  <a:gd name="T34" fmla="*/ 0 w 2793"/>
                  <a:gd name="T35" fmla="*/ 0 h 946"/>
                  <a:gd name="T36" fmla="*/ 0 w 2793"/>
                  <a:gd name="T37" fmla="*/ 0 h 94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793"/>
                  <a:gd name="T58" fmla="*/ 0 h 946"/>
                  <a:gd name="T59" fmla="*/ 2793 w 2793"/>
                  <a:gd name="T60" fmla="*/ 946 h 94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793" h="946">
                    <a:moveTo>
                      <a:pt x="9" y="280"/>
                    </a:moveTo>
                    <a:lnTo>
                      <a:pt x="1219" y="716"/>
                    </a:lnTo>
                    <a:lnTo>
                      <a:pt x="1169" y="946"/>
                    </a:lnTo>
                    <a:lnTo>
                      <a:pt x="1433" y="856"/>
                    </a:lnTo>
                    <a:lnTo>
                      <a:pt x="1584" y="795"/>
                    </a:lnTo>
                    <a:lnTo>
                      <a:pt x="1544" y="590"/>
                    </a:lnTo>
                    <a:lnTo>
                      <a:pt x="1928" y="441"/>
                    </a:lnTo>
                    <a:lnTo>
                      <a:pt x="2003" y="586"/>
                    </a:lnTo>
                    <a:lnTo>
                      <a:pt x="1959" y="835"/>
                    </a:lnTo>
                    <a:lnTo>
                      <a:pt x="2498" y="574"/>
                    </a:lnTo>
                    <a:lnTo>
                      <a:pt x="2648" y="586"/>
                    </a:lnTo>
                    <a:lnTo>
                      <a:pt x="2793" y="310"/>
                    </a:lnTo>
                    <a:lnTo>
                      <a:pt x="2778" y="106"/>
                    </a:lnTo>
                    <a:lnTo>
                      <a:pt x="2588" y="0"/>
                    </a:lnTo>
                    <a:lnTo>
                      <a:pt x="1194" y="435"/>
                    </a:lnTo>
                    <a:lnTo>
                      <a:pt x="1089" y="490"/>
                    </a:lnTo>
                    <a:lnTo>
                      <a:pt x="0" y="115"/>
                    </a:lnTo>
                    <a:lnTo>
                      <a:pt x="9" y="280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" name="Freeform 216"/>
              <p:cNvSpPr>
                <a:spLocks/>
              </p:cNvSpPr>
              <p:nvPr/>
            </p:nvSpPr>
            <p:spPr bwMode="auto">
              <a:xfrm>
                <a:off x="2932" y="2126"/>
                <a:ext cx="995" cy="422"/>
              </a:xfrm>
              <a:custGeom>
                <a:avLst/>
                <a:gdLst>
                  <a:gd name="T0" fmla="*/ 0 w 2984"/>
                  <a:gd name="T1" fmla="*/ 0 h 1267"/>
                  <a:gd name="T2" fmla="*/ 0 w 2984"/>
                  <a:gd name="T3" fmla="*/ 0 h 1267"/>
                  <a:gd name="T4" fmla="*/ 0 w 2984"/>
                  <a:gd name="T5" fmla="*/ 0 h 1267"/>
                  <a:gd name="T6" fmla="*/ 0 w 2984"/>
                  <a:gd name="T7" fmla="*/ 0 h 1267"/>
                  <a:gd name="T8" fmla="*/ 0 w 2984"/>
                  <a:gd name="T9" fmla="*/ 0 h 1267"/>
                  <a:gd name="T10" fmla="*/ 0 w 2984"/>
                  <a:gd name="T11" fmla="*/ 0 h 1267"/>
                  <a:gd name="T12" fmla="*/ 0 w 2984"/>
                  <a:gd name="T13" fmla="*/ 0 h 1267"/>
                  <a:gd name="T14" fmla="*/ 0 w 2984"/>
                  <a:gd name="T15" fmla="*/ 0 h 1267"/>
                  <a:gd name="T16" fmla="*/ 0 w 2984"/>
                  <a:gd name="T17" fmla="*/ 0 h 1267"/>
                  <a:gd name="T18" fmla="*/ 0 w 2984"/>
                  <a:gd name="T19" fmla="*/ 0 h 1267"/>
                  <a:gd name="T20" fmla="*/ 0 w 2984"/>
                  <a:gd name="T21" fmla="*/ 0 h 1267"/>
                  <a:gd name="T22" fmla="*/ 0 w 2984"/>
                  <a:gd name="T23" fmla="*/ 0 h 1267"/>
                  <a:gd name="T24" fmla="*/ 0 w 2984"/>
                  <a:gd name="T25" fmla="*/ 0 h 1267"/>
                  <a:gd name="T26" fmla="*/ 0 w 2984"/>
                  <a:gd name="T27" fmla="*/ 0 h 1267"/>
                  <a:gd name="T28" fmla="*/ 0 w 2984"/>
                  <a:gd name="T29" fmla="*/ 0 h 1267"/>
                  <a:gd name="T30" fmla="*/ 0 w 2984"/>
                  <a:gd name="T31" fmla="*/ 0 h 1267"/>
                  <a:gd name="T32" fmla="*/ 0 w 2984"/>
                  <a:gd name="T33" fmla="*/ 0 h 1267"/>
                  <a:gd name="T34" fmla="*/ 0 w 2984"/>
                  <a:gd name="T35" fmla="*/ 0 h 1267"/>
                  <a:gd name="T36" fmla="*/ 0 w 2984"/>
                  <a:gd name="T37" fmla="*/ 0 h 1267"/>
                  <a:gd name="T38" fmla="*/ 0 w 2984"/>
                  <a:gd name="T39" fmla="*/ 0 h 1267"/>
                  <a:gd name="T40" fmla="*/ 0 w 2984"/>
                  <a:gd name="T41" fmla="*/ 0 h 1267"/>
                  <a:gd name="T42" fmla="*/ 0 w 2984"/>
                  <a:gd name="T43" fmla="*/ 0 h 1267"/>
                  <a:gd name="T44" fmla="*/ 0 w 2984"/>
                  <a:gd name="T45" fmla="*/ 0 h 1267"/>
                  <a:gd name="T46" fmla="*/ 0 w 2984"/>
                  <a:gd name="T47" fmla="*/ 0 h 1267"/>
                  <a:gd name="T48" fmla="*/ 0 w 2984"/>
                  <a:gd name="T49" fmla="*/ 0 h 126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984"/>
                  <a:gd name="T76" fmla="*/ 0 h 1267"/>
                  <a:gd name="T77" fmla="*/ 2984 w 2984"/>
                  <a:gd name="T78" fmla="*/ 1267 h 126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984" h="1267">
                    <a:moveTo>
                      <a:pt x="0" y="316"/>
                    </a:moveTo>
                    <a:lnTo>
                      <a:pt x="1490" y="0"/>
                    </a:lnTo>
                    <a:lnTo>
                      <a:pt x="2284" y="170"/>
                    </a:lnTo>
                    <a:lnTo>
                      <a:pt x="991" y="481"/>
                    </a:lnTo>
                    <a:lnTo>
                      <a:pt x="1291" y="586"/>
                    </a:lnTo>
                    <a:lnTo>
                      <a:pt x="2598" y="266"/>
                    </a:lnTo>
                    <a:lnTo>
                      <a:pt x="2731" y="213"/>
                    </a:lnTo>
                    <a:lnTo>
                      <a:pt x="2904" y="306"/>
                    </a:lnTo>
                    <a:lnTo>
                      <a:pt x="2979" y="421"/>
                    </a:lnTo>
                    <a:lnTo>
                      <a:pt x="2984" y="741"/>
                    </a:lnTo>
                    <a:lnTo>
                      <a:pt x="2824" y="957"/>
                    </a:lnTo>
                    <a:lnTo>
                      <a:pt x="2674" y="967"/>
                    </a:lnTo>
                    <a:lnTo>
                      <a:pt x="2649" y="1032"/>
                    </a:lnTo>
                    <a:lnTo>
                      <a:pt x="2514" y="1097"/>
                    </a:lnTo>
                    <a:lnTo>
                      <a:pt x="2349" y="1147"/>
                    </a:lnTo>
                    <a:lnTo>
                      <a:pt x="2119" y="1267"/>
                    </a:lnTo>
                    <a:lnTo>
                      <a:pt x="2135" y="1206"/>
                    </a:lnTo>
                    <a:lnTo>
                      <a:pt x="2209" y="1026"/>
                    </a:lnTo>
                    <a:lnTo>
                      <a:pt x="2759" y="806"/>
                    </a:lnTo>
                    <a:lnTo>
                      <a:pt x="2864" y="676"/>
                    </a:lnTo>
                    <a:lnTo>
                      <a:pt x="2835" y="446"/>
                    </a:lnTo>
                    <a:lnTo>
                      <a:pt x="2759" y="403"/>
                    </a:lnTo>
                    <a:lnTo>
                      <a:pt x="1375" y="787"/>
                    </a:lnTo>
                    <a:lnTo>
                      <a:pt x="0" y="316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9" name="Freeform 217"/>
              <p:cNvSpPr>
                <a:spLocks/>
              </p:cNvSpPr>
              <p:nvPr/>
            </p:nvSpPr>
            <p:spPr bwMode="auto">
              <a:xfrm>
                <a:off x="3454" y="2593"/>
                <a:ext cx="511" cy="260"/>
              </a:xfrm>
              <a:custGeom>
                <a:avLst/>
                <a:gdLst>
                  <a:gd name="T0" fmla="*/ 0 w 1534"/>
                  <a:gd name="T1" fmla="*/ 0 h 781"/>
                  <a:gd name="T2" fmla="*/ 0 w 1534"/>
                  <a:gd name="T3" fmla="*/ 0 h 781"/>
                  <a:gd name="T4" fmla="*/ 0 w 1534"/>
                  <a:gd name="T5" fmla="*/ 0 h 781"/>
                  <a:gd name="T6" fmla="*/ 0 w 1534"/>
                  <a:gd name="T7" fmla="*/ 0 h 781"/>
                  <a:gd name="T8" fmla="*/ 0 w 1534"/>
                  <a:gd name="T9" fmla="*/ 0 h 781"/>
                  <a:gd name="T10" fmla="*/ 0 w 1534"/>
                  <a:gd name="T11" fmla="*/ 0 h 781"/>
                  <a:gd name="T12" fmla="*/ 0 w 1534"/>
                  <a:gd name="T13" fmla="*/ 0 h 781"/>
                  <a:gd name="T14" fmla="*/ 0 w 1534"/>
                  <a:gd name="T15" fmla="*/ 0 h 781"/>
                  <a:gd name="T16" fmla="*/ 0 w 1534"/>
                  <a:gd name="T17" fmla="*/ 0 h 781"/>
                  <a:gd name="T18" fmla="*/ 0 w 1534"/>
                  <a:gd name="T19" fmla="*/ 0 h 781"/>
                  <a:gd name="T20" fmla="*/ 0 w 1534"/>
                  <a:gd name="T21" fmla="*/ 0 h 781"/>
                  <a:gd name="T22" fmla="*/ 0 w 1534"/>
                  <a:gd name="T23" fmla="*/ 0 h 781"/>
                  <a:gd name="T24" fmla="*/ 0 w 1534"/>
                  <a:gd name="T25" fmla="*/ 0 h 781"/>
                  <a:gd name="T26" fmla="*/ 0 w 1534"/>
                  <a:gd name="T27" fmla="*/ 0 h 781"/>
                  <a:gd name="T28" fmla="*/ 0 w 1534"/>
                  <a:gd name="T29" fmla="*/ 0 h 781"/>
                  <a:gd name="T30" fmla="*/ 0 w 1534"/>
                  <a:gd name="T31" fmla="*/ 0 h 781"/>
                  <a:gd name="T32" fmla="*/ 0 w 1534"/>
                  <a:gd name="T33" fmla="*/ 0 h 78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534"/>
                  <a:gd name="T52" fmla="*/ 0 h 781"/>
                  <a:gd name="T53" fmla="*/ 1534 w 1534"/>
                  <a:gd name="T54" fmla="*/ 781 h 78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534" h="781">
                    <a:moveTo>
                      <a:pt x="509" y="236"/>
                    </a:moveTo>
                    <a:lnTo>
                      <a:pt x="1419" y="0"/>
                    </a:lnTo>
                    <a:lnTo>
                      <a:pt x="1408" y="137"/>
                    </a:lnTo>
                    <a:lnTo>
                      <a:pt x="1423" y="251"/>
                    </a:lnTo>
                    <a:lnTo>
                      <a:pt x="1534" y="331"/>
                    </a:lnTo>
                    <a:lnTo>
                      <a:pt x="115" y="781"/>
                    </a:lnTo>
                    <a:lnTo>
                      <a:pt x="40" y="741"/>
                    </a:lnTo>
                    <a:lnTo>
                      <a:pt x="0" y="611"/>
                    </a:lnTo>
                    <a:lnTo>
                      <a:pt x="55" y="345"/>
                    </a:lnTo>
                    <a:lnTo>
                      <a:pt x="109" y="316"/>
                    </a:lnTo>
                    <a:lnTo>
                      <a:pt x="245" y="586"/>
                    </a:lnTo>
                    <a:lnTo>
                      <a:pt x="316" y="648"/>
                    </a:lnTo>
                    <a:lnTo>
                      <a:pt x="325" y="410"/>
                    </a:lnTo>
                    <a:lnTo>
                      <a:pt x="409" y="331"/>
                    </a:lnTo>
                    <a:lnTo>
                      <a:pt x="577" y="387"/>
                    </a:lnTo>
                    <a:lnTo>
                      <a:pt x="509" y="236"/>
                    </a:lnTo>
                    <a:close/>
                  </a:path>
                </a:pathLst>
              </a:custGeom>
              <a:solidFill>
                <a:srgbClr val="D1BA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" name="Freeform 218"/>
              <p:cNvSpPr>
                <a:spLocks/>
              </p:cNvSpPr>
              <p:nvPr/>
            </p:nvSpPr>
            <p:spPr bwMode="auto">
              <a:xfrm>
                <a:off x="3367" y="2508"/>
                <a:ext cx="156" cy="88"/>
              </a:xfrm>
              <a:custGeom>
                <a:avLst/>
                <a:gdLst>
                  <a:gd name="T0" fmla="*/ 0 w 468"/>
                  <a:gd name="T1" fmla="*/ 0 h 264"/>
                  <a:gd name="T2" fmla="*/ 0 w 468"/>
                  <a:gd name="T3" fmla="*/ 0 h 264"/>
                  <a:gd name="T4" fmla="*/ 0 w 468"/>
                  <a:gd name="T5" fmla="*/ 0 h 264"/>
                  <a:gd name="T6" fmla="*/ 0 w 468"/>
                  <a:gd name="T7" fmla="*/ 0 h 264"/>
                  <a:gd name="T8" fmla="*/ 0 w 468"/>
                  <a:gd name="T9" fmla="*/ 0 h 264"/>
                  <a:gd name="T10" fmla="*/ 0 w 468"/>
                  <a:gd name="T11" fmla="*/ 0 h 264"/>
                  <a:gd name="T12" fmla="*/ 0 w 468"/>
                  <a:gd name="T13" fmla="*/ 0 h 26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468"/>
                  <a:gd name="T22" fmla="*/ 0 h 264"/>
                  <a:gd name="T23" fmla="*/ 468 w 468"/>
                  <a:gd name="T24" fmla="*/ 264 h 26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468" h="264">
                    <a:moveTo>
                      <a:pt x="0" y="229"/>
                    </a:moveTo>
                    <a:lnTo>
                      <a:pt x="310" y="199"/>
                    </a:lnTo>
                    <a:lnTo>
                      <a:pt x="294" y="264"/>
                    </a:lnTo>
                    <a:lnTo>
                      <a:pt x="434" y="210"/>
                    </a:lnTo>
                    <a:lnTo>
                      <a:pt x="468" y="0"/>
                    </a:lnTo>
                    <a:lnTo>
                      <a:pt x="0" y="229"/>
                    </a:lnTo>
                    <a:close/>
                  </a:path>
                </a:pathLst>
              </a:custGeom>
              <a:solidFill>
                <a:srgbClr val="AE4D4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" name="Freeform 219"/>
              <p:cNvSpPr>
                <a:spLocks/>
              </p:cNvSpPr>
              <p:nvPr/>
            </p:nvSpPr>
            <p:spPr bwMode="auto">
              <a:xfrm>
                <a:off x="2880" y="2118"/>
                <a:ext cx="1023" cy="361"/>
              </a:xfrm>
              <a:custGeom>
                <a:avLst/>
                <a:gdLst>
                  <a:gd name="T0" fmla="*/ 0 w 3069"/>
                  <a:gd name="T1" fmla="*/ 0 h 1082"/>
                  <a:gd name="T2" fmla="*/ 0 w 3069"/>
                  <a:gd name="T3" fmla="*/ 0 h 1082"/>
                  <a:gd name="T4" fmla="*/ 0 w 3069"/>
                  <a:gd name="T5" fmla="*/ 0 h 1082"/>
                  <a:gd name="T6" fmla="*/ 0 w 3069"/>
                  <a:gd name="T7" fmla="*/ 0 h 1082"/>
                  <a:gd name="T8" fmla="*/ 0 w 3069"/>
                  <a:gd name="T9" fmla="*/ 0 h 1082"/>
                  <a:gd name="T10" fmla="*/ 0 w 3069"/>
                  <a:gd name="T11" fmla="*/ 0 h 1082"/>
                  <a:gd name="T12" fmla="*/ 0 w 3069"/>
                  <a:gd name="T13" fmla="*/ 0 h 1082"/>
                  <a:gd name="T14" fmla="*/ 0 w 3069"/>
                  <a:gd name="T15" fmla="*/ 0 h 1082"/>
                  <a:gd name="T16" fmla="*/ 0 w 3069"/>
                  <a:gd name="T17" fmla="*/ 0 h 1082"/>
                  <a:gd name="T18" fmla="*/ 0 w 3069"/>
                  <a:gd name="T19" fmla="*/ 0 h 1082"/>
                  <a:gd name="T20" fmla="*/ 0 w 3069"/>
                  <a:gd name="T21" fmla="*/ 0 h 1082"/>
                  <a:gd name="T22" fmla="*/ 0 w 3069"/>
                  <a:gd name="T23" fmla="*/ 0 h 1082"/>
                  <a:gd name="T24" fmla="*/ 0 w 3069"/>
                  <a:gd name="T25" fmla="*/ 0 h 1082"/>
                  <a:gd name="T26" fmla="*/ 0 w 3069"/>
                  <a:gd name="T27" fmla="*/ 0 h 1082"/>
                  <a:gd name="T28" fmla="*/ 0 w 3069"/>
                  <a:gd name="T29" fmla="*/ 0 h 1082"/>
                  <a:gd name="T30" fmla="*/ 0 w 3069"/>
                  <a:gd name="T31" fmla="*/ 0 h 1082"/>
                  <a:gd name="T32" fmla="*/ 0 w 3069"/>
                  <a:gd name="T33" fmla="*/ 0 h 1082"/>
                  <a:gd name="T34" fmla="*/ 0 w 3069"/>
                  <a:gd name="T35" fmla="*/ 0 h 1082"/>
                  <a:gd name="T36" fmla="*/ 0 w 3069"/>
                  <a:gd name="T37" fmla="*/ 0 h 1082"/>
                  <a:gd name="T38" fmla="*/ 0 w 3069"/>
                  <a:gd name="T39" fmla="*/ 0 h 1082"/>
                  <a:gd name="T40" fmla="*/ 0 w 3069"/>
                  <a:gd name="T41" fmla="*/ 0 h 1082"/>
                  <a:gd name="T42" fmla="*/ 0 w 3069"/>
                  <a:gd name="T43" fmla="*/ 0 h 1082"/>
                  <a:gd name="T44" fmla="*/ 0 w 3069"/>
                  <a:gd name="T45" fmla="*/ 0 h 1082"/>
                  <a:gd name="T46" fmla="*/ 0 w 3069"/>
                  <a:gd name="T47" fmla="*/ 0 h 1082"/>
                  <a:gd name="T48" fmla="*/ 0 w 3069"/>
                  <a:gd name="T49" fmla="*/ 0 h 1082"/>
                  <a:gd name="T50" fmla="*/ 0 w 3069"/>
                  <a:gd name="T51" fmla="*/ 0 h 1082"/>
                  <a:gd name="T52" fmla="*/ 0 w 3069"/>
                  <a:gd name="T53" fmla="*/ 0 h 1082"/>
                  <a:gd name="T54" fmla="*/ 0 w 3069"/>
                  <a:gd name="T55" fmla="*/ 0 h 1082"/>
                  <a:gd name="T56" fmla="*/ 0 w 3069"/>
                  <a:gd name="T57" fmla="*/ 0 h 1082"/>
                  <a:gd name="T58" fmla="*/ 0 w 3069"/>
                  <a:gd name="T59" fmla="*/ 0 h 1082"/>
                  <a:gd name="T60" fmla="*/ 0 w 3069"/>
                  <a:gd name="T61" fmla="*/ 0 h 1082"/>
                  <a:gd name="T62" fmla="*/ 0 w 3069"/>
                  <a:gd name="T63" fmla="*/ 0 h 1082"/>
                  <a:gd name="T64" fmla="*/ 0 w 3069"/>
                  <a:gd name="T65" fmla="*/ 0 h 1082"/>
                  <a:gd name="T66" fmla="*/ 0 w 3069"/>
                  <a:gd name="T67" fmla="*/ 0 h 1082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069"/>
                  <a:gd name="T103" fmla="*/ 0 h 1082"/>
                  <a:gd name="T104" fmla="*/ 3069 w 3069"/>
                  <a:gd name="T105" fmla="*/ 1082 h 1082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069" h="1082">
                    <a:moveTo>
                      <a:pt x="25" y="281"/>
                    </a:moveTo>
                    <a:lnTo>
                      <a:pt x="0" y="384"/>
                    </a:lnTo>
                    <a:lnTo>
                      <a:pt x="272" y="520"/>
                    </a:lnTo>
                    <a:lnTo>
                      <a:pt x="306" y="647"/>
                    </a:lnTo>
                    <a:lnTo>
                      <a:pt x="313" y="757"/>
                    </a:lnTo>
                    <a:lnTo>
                      <a:pt x="279" y="886"/>
                    </a:lnTo>
                    <a:lnTo>
                      <a:pt x="365" y="775"/>
                    </a:lnTo>
                    <a:lnTo>
                      <a:pt x="407" y="647"/>
                    </a:lnTo>
                    <a:lnTo>
                      <a:pt x="399" y="554"/>
                    </a:lnTo>
                    <a:lnTo>
                      <a:pt x="1436" y="920"/>
                    </a:lnTo>
                    <a:lnTo>
                      <a:pt x="2915" y="425"/>
                    </a:lnTo>
                    <a:lnTo>
                      <a:pt x="2958" y="554"/>
                    </a:lnTo>
                    <a:lnTo>
                      <a:pt x="2958" y="698"/>
                    </a:lnTo>
                    <a:lnTo>
                      <a:pt x="2856" y="825"/>
                    </a:lnTo>
                    <a:lnTo>
                      <a:pt x="2371" y="1026"/>
                    </a:lnTo>
                    <a:lnTo>
                      <a:pt x="2345" y="1082"/>
                    </a:lnTo>
                    <a:lnTo>
                      <a:pt x="2908" y="868"/>
                    </a:lnTo>
                    <a:lnTo>
                      <a:pt x="3019" y="791"/>
                    </a:lnTo>
                    <a:lnTo>
                      <a:pt x="3069" y="664"/>
                    </a:lnTo>
                    <a:lnTo>
                      <a:pt x="3053" y="493"/>
                    </a:lnTo>
                    <a:lnTo>
                      <a:pt x="2976" y="400"/>
                    </a:lnTo>
                    <a:lnTo>
                      <a:pt x="2899" y="366"/>
                    </a:lnTo>
                    <a:lnTo>
                      <a:pt x="2695" y="459"/>
                    </a:lnTo>
                    <a:lnTo>
                      <a:pt x="1470" y="748"/>
                    </a:lnTo>
                    <a:lnTo>
                      <a:pt x="282" y="381"/>
                    </a:lnTo>
                    <a:lnTo>
                      <a:pt x="1402" y="809"/>
                    </a:lnTo>
                    <a:lnTo>
                      <a:pt x="1402" y="852"/>
                    </a:lnTo>
                    <a:lnTo>
                      <a:pt x="50" y="357"/>
                    </a:lnTo>
                    <a:lnTo>
                      <a:pt x="93" y="315"/>
                    </a:lnTo>
                    <a:lnTo>
                      <a:pt x="1597" y="43"/>
                    </a:lnTo>
                    <a:lnTo>
                      <a:pt x="2334" y="179"/>
                    </a:lnTo>
                    <a:lnTo>
                      <a:pt x="1556" y="0"/>
                    </a:lnTo>
                    <a:lnTo>
                      <a:pt x="25" y="28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" name="Freeform 220"/>
              <p:cNvSpPr>
                <a:spLocks/>
              </p:cNvSpPr>
              <p:nvPr/>
            </p:nvSpPr>
            <p:spPr bwMode="auto">
              <a:xfrm>
                <a:off x="2883" y="2359"/>
                <a:ext cx="632" cy="320"/>
              </a:xfrm>
              <a:custGeom>
                <a:avLst/>
                <a:gdLst>
                  <a:gd name="T0" fmla="*/ 0 w 1894"/>
                  <a:gd name="T1" fmla="*/ 0 h 960"/>
                  <a:gd name="T2" fmla="*/ 0 w 1894"/>
                  <a:gd name="T3" fmla="*/ 0 h 960"/>
                  <a:gd name="T4" fmla="*/ 0 w 1894"/>
                  <a:gd name="T5" fmla="*/ 0 h 960"/>
                  <a:gd name="T6" fmla="*/ 0 w 1894"/>
                  <a:gd name="T7" fmla="*/ 0 h 960"/>
                  <a:gd name="T8" fmla="*/ 0 w 1894"/>
                  <a:gd name="T9" fmla="*/ 0 h 960"/>
                  <a:gd name="T10" fmla="*/ 0 w 1894"/>
                  <a:gd name="T11" fmla="*/ 0 h 960"/>
                  <a:gd name="T12" fmla="*/ 0 w 1894"/>
                  <a:gd name="T13" fmla="*/ 0 h 960"/>
                  <a:gd name="T14" fmla="*/ 0 w 1894"/>
                  <a:gd name="T15" fmla="*/ 0 h 960"/>
                  <a:gd name="T16" fmla="*/ 0 w 1894"/>
                  <a:gd name="T17" fmla="*/ 0 h 960"/>
                  <a:gd name="T18" fmla="*/ 0 w 1894"/>
                  <a:gd name="T19" fmla="*/ 0 h 960"/>
                  <a:gd name="T20" fmla="*/ 0 w 1894"/>
                  <a:gd name="T21" fmla="*/ 0 h 960"/>
                  <a:gd name="T22" fmla="*/ 0 w 1894"/>
                  <a:gd name="T23" fmla="*/ 0 h 960"/>
                  <a:gd name="T24" fmla="*/ 0 w 1894"/>
                  <a:gd name="T25" fmla="*/ 0 h 960"/>
                  <a:gd name="T26" fmla="*/ 0 w 1894"/>
                  <a:gd name="T27" fmla="*/ 0 h 960"/>
                  <a:gd name="T28" fmla="*/ 0 w 1894"/>
                  <a:gd name="T29" fmla="*/ 0 h 96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894"/>
                  <a:gd name="T46" fmla="*/ 0 h 960"/>
                  <a:gd name="T47" fmla="*/ 1894 w 1894"/>
                  <a:gd name="T48" fmla="*/ 960 h 960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894" h="960">
                    <a:moveTo>
                      <a:pt x="321" y="0"/>
                    </a:moveTo>
                    <a:lnTo>
                      <a:pt x="28" y="105"/>
                    </a:lnTo>
                    <a:lnTo>
                      <a:pt x="0" y="211"/>
                    </a:lnTo>
                    <a:lnTo>
                      <a:pt x="1441" y="960"/>
                    </a:lnTo>
                    <a:lnTo>
                      <a:pt x="1840" y="760"/>
                    </a:lnTo>
                    <a:lnTo>
                      <a:pt x="1894" y="626"/>
                    </a:lnTo>
                    <a:lnTo>
                      <a:pt x="1451" y="799"/>
                    </a:lnTo>
                    <a:lnTo>
                      <a:pt x="449" y="338"/>
                    </a:lnTo>
                    <a:lnTo>
                      <a:pt x="1401" y="831"/>
                    </a:lnTo>
                    <a:lnTo>
                      <a:pt x="1423" y="904"/>
                    </a:lnTo>
                    <a:lnTo>
                      <a:pt x="89" y="211"/>
                    </a:lnTo>
                    <a:lnTo>
                      <a:pt x="77" y="149"/>
                    </a:lnTo>
                    <a:lnTo>
                      <a:pt x="316" y="55"/>
                    </a:lnTo>
                    <a:lnTo>
                      <a:pt x="3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3" name="Freeform 221"/>
              <p:cNvSpPr>
                <a:spLocks/>
              </p:cNvSpPr>
              <p:nvPr/>
            </p:nvSpPr>
            <p:spPr bwMode="auto">
              <a:xfrm>
                <a:off x="2995" y="2396"/>
                <a:ext cx="528" cy="195"/>
              </a:xfrm>
              <a:custGeom>
                <a:avLst/>
                <a:gdLst>
                  <a:gd name="T0" fmla="*/ 0 w 1584"/>
                  <a:gd name="T1" fmla="*/ 0 h 584"/>
                  <a:gd name="T2" fmla="*/ 0 w 1584"/>
                  <a:gd name="T3" fmla="*/ 0 h 584"/>
                  <a:gd name="T4" fmla="*/ 0 w 1584"/>
                  <a:gd name="T5" fmla="*/ 0 h 584"/>
                  <a:gd name="T6" fmla="*/ 0 w 1584"/>
                  <a:gd name="T7" fmla="*/ 0 h 584"/>
                  <a:gd name="T8" fmla="*/ 0 w 1584"/>
                  <a:gd name="T9" fmla="*/ 0 h 584"/>
                  <a:gd name="T10" fmla="*/ 0 w 1584"/>
                  <a:gd name="T11" fmla="*/ 0 h 584"/>
                  <a:gd name="T12" fmla="*/ 0 w 1584"/>
                  <a:gd name="T13" fmla="*/ 0 h 584"/>
                  <a:gd name="T14" fmla="*/ 0 w 1584"/>
                  <a:gd name="T15" fmla="*/ 0 h 584"/>
                  <a:gd name="T16" fmla="*/ 0 w 1584"/>
                  <a:gd name="T17" fmla="*/ 0 h 584"/>
                  <a:gd name="T18" fmla="*/ 0 w 1584"/>
                  <a:gd name="T19" fmla="*/ 0 h 584"/>
                  <a:gd name="T20" fmla="*/ 0 w 1584"/>
                  <a:gd name="T21" fmla="*/ 0 h 584"/>
                  <a:gd name="T22" fmla="*/ 0 w 1584"/>
                  <a:gd name="T23" fmla="*/ 0 h 584"/>
                  <a:gd name="T24" fmla="*/ 0 w 1584"/>
                  <a:gd name="T25" fmla="*/ 0 h 584"/>
                  <a:gd name="T26" fmla="*/ 0 w 1584"/>
                  <a:gd name="T27" fmla="*/ 0 h 584"/>
                  <a:gd name="T28" fmla="*/ 0 w 1584"/>
                  <a:gd name="T29" fmla="*/ 0 h 584"/>
                  <a:gd name="T30" fmla="*/ 0 w 1584"/>
                  <a:gd name="T31" fmla="*/ 0 h 584"/>
                  <a:gd name="T32" fmla="*/ 0 w 1584"/>
                  <a:gd name="T33" fmla="*/ 0 h 584"/>
                  <a:gd name="T34" fmla="*/ 0 w 1584"/>
                  <a:gd name="T35" fmla="*/ 0 h 584"/>
                  <a:gd name="T36" fmla="*/ 0 w 1584"/>
                  <a:gd name="T37" fmla="*/ 0 h 584"/>
                  <a:gd name="T38" fmla="*/ 0 w 1584"/>
                  <a:gd name="T39" fmla="*/ 0 h 584"/>
                  <a:gd name="T40" fmla="*/ 0 w 1584"/>
                  <a:gd name="T41" fmla="*/ 0 h 58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584"/>
                  <a:gd name="T64" fmla="*/ 0 h 584"/>
                  <a:gd name="T65" fmla="*/ 1584 w 1584"/>
                  <a:gd name="T66" fmla="*/ 584 h 58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584" h="584">
                    <a:moveTo>
                      <a:pt x="0" y="83"/>
                    </a:moveTo>
                    <a:lnTo>
                      <a:pt x="1082" y="584"/>
                    </a:lnTo>
                    <a:lnTo>
                      <a:pt x="1584" y="378"/>
                    </a:lnTo>
                    <a:lnTo>
                      <a:pt x="1584" y="335"/>
                    </a:lnTo>
                    <a:lnTo>
                      <a:pt x="1200" y="483"/>
                    </a:lnTo>
                    <a:lnTo>
                      <a:pt x="1255" y="360"/>
                    </a:lnTo>
                    <a:lnTo>
                      <a:pt x="1448" y="282"/>
                    </a:lnTo>
                    <a:lnTo>
                      <a:pt x="1239" y="306"/>
                    </a:lnTo>
                    <a:lnTo>
                      <a:pt x="1227" y="171"/>
                    </a:lnTo>
                    <a:lnTo>
                      <a:pt x="1156" y="22"/>
                    </a:lnTo>
                    <a:lnTo>
                      <a:pt x="1106" y="56"/>
                    </a:lnTo>
                    <a:lnTo>
                      <a:pt x="1167" y="171"/>
                    </a:lnTo>
                    <a:lnTo>
                      <a:pt x="662" y="0"/>
                    </a:lnTo>
                    <a:lnTo>
                      <a:pt x="1167" y="249"/>
                    </a:lnTo>
                    <a:lnTo>
                      <a:pt x="1181" y="325"/>
                    </a:lnTo>
                    <a:lnTo>
                      <a:pt x="1141" y="418"/>
                    </a:lnTo>
                    <a:lnTo>
                      <a:pt x="358" y="111"/>
                    </a:lnTo>
                    <a:lnTo>
                      <a:pt x="1137" y="466"/>
                    </a:lnTo>
                    <a:lnTo>
                      <a:pt x="1082" y="540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4" name="Freeform 222"/>
              <p:cNvSpPr>
                <a:spLocks/>
              </p:cNvSpPr>
              <p:nvPr/>
            </p:nvSpPr>
            <p:spPr bwMode="auto">
              <a:xfrm>
                <a:off x="3435" y="2322"/>
                <a:ext cx="370" cy="487"/>
              </a:xfrm>
              <a:custGeom>
                <a:avLst/>
                <a:gdLst>
                  <a:gd name="T0" fmla="*/ 0 w 1109"/>
                  <a:gd name="T1" fmla="*/ 0 h 1460"/>
                  <a:gd name="T2" fmla="*/ 0 w 1109"/>
                  <a:gd name="T3" fmla="*/ 0 h 1460"/>
                  <a:gd name="T4" fmla="*/ 0 w 1109"/>
                  <a:gd name="T5" fmla="*/ 0 h 1460"/>
                  <a:gd name="T6" fmla="*/ 0 w 1109"/>
                  <a:gd name="T7" fmla="*/ 0 h 1460"/>
                  <a:gd name="T8" fmla="*/ 0 w 1109"/>
                  <a:gd name="T9" fmla="*/ 0 h 1460"/>
                  <a:gd name="T10" fmla="*/ 0 w 1109"/>
                  <a:gd name="T11" fmla="*/ 0 h 1460"/>
                  <a:gd name="T12" fmla="*/ 0 w 1109"/>
                  <a:gd name="T13" fmla="*/ 0 h 1460"/>
                  <a:gd name="T14" fmla="*/ 0 w 1109"/>
                  <a:gd name="T15" fmla="*/ 0 h 1460"/>
                  <a:gd name="T16" fmla="*/ 0 w 1109"/>
                  <a:gd name="T17" fmla="*/ 0 h 1460"/>
                  <a:gd name="T18" fmla="*/ 0 w 1109"/>
                  <a:gd name="T19" fmla="*/ 0 h 1460"/>
                  <a:gd name="T20" fmla="*/ 0 w 1109"/>
                  <a:gd name="T21" fmla="*/ 0 h 1460"/>
                  <a:gd name="T22" fmla="*/ 0 w 1109"/>
                  <a:gd name="T23" fmla="*/ 0 h 1460"/>
                  <a:gd name="T24" fmla="*/ 0 w 1109"/>
                  <a:gd name="T25" fmla="*/ 0 h 1460"/>
                  <a:gd name="T26" fmla="*/ 0 w 1109"/>
                  <a:gd name="T27" fmla="*/ 0 h 1460"/>
                  <a:gd name="T28" fmla="*/ 0 w 1109"/>
                  <a:gd name="T29" fmla="*/ 0 h 1460"/>
                  <a:gd name="T30" fmla="*/ 0 w 1109"/>
                  <a:gd name="T31" fmla="*/ 0 h 1460"/>
                  <a:gd name="T32" fmla="*/ 0 w 1109"/>
                  <a:gd name="T33" fmla="*/ 0 h 1460"/>
                  <a:gd name="T34" fmla="*/ 0 w 1109"/>
                  <a:gd name="T35" fmla="*/ 0 h 1460"/>
                  <a:gd name="T36" fmla="*/ 0 w 1109"/>
                  <a:gd name="T37" fmla="*/ 0 h 1460"/>
                  <a:gd name="T38" fmla="*/ 0 w 1109"/>
                  <a:gd name="T39" fmla="*/ 0 h 1460"/>
                  <a:gd name="T40" fmla="*/ 0 w 1109"/>
                  <a:gd name="T41" fmla="*/ 0 h 1460"/>
                  <a:gd name="T42" fmla="*/ 0 w 1109"/>
                  <a:gd name="T43" fmla="*/ 0 h 1460"/>
                  <a:gd name="T44" fmla="*/ 0 w 1109"/>
                  <a:gd name="T45" fmla="*/ 0 h 1460"/>
                  <a:gd name="T46" fmla="*/ 0 w 1109"/>
                  <a:gd name="T47" fmla="*/ 0 h 1460"/>
                  <a:gd name="T48" fmla="*/ 0 w 1109"/>
                  <a:gd name="T49" fmla="*/ 0 h 1460"/>
                  <a:gd name="T50" fmla="*/ 0 w 1109"/>
                  <a:gd name="T51" fmla="*/ 0 h 1460"/>
                  <a:gd name="T52" fmla="*/ 0 w 1109"/>
                  <a:gd name="T53" fmla="*/ 0 h 1460"/>
                  <a:gd name="T54" fmla="*/ 0 w 1109"/>
                  <a:gd name="T55" fmla="*/ 0 h 1460"/>
                  <a:gd name="T56" fmla="*/ 0 w 1109"/>
                  <a:gd name="T57" fmla="*/ 0 h 1460"/>
                  <a:gd name="T58" fmla="*/ 0 w 1109"/>
                  <a:gd name="T59" fmla="*/ 0 h 1460"/>
                  <a:gd name="T60" fmla="*/ 0 w 1109"/>
                  <a:gd name="T61" fmla="*/ 0 h 146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109"/>
                  <a:gd name="T94" fmla="*/ 0 h 1460"/>
                  <a:gd name="T95" fmla="*/ 1109 w 1109"/>
                  <a:gd name="T96" fmla="*/ 1460 h 146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109" h="1460">
                    <a:moveTo>
                      <a:pt x="0" y="378"/>
                    </a:moveTo>
                    <a:lnTo>
                      <a:pt x="411" y="256"/>
                    </a:lnTo>
                    <a:lnTo>
                      <a:pt x="1109" y="0"/>
                    </a:lnTo>
                    <a:lnTo>
                      <a:pt x="626" y="245"/>
                    </a:lnTo>
                    <a:lnTo>
                      <a:pt x="709" y="346"/>
                    </a:lnTo>
                    <a:lnTo>
                      <a:pt x="709" y="467"/>
                    </a:lnTo>
                    <a:lnTo>
                      <a:pt x="643" y="672"/>
                    </a:lnTo>
                    <a:lnTo>
                      <a:pt x="554" y="895"/>
                    </a:lnTo>
                    <a:lnTo>
                      <a:pt x="550" y="1016"/>
                    </a:lnTo>
                    <a:lnTo>
                      <a:pt x="632" y="1199"/>
                    </a:lnTo>
                    <a:lnTo>
                      <a:pt x="510" y="1055"/>
                    </a:lnTo>
                    <a:lnTo>
                      <a:pt x="494" y="899"/>
                    </a:lnTo>
                    <a:lnTo>
                      <a:pt x="588" y="639"/>
                    </a:lnTo>
                    <a:lnTo>
                      <a:pt x="660" y="450"/>
                    </a:lnTo>
                    <a:lnTo>
                      <a:pt x="550" y="251"/>
                    </a:lnTo>
                    <a:lnTo>
                      <a:pt x="244" y="368"/>
                    </a:lnTo>
                    <a:lnTo>
                      <a:pt x="272" y="428"/>
                    </a:lnTo>
                    <a:lnTo>
                      <a:pt x="294" y="583"/>
                    </a:lnTo>
                    <a:lnTo>
                      <a:pt x="266" y="760"/>
                    </a:lnTo>
                    <a:lnTo>
                      <a:pt x="222" y="933"/>
                    </a:lnTo>
                    <a:lnTo>
                      <a:pt x="206" y="1110"/>
                    </a:lnTo>
                    <a:lnTo>
                      <a:pt x="256" y="1283"/>
                    </a:lnTo>
                    <a:lnTo>
                      <a:pt x="371" y="1460"/>
                    </a:lnTo>
                    <a:lnTo>
                      <a:pt x="250" y="1387"/>
                    </a:lnTo>
                    <a:lnTo>
                      <a:pt x="167" y="1199"/>
                    </a:lnTo>
                    <a:lnTo>
                      <a:pt x="150" y="989"/>
                    </a:lnTo>
                    <a:lnTo>
                      <a:pt x="212" y="716"/>
                    </a:lnTo>
                    <a:lnTo>
                      <a:pt x="234" y="551"/>
                    </a:lnTo>
                    <a:lnTo>
                      <a:pt x="150" y="390"/>
                    </a:lnTo>
                    <a:lnTo>
                      <a:pt x="0" y="3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" name="Freeform 223"/>
              <p:cNvSpPr>
                <a:spLocks/>
              </p:cNvSpPr>
              <p:nvPr/>
            </p:nvSpPr>
            <p:spPr bwMode="auto">
              <a:xfrm>
                <a:off x="3550" y="2694"/>
                <a:ext cx="96" cy="115"/>
              </a:xfrm>
              <a:custGeom>
                <a:avLst/>
                <a:gdLst>
                  <a:gd name="T0" fmla="*/ 0 w 288"/>
                  <a:gd name="T1" fmla="*/ 0 h 344"/>
                  <a:gd name="T2" fmla="*/ 0 w 288"/>
                  <a:gd name="T3" fmla="*/ 0 h 344"/>
                  <a:gd name="T4" fmla="*/ 0 w 288"/>
                  <a:gd name="T5" fmla="*/ 0 h 344"/>
                  <a:gd name="T6" fmla="*/ 0 w 288"/>
                  <a:gd name="T7" fmla="*/ 0 h 344"/>
                  <a:gd name="T8" fmla="*/ 0 w 288"/>
                  <a:gd name="T9" fmla="*/ 0 h 344"/>
                  <a:gd name="T10" fmla="*/ 0 w 288"/>
                  <a:gd name="T11" fmla="*/ 0 h 344"/>
                  <a:gd name="T12" fmla="*/ 0 w 288"/>
                  <a:gd name="T13" fmla="*/ 0 h 344"/>
                  <a:gd name="T14" fmla="*/ 0 w 288"/>
                  <a:gd name="T15" fmla="*/ 0 h 344"/>
                  <a:gd name="T16" fmla="*/ 0 w 288"/>
                  <a:gd name="T17" fmla="*/ 0 h 3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8"/>
                  <a:gd name="T28" fmla="*/ 0 h 344"/>
                  <a:gd name="T29" fmla="*/ 288 w 288"/>
                  <a:gd name="T30" fmla="*/ 344 h 3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8" h="344">
                    <a:moveTo>
                      <a:pt x="27" y="344"/>
                    </a:moveTo>
                    <a:lnTo>
                      <a:pt x="0" y="161"/>
                    </a:lnTo>
                    <a:lnTo>
                      <a:pt x="73" y="0"/>
                    </a:lnTo>
                    <a:lnTo>
                      <a:pt x="139" y="6"/>
                    </a:lnTo>
                    <a:lnTo>
                      <a:pt x="288" y="83"/>
                    </a:lnTo>
                    <a:lnTo>
                      <a:pt x="111" y="66"/>
                    </a:lnTo>
                    <a:lnTo>
                      <a:pt x="49" y="167"/>
                    </a:lnTo>
                    <a:lnTo>
                      <a:pt x="27" y="3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" name="Freeform 224"/>
              <p:cNvSpPr>
                <a:spLocks/>
              </p:cNvSpPr>
              <p:nvPr/>
            </p:nvSpPr>
            <p:spPr bwMode="auto">
              <a:xfrm>
                <a:off x="3631" y="2202"/>
                <a:ext cx="303" cy="361"/>
              </a:xfrm>
              <a:custGeom>
                <a:avLst/>
                <a:gdLst>
                  <a:gd name="T0" fmla="*/ 0 w 908"/>
                  <a:gd name="T1" fmla="*/ 0 h 1082"/>
                  <a:gd name="T2" fmla="*/ 0 w 908"/>
                  <a:gd name="T3" fmla="*/ 0 h 1082"/>
                  <a:gd name="T4" fmla="*/ 0 w 908"/>
                  <a:gd name="T5" fmla="*/ 0 h 1082"/>
                  <a:gd name="T6" fmla="*/ 0 w 908"/>
                  <a:gd name="T7" fmla="*/ 0 h 1082"/>
                  <a:gd name="T8" fmla="*/ 0 w 908"/>
                  <a:gd name="T9" fmla="*/ 0 h 1082"/>
                  <a:gd name="T10" fmla="*/ 0 w 908"/>
                  <a:gd name="T11" fmla="*/ 0 h 1082"/>
                  <a:gd name="T12" fmla="*/ 0 w 908"/>
                  <a:gd name="T13" fmla="*/ 0 h 1082"/>
                  <a:gd name="T14" fmla="*/ 0 w 908"/>
                  <a:gd name="T15" fmla="*/ 0 h 1082"/>
                  <a:gd name="T16" fmla="*/ 0 w 908"/>
                  <a:gd name="T17" fmla="*/ 0 h 1082"/>
                  <a:gd name="T18" fmla="*/ 0 w 908"/>
                  <a:gd name="T19" fmla="*/ 0 h 1082"/>
                  <a:gd name="T20" fmla="*/ 0 w 908"/>
                  <a:gd name="T21" fmla="*/ 0 h 1082"/>
                  <a:gd name="T22" fmla="*/ 0 w 908"/>
                  <a:gd name="T23" fmla="*/ 0 h 1082"/>
                  <a:gd name="T24" fmla="*/ 0 w 908"/>
                  <a:gd name="T25" fmla="*/ 0 h 1082"/>
                  <a:gd name="T26" fmla="*/ 0 w 908"/>
                  <a:gd name="T27" fmla="*/ 0 h 1082"/>
                  <a:gd name="T28" fmla="*/ 0 w 908"/>
                  <a:gd name="T29" fmla="*/ 0 h 1082"/>
                  <a:gd name="T30" fmla="*/ 0 w 908"/>
                  <a:gd name="T31" fmla="*/ 0 h 1082"/>
                  <a:gd name="T32" fmla="*/ 0 w 908"/>
                  <a:gd name="T33" fmla="*/ 0 h 1082"/>
                  <a:gd name="T34" fmla="*/ 0 w 908"/>
                  <a:gd name="T35" fmla="*/ 0 h 1082"/>
                  <a:gd name="T36" fmla="*/ 0 w 908"/>
                  <a:gd name="T37" fmla="*/ 0 h 108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908"/>
                  <a:gd name="T58" fmla="*/ 0 h 1082"/>
                  <a:gd name="T59" fmla="*/ 908 w 908"/>
                  <a:gd name="T60" fmla="*/ 1082 h 108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908" h="1082">
                    <a:moveTo>
                      <a:pt x="66" y="949"/>
                    </a:moveTo>
                    <a:lnTo>
                      <a:pt x="576" y="716"/>
                    </a:lnTo>
                    <a:lnTo>
                      <a:pt x="695" y="703"/>
                    </a:lnTo>
                    <a:lnTo>
                      <a:pt x="781" y="621"/>
                    </a:lnTo>
                    <a:lnTo>
                      <a:pt x="859" y="428"/>
                    </a:lnTo>
                    <a:lnTo>
                      <a:pt x="825" y="161"/>
                    </a:lnTo>
                    <a:lnTo>
                      <a:pt x="700" y="52"/>
                    </a:lnTo>
                    <a:lnTo>
                      <a:pt x="478" y="124"/>
                    </a:lnTo>
                    <a:lnTo>
                      <a:pt x="661" y="0"/>
                    </a:lnTo>
                    <a:lnTo>
                      <a:pt x="781" y="40"/>
                    </a:lnTo>
                    <a:lnTo>
                      <a:pt x="881" y="151"/>
                    </a:lnTo>
                    <a:lnTo>
                      <a:pt x="908" y="372"/>
                    </a:lnTo>
                    <a:lnTo>
                      <a:pt x="897" y="527"/>
                    </a:lnTo>
                    <a:lnTo>
                      <a:pt x="794" y="723"/>
                    </a:lnTo>
                    <a:lnTo>
                      <a:pt x="726" y="765"/>
                    </a:lnTo>
                    <a:lnTo>
                      <a:pt x="604" y="760"/>
                    </a:lnTo>
                    <a:lnTo>
                      <a:pt x="0" y="1082"/>
                    </a:lnTo>
                    <a:lnTo>
                      <a:pt x="66" y="9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7" name="Freeform 225"/>
              <p:cNvSpPr>
                <a:spLocks/>
              </p:cNvSpPr>
              <p:nvPr/>
            </p:nvSpPr>
            <p:spPr bwMode="auto">
              <a:xfrm>
                <a:off x="3002" y="2496"/>
                <a:ext cx="1085" cy="420"/>
              </a:xfrm>
              <a:custGeom>
                <a:avLst/>
                <a:gdLst>
                  <a:gd name="T0" fmla="*/ 0 w 3257"/>
                  <a:gd name="T1" fmla="*/ 0 h 1259"/>
                  <a:gd name="T2" fmla="*/ 0 w 3257"/>
                  <a:gd name="T3" fmla="*/ 0 h 1259"/>
                  <a:gd name="T4" fmla="*/ 0 w 3257"/>
                  <a:gd name="T5" fmla="*/ 0 h 1259"/>
                  <a:gd name="T6" fmla="*/ 0 w 3257"/>
                  <a:gd name="T7" fmla="*/ 0 h 1259"/>
                  <a:gd name="T8" fmla="*/ 0 w 3257"/>
                  <a:gd name="T9" fmla="*/ 0 h 1259"/>
                  <a:gd name="T10" fmla="*/ 0 w 3257"/>
                  <a:gd name="T11" fmla="*/ 0 h 1259"/>
                  <a:gd name="T12" fmla="*/ 0 w 3257"/>
                  <a:gd name="T13" fmla="*/ 0 h 1259"/>
                  <a:gd name="T14" fmla="*/ 0 w 3257"/>
                  <a:gd name="T15" fmla="*/ 0 h 1259"/>
                  <a:gd name="T16" fmla="*/ 0 w 3257"/>
                  <a:gd name="T17" fmla="*/ 0 h 1259"/>
                  <a:gd name="T18" fmla="*/ 0 w 3257"/>
                  <a:gd name="T19" fmla="*/ 0 h 1259"/>
                  <a:gd name="T20" fmla="*/ 0 w 3257"/>
                  <a:gd name="T21" fmla="*/ 0 h 1259"/>
                  <a:gd name="T22" fmla="*/ 0 w 3257"/>
                  <a:gd name="T23" fmla="*/ 0 h 1259"/>
                  <a:gd name="T24" fmla="*/ 0 w 3257"/>
                  <a:gd name="T25" fmla="*/ 0 h 1259"/>
                  <a:gd name="T26" fmla="*/ 0 w 3257"/>
                  <a:gd name="T27" fmla="*/ 0 h 1259"/>
                  <a:gd name="T28" fmla="*/ 0 w 3257"/>
                  <a:gd name="T29" fmla="*/ 0 h 1259"/>
                  <a:gd name="T30" fmla="*/ 0 w 3257"/>
                  <a:gd name="T31" fmla="*/ 0 h 1259"/>
                  <a:gd name="T32" fmla="*/ 0 w 3257"/>
                  <a:gd name="T33" fmla="*/ 0 h 1259"/>
                  <a:gd name="T34" fmla="*/ 0 w 3257"/>
                  <a:gd name="T35" fmla="*/ 0 h 1259"/>
                  <a:gd name="T36" fmla="*/ 0 w 3257"/>
                  <a:gd name="T37" fmla="*/ 0 h 1259"/>
                  <a:gd name="T38" fmla="*/ 0 w 3257"/>
                  <a:gd name="T39" fmla="*/ 0 h 1259"/>
                  <a:gd name="T40" fmla="*/ 0 w 3257"/>
                  <a:gd name="T41" fmla="*/ 0 h 1259"/>
                  <a:gd name="T42" fmla="*/ 0 w 3257"/>
                  <a:gd name="T43" fmla="*/ 0 h 1259"/>
                  <a:gd name="T44" fmla="*/ 0 w 3257"/>
                  <a:gd name="T45" fmla="*/ 0 h 1259"/>
                  <a:gd name="T46" fmla="*/ 0 w 3257"/>
                  <a:gd name="T47" fmla="*/ 0 h 1259"/>
                  <a:gd name="T48" fmla="*/ 0 w 3257"/>
                  <a:gd name="T49" fmla="*/ 0 h 1259"/>
                  <a:gd name="T50" fmla="*/ 0 w 3257"/>
                  <a:gd name="T51" fmla="*/ 0 h 1259"/>
                  <a:gd name="T52" fmla="*/ 0 w 3257"/>
                  <a:gd name="T53" fmla="*/ 0 h 1259"/>
                  <a:gd name="T54" fmla="*/ 0 w 3257"/>
                  <a:gd name="T55" fmla="*/ 0 h 1259"/>
                  <a:gd name="T56" fmla="*/ 0 w 3257"/>
                  <a:gd name="T57" fmla="*/ 0 h 1259"/>
                  <a:gd name="T58" fmla="*/ 0 w 3257"/>
                  <a:gd name="T59" fmla="*/ 0 h 1259"/>
                  <a:gd name="T60" fmla="*/ 0 w 3257"/>
                  <a:gd name="T61" fmla="*/ 0 h 1259"/>
                  <a:gd name="T62" fmla="*/ 0 w 3257"/>
                  <a:gd name="T63" fmla="*/ 0 h 1259"/>
                  <a:gd name="T64" fmla="*/ 0 w 3257"/>
                  <a:gd name="T65" fmla="*/ 0 h 1259"/>
                  <a:gd name="T66" fmla="*/ 0 w 3257"/>
                  <a:gd name="T67" fmla="*/ 0 h 1259"/>
                  <a:gd name="T68" fmla="*/ 0 w 3257"/>
                  <a:gd name="T69" fmla="*/ 0 h 1259"/>
                  <a:gd name="T70" fmla="*/ 0 w 3257"/>
                  <a:gd name="T71" fmla="*/ 0 h 1259"/>
                  <a:gd name="T72" fmla="*/ 0 w 3257"/>
                  <a:gd name="T73" fmla="*/ 0 h 1259"/>
                  <a:gd name="T74" fmla="*/ 0 w 3257"/>
                  <a:gd name="T75" fmla="*/ 0 h 1259"/>
                  <a:gd name="T76" fmla="*/ 0 w 3257"/>
                  <a:gd name="T77" fmla="*/ 0 h 1259"/>
                  <a:gd name="T78" fmla="*/ 0 w 3257"/>
                  <a:gd name="T79" fmla="*/ 0 h 1259"/>
                  <a:gd name="T80" fmla="*/ 0 w 3257"/>
                  <a:gd name="T81" fmla="*/ 0 h 1259"/>
                  <a:gd name="T82" fmla="*/ 0 w 3257"/>
                  <a:gd name="T83" fmla="*/ 0 h 1259"/>
                  <a:gd name="T84" fmla="*/ 0 w 3257"/>
                  <a:gd name="T85" fmla="*/ 0 h 1259"/>
                  <a:gd name="T86" fmla="*/ 0 w 3257"/>
                  <a:gd name="T87" fmla="*/ 0 h 1259"/>
                  <a:gd name="T88" fmla="*/ 0 w 3257"/>
                  <a:gd name="T89" fmla="*/ 0 h 1259"/>
                  <a:gd name="T90" fmla="*/ 0 w 3257"/>
                  <a:gd name="T91" fmla="*/ 0 h 1259"/>
                  <a:gd name="T92" fmla="*/ 0 w 3257"/>
                  <a:gd name="T93" fmla="*/ 0 h 125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3257"/>
                  <a:gd name="T142" fmla="*/ 0 h 1259"/>
                  <a:gd name="T143" fmla="*/ 3257 w 3257"/>
                  <a:gd name="T144" fmla="*/ 1259 h 125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3257" h="1259">
                    <a:moveTo>
                      <a:pt x="44" y="0"/>
                    </a:moveTo>
                    <a:lnTo>
                      <a:pt x="0" y="99"/>
                    </a:lnTo>
                    <a:lnTo>
                      <a:pt x="5" y="321"/>
                    </a:lnTo>
                    <a:lnTo>
                      <a:pt x="66" y="448"/>
                    </a:lnTo>
                    <a:lnTo>
                      <a:pt x="166" y="482"/>
                    </a:lnTo>
                    <a:lnTo>
                      <a:pt x="338" y="625"/>
                    </a:lnTo>
                    <a:lnTo>
                      <a:pt x="758" y="915"/>
                    </a:lnTo>
                    <a:lnTo>
                      <a:pt x="853" y="931"/>
                    </a:lnTo>
                    <a:lnTo>
                      <a:pt x="974" y="997"/>
                    </a:lnTo>
                    <a:lnTo>
                      <a:pt x="1014" y="1076"/>
                    </a:lnTo>
                    <a:lnTo>
                      <a:pt x="1334" y="1242"/>
                    </a:lnTo>
                    <a:lnTo>
                      <a:pt x="1468" y="1259"/>
                    </a:lnTo>
                    <a:lnTo>
                      <a:pt x="3257" y="698"/>
                    </a:lnTo>
                    <a:lnTo>
                      <a:pt x="3241" y="577"/>
                    </a:lnTo>
                    <a:lnTo>
                      <a:pt x="2764" y="426"/>
                    </a:lnTo>
                    <a:lnTo>
                      <a:pt x="3207" y="621"/>
                    </a:lnTo>
                    <a:lnTo>
                      <a:pt x="1446" y="1174"/>
                    </a:lnTo>
                    <a:lnTo>
                      <a:pt x="1334" y="1076"/>
                    </a:lnTo>
                    <a:lnTo>
                      <a:pt x="1279" y="931"/>
                    </a:lnTo>
                    <a:lnTo>
                      <a:pt x="1324" y="648"/>
                    </a:lnTo>
                    <a:lnTo>
                      <a:pt x="1245" y="786"/>
                    </a:lnTo>
                    <a:lnTo>
                      <a:pt x="1229" y="931"/>
                    </a:lnTo>
                    <a:lnTo>
                      <a:pt x="1279" y="1114"/>
                    </a:lnTo>
                    <a:lnTo>
                      <a:pt x="1324" y="1174"/>
                    </a:lnTo>
                    <a:lnTo>
                      <a:pt x="1064" y="1048"/>
                    </a:lnTo>
                    <a:lnTo>
                      <a:pt x="1014" y="925"/>
                    </a:lnTo>
                    <a:lnTo>
                      <a:pt x="1002" y="742"/>
                    </a:lnTo>
                    <a:lnTo>
                      <a:pt x="1036" y="615"/>
                    </a:lnTo>
                    <a:lnTo>
                      <a:pt x="974" y="710"/>
                    </a:lnTo>
                    <a:lnTo>
                      <a:pt x="952" y="842"/>
                    </a:lnTo>
                    <a:lnTo>
                      <a:pt x="941" y="921"/>
                    </a:lnTo>
                    <a:lnTo>
                      <a:pt x="847" y="859"/>
                    </a:lnTo>
                    <a:lnTo>
                      <a:pt x="831" y="698"/>
                    </a:lnTo>
                    <a:lnTo>
                      <a:pt x="881" y="510"/>
                    </a:lnTo>
                    <a:lnTo>
                      <a:pt x="820" y="593"/>
                    </a:lnTo>
                    <a:lnTo>
                      <a:pt x="776" y="720"/>
                    </a:lnTo>
                    <a:lnTo>
                      <a:pt x="776" y="853"/>
                    </a:lnTo>
                    <a:lnTo>
                      <a:pt x="183" y="442"/>
                    </a:lnTo>
                    <a:lnTo>
                      <a:pt x="177" y="321"/>
                    </a:lnTo>
                    <a:lnTo>
                      <a:pt x="183" y="221"/>
                    </a:lnTo>
                    <a:lnTo>
                      <a:pt x="132" y="287"/>
                    </a:lnTo>
                    <a:lnTo>
                      <a:pt x="104" y="394"/>
                    </a:lnTo>
                    <a:lnTo>
                      <a:pt x="44" y="282"/>
                    </a:lnTo>
                    <a:lnTo>
                      <a:pt x="44" y="121"/>
                    </a:lnTo>
                    <a:lnTo>
                      <a:pt x="149" y="54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8" name="Freeform 226"/>
              <p:cNvSpPr>
                <a:spLocks/>
              </p:cNvSpPr>
              <p:nvPr/>
            </p:nvSpPr>
            <p:spPr bwMode="auto">
              <a:xfrm>
                <a:off x="3446" y="2677"/>
                <a:ext cx="100" cy="152"/>
              </a:xfrm>
              <a:custGeom>
                <a:avLst/>
                <a:gdLst>
                  <a:gd name="T0" fmla="*/ 0 w 300"/>
                  <a:gd name="T1" fmla="*/ 0 h 454"/>
                  <a:gd name="T2" fmla="*/ 0 w 300"/>
                  <a:gd name="T3" fmla="*/ 0 h 454"/>
                  <a:gd name="T4" fmla="*/ 0 w 300"/>
                  <a:gd name="T5" fmla="*/ 0 h 454"/>
                  <a:gd name="T6" fmla="*/ 0 w 300"/>
                  <a:gd name="T7" fmla="*/ 0 h 454"/>
                  <a:gd name="T8" fmla="*/ 0 w 300"/>
                  <a:gd name="T9" fmla="*/ 0 h 454"/>
                  <a:gd name="T10" fmla="*/ 0 w 300"/>
                  <a:gd name="T11" fmla="*/ 0 h 454"/>
                  <a:gd name="T12" fmla="*/ 0 w 300"/>
                  <a:gd name="T13" fmla="*/ 0 h 454"/>
                  <a:gd name="T14" fmla="*/ 0 w 300"/>
                  <a:gd name="T15" fmla="*/ 0 h 454"/>
                  <a:gd name="T16" fmla="*/ 0 w 300"/>
                  <a:gd name="T17" fmla="*/ 0 h 454"/>
                  <a:gd name="T18" fmla="*/ 0 w 300"/>
                  <a:gd name="T19" fmla="*/ 0 h 454"/>
                  <a:gd name="T20" fmla="*/ 0 w 300"/>
                  <a:gd name="T21" fmla="*/ 0 h 454"/>
                  <a:gd name="T22" fmla="*/ 0 w 300"/>
                  <a:gd name="T23" fmla="*/ 0 h 4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00"/>
                  <a:gd name="T37" fmla="*/ 0 h 454"/>
                  <a:gd name="T38" fmla="*/ 300 w 300"/>
                  <a:gd name="T39" fmla="*/ 454 h 454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00" h="454">
                    <a:moveTo>
                      <a:pt x="145" y="0"/>
                    </a:moveTo>
                    <a:lnTo>
                      <a:pt x="78" y="50"/>
                    </a:lnTo>
                    <a:lnTo>
                      <a:pt x="46" y="138"/>
                    </a:lnTo>
                    <a:lnTo>
                      <a:pt x="0" y="350"/>
                    </a:lnTo>
                    <a:lnTo>
                      <a:pt x="46" y="454"/>
                    </a:lnTo>
                    <a:lnTo>
                      <a:pt x="300" y="372"/>
                    </a:lnTo>
                    <a:lnTo>
                      <a:pt x="239" y="310"/>
                    </a:lnTo>
                    <a:lnTo>
                      <a:pt x="78" y="355"/>
                    </a:lnTo>
                    <a:lnTo>
                      <a:pt x="84" y="183"/>
                    </a:lnTo>
                    <a:lnTo>
                      <a:pt x="156" y="122"/>
                    </a:lnTo>
                    <a:lnTo>
                      <a:pt x="1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9" name="Freeform 227"/>
              <p:cNvSpPr>
                <a:spLocks/>
              </p:cNvSpPr>
              <p:nvPr/>
            </p:nvSpPr>
            <p:spPr bwMode="auto">
              <a:xfrm>
                <a:off x="3558" y="2740"/>
                <a:ext cx="156" cy="54"/>
              </a:xfrm>
              <a:custGeom>
                <a:avLst/>
                <a:gdLst>
                  <a:gd name="T0" fmla="*/ 0 w 470"/>
                  <a:gd name="T1" fmla="*/ 0 h 161"/>
                  <a:gd name="T2" fmla="*/ 0 w 470"/>
                  <a:gd name="T3" fmla="*/ 0 h 161"/>
                  <a:gd name="T4" fmla="*/ 0 w 470"/>
                  <a:gd name="T5" fmla="*/ 0 h 161"/>
                  <a:gd name="T6" fmla="*/ 0 w 470"/>
                  <a:gd name="T7" fmla="*/ 0 h 161"/>
                  <a:gd name="T8" fmla="*/ 0 w 470"/>
                  <a:gd name="T9" fmla="*/ 0 h 1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70"/>
                  <a:gd name="T16" fmla="*/ 0 h 161"/>
                  <a:gd name="T17" fmla="*/ 470 w 470"/>
                  <a:gd name="T18" fmla="*/ 161 h 16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70" h="161">
                    <a:moveTo>
                      <a:pt x="10" y="99"/>
                    </a:moveTo>
                    <a:lnTo>
                      <a:pt x="470" y="0"/>
                    </a:lnTo>
                    <a:lnTo>
                      <a:pt x="0" y="161"/>
                    </a:lnTo>
                    <a:lnTo>
                      <a:pt x="10" y="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0" name="Freeform 228"/>
              <p:cNvSpPr>
                <a:spLocks/>
              </p:cNvSpPr>
              <p:nvPr/>
            </p:nvSpPr>
            <p:spPr bwMode="auto">
              <a:xfrm>
                <a:off x="2933" y="2554"/>
                <a:ext cx="1017" cy="494"/>
              </a:xfrm>
              <a:custGeom>
                <a:avLst/>
                <a:gdLst>
                  <a:gd name="T0" fmla="*/ 0 w 3052"/>
                  <a:gd name="T1" fmla="*/ 0 h 1482"/>
                  <a:gd name="T2" fmla="*/ 0 w 3052"/>
                  <a:gd name="T3" fmla="*/ 0 h 1482"/>
                  <a:gd name="T4" fmla="*/ 0 w 3052"/>
                  <a:gd name="T5" fmla="*/ 0 h 1482"/>
                  <a:gd name="T6" fmla="*/ 0 w 3052"/>
                  <a:gd name="T7" fmla="*/ 0 h 1482"/>
                  <a:gd name="T8" fmla="*/ 0 w 3052"/>
                  <a:gd name="T9" fmla="*/ 0 h 1482"/>
                  <a:gd name="T10" fmla="*/ 0 w 3052"/>
                  <a:gd name="T11" fmla="*/ 0 h 1482"/>
                  <a:gd name="T12" fmla="*/ 0 w 3052"/>
                  <a:gd name="T13" fmla="*/ 0 h 1482"/>
                  <a:gd name="T14" fmla="*/ 0 w 3052"/>
                  <a:gd name="T15" fmla="*/ 0 h 1482"/>
                  <a:gd name="T16" fmla="*/ 0 w 3052"/>
                  <a:gd name="T17" fmla="*/ 0 h 1482"/>
                  <a:gd name="T18" fmla="*/ 0 w 3052"/>
                  <a:gd name="T19" fmla="*/ 0 h 1482"/>
                  <a:gd name="T20" fmla="*/ 0 w 3052"/>
                  <a:gd name="T21" fmla="*/ 0 h 1482"/>
                  <a:gd name="T22" fmla="*/ 0 w 3052"/>
                  <a:gd name="T23" fmla="*/ 0 h 1482"/>
                  <a:gd name="T24" fmla="*/ 0 w 3052"/>
                  <a:gd name="T25" fmla="*/ 0 h 1482"/>
                  <a:gd name="T26" fmla="*/ 0 w 3052"/>
                  <a:gd name="T27" fmla="*/ 0 h 1482"/>
                  <a:gd name="T28" fmla="*/ 0 w 3052"/>
                  <a:gd name="T29" fmla="*/ 0 h 1482"/>
                  <a:gd name="T30" fmla="*/ 0 w 3052"/>
                  <a:gd name="T31" fmla="*/ 0 h 1482"/>
                  <a:gd name="T32" fmla="*/ 0 w 3052"/>
                  <a:gd name="T33" fmla="*/ 0 h 1482"/>
                  <a:gd name="T34" fmla="*/ 0 w 3052"/>
                  <a:gd name="T35" fmla="*/ 0 h 1482"/>
                  <a:gd name="T36" fmla="*/ 0 w 3052"/>
                  <a:gd name="T37" fmla="*/ 0 h 1482"/>
                  <a:gd name="T38" fmla="*/ 0 w 3052"/>
                  <a:gd name="T39" fmla="*/ 0 h 1482"/>
                  <a:gd name="T40" fmla="*/ 0 w 3052"/>
                  <a:gd name="T41" fmla="*/ 0 h 1482"/>
                  <a:gd name="T42" fmla="*/ 0 w 3052"/>
                  <a:gd name="T43" fmla="*/ 0 h 1482"/>
                  <a:gd name="T44" fmla="*/ 0 w 3052"/>
                  <a:gd name="T45" fmla="*/ 0 h 1482"/>
                  <a:gd name="T46" fmla="*/ 0 w 3052"/>
                  <a:gd name="T47" fmla="*/ 0 h 1482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3052"/>
                  <a:gd name="T73" fmla="*/ 0 h 1482"/>
                  <a:gd name="T74" fmla="*/ 3052 w 3052"/>
                  <a:gd name="T75" fmla="*/ 1482 h 1482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3052" h="1482">
                    <a:moveTo>
                      <a:pt x="243" y="0"/>
                    </a:moveTo>
                    <a:lnTo>
                      <a:pt x="0" y="37"/>
                    </a:lnTo>
                    <a:lnTo>
                      <a:pt x="7" y="126"/>
                    </a:lnTo>
                    <a:lnTo>
                      <a:pt x="770" y="1337"/>
                    </a:lnTo>
                    <a:lnTo>
                      <a:pt x="2809" y="1107"/>
                    </a:lnTo>
                    <a:lnTo>
                      <a:pt x="2903" y="1151"/>
                    </a:lnTo>
                    <a:lnTo>
                      <a:pt x="2957" y="1237"/>
                    </a:lnTo>
                    <a:lnTo>
                      <a:pt x="2892" y="1419"/>
                    </a:lnTo>
                    <a:lnTo>
                      <a:pt x="2554" y="1482"/>
                    </a:lnTo>
                    <a:lnTo>
                      <a:pt x="2906" y="1482"/>
                    </a:lnTo>
                    <a:lnTo>
                      <a:pt x="3052" y="1259"/>
                    </a:lnTo>
                    <a:lnTo>
                      <a:pt x="3044" y="1078"/>
                    </a:lnTo>
                    <a:lnTo>
                      <a:pt x="2980" y="994"/>
                    </a:lnTo>
                    <a:lnTo>
                      <a:pt x="2626" y="1041"/>
                    </a:lnTo>
                    <a:lnTo>
                      <a:pt x="2561" y="1069"/>
                    </a:lnTo>
                    <a:lnTo>
                      <a:pt x="2484" y="1041"/>
                    </a:lnTo>
                    <a:lnTo>
                      <a:pt x="881" y="1230"/>
                    </a:lnTo>
                    <a:lnTo>
                      <a:pt x="384" y="532"/>
                    </a:lnTo>
                    <a:lnTo>
                      <a:pt x="827" y="1236"/>
                    </a:lnTo>
                    <a:lnTo>
                      <a:pt x="787" y="1295"/>
                    </a:lnTo>
                    <a:lnTo>
                      <a:pt x="31" y="70"/>
                    </a:lnTo>
                    <a:lnTo>
                      <a:pt x="224" y="37"/>
                    </a:lnTo>
                    <a:lnTo>
                      <a:pt x="24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1" name="Freeform 229"/>
              <p:cNvSpPr>
                <a:spLocks/>
              </p:cNvSpPr>
              <p:nvPr/>
            </p:nvSpPr>
            <p:spPr bwMode="auto">
              <a:xfrm>
                <a:off x="2959" y="2664"/>
                <a:ext cx="183" cy="427"/>
              </a:xfrm>
              <a:custGeom>
                <a:avLst/>
                <a:gdLst>
                  <a:gd name="T0" fmla="*/ 0 w 547"/>
                  <a:gd name="T1" fmla="*/ 0 h 1281"/>
                  <a:gd name="T2" fmla="*/ 0 w 547"/>
                  <a:gd name="T3" fmla="*/ 0 h 1281"/>
                  <a:gd name="T4" fmla="*/ 0 w 547"/>
                  <a:gd name="T5" fmla="*/ 0 h 1281"/>
                  <a:gd name="T6" fmla="*/ 0 w 547"/>
                  <a:gd name="T7" fmla="*/ 0 h 1281"/>
                  <a:gd name="T8" fmla="*/ 0 w 547"/>
                  <a:gd name="T9" fmla="*/ 0 h 1281"/>
                  <a:gd name="T10" fmla="*/ 0 w 547"/>
                  <a:gd name="T11" fmla="*/ 0 h 1281"/>
                  <a:gd name="T12" fmla="*/ 0 w 547"/>
                  <a:gd name="T13" fmla="*/ 0 h 1281"/>
                  <a:gd name="T14" fmla="*/ 0 w 547"/>
                  <a:gd name="T15" fmla="*/ 0 h 1281"/>
                  <a:gd name="T16" fmla="*/ 0 w 547"/>
                  <a:gd name="T17" fmla="*/ 0 h 1281"/>
                  <a:gd name="T18" fmla="*/ 0 w 547"/>
                  <a:gd name="T19" fmla="*/ 0 h 1281"/>
                  <a:gd name="T20" fmla="*/ 0 w 547"/>
                  <a:gd name="T21" fmla="*/ 0 h 1281"/>
                  <a:gd name="T22" fmla="*/ 0 w 547"/>
                  <a:gd name="T23" fmla="*/ 0 h 1281"/>
                  <a:gd name="T24" fmla="*/ 0 w 547"/>
                  <a:gd name="T25" fmla="*/ 0 h 1281"/>
                  <a:gd name="T26" fmla="*/ 0 w 547"/>
                  <a:gd name="T27" fmla="*/ 0 h 128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547"/>
                  <a:gd name="T43" fmla="*/ 0 h 1281"/>
                  <a:gd name="T44" fmla="*/ 547 w 547"/>
                  <a:gd name="T45" fmla="*/ 1281 h 128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547" h="1281">
                    <a:moveTo>
                      <a:pt x="71" y="0"/>
                    </a:moveTo>
                    <a:lnTo>
                      <a:pt x="82" y="95"/>
                    </a:lnTo>
                    <a:lnTo>
                      <a:pt x="66" y="175"/>
                    </a:lnTo>
                    <a:lnTo>
                      <a:pt x="38" y="228"/>
                    </a:lnTo>
                    <a:lnTo>
                      <a:pt x="0" y="256"/>
                    </a:lnTo>
                    <a:lnTo>
                      <a:pt x="143" y="527"/>
                    </a:lnTo>
                    <a:lnTo>
                      <a:pt x="547" y="1281"/>
                    </a:lnTo>
                    <a:lnTo>
                      <a:pt x="249" y="604"/>
                    </a:lnTo>
                    <a:lnTo>
                      <a:pt x="66" y="256"/>
                    </a:lnTo>
                    <a:lnTo>
                      <a:pt x="243" y="465"/>
                    </a:lnTo>
                    <a:lnTo>
                      <a:pt x="104" y="189"/>
                    </a:lnTo>
                    <a:lnTo>
                      <a:pt x="143" y="89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2" name="Freeform 230"/>
              <p:cNvSpPr>
                <a:spLocks/>
              </p:cNvSpPr>
              <p:nvPr/>
            </p:nvSpPr>
            <p:spPr bwMode="auto">
              <a:xfrm>
                <a:off x="2904" y="2702"/>
                <a:ext cx="1092" cy="489"/>
              </a:xfrm>
              <a:custGeom>
                <a:avLst/>
                <a:gdLst>
                  <a:gd name="T0" fmla="*/ 0 w 3277"/>
                  <a:gd name="T1" fmla="*/ 0 h 1467"/>
                  <a:gd name="T2" fmla="*/ 0 w 3277"/>
                  <a:gd name="T3" fmla="*/ 0 h 1467"/>
                  <a:gd name="T4" fmla="*/ 0 w 3277"/>
                  <a:gd name="T5" fmla="*/ 0 h 1467"/>
                  <a:gd name="T6" fmla="*/ 0 w 3277"/>
                  <a:gd name="T7" fmla="*/ 0 h 1467"/>
                  <a:gd name="T8" fmla="*/ 0 w 3277"/>
                  <a:gd name="T9" fmla="*/ 0 h 1467"/>
                  <a:gd name="T10" fmla="*/ 0 w 3277"/>
                  <a:gd name="T11" fmla="*/ 0 h 1467"/>
                  <a:gd name="T12" fmla="*/ 0 w 3277"/>
                  <a:gd name="T13" fmla="*/ 0 h 1467"/>
                  <a:gd name="T14" fmla="*/ 0 w 3277"/>
                  <a:gd name="T15" fmla="*/ 0 h 1467"/>
                  <a:gd name="T16" fmla="*/ 0 w 3277"/>
                  <a:gd name="T17" fmla="*/ 0 h 1467"/>
                  <a:gd name="T18" fmla="*/ 0 w 3277"/>
                  <a:gd name="T19" fmla="*/ 0 h 1467"/>
                  <a:gd name="T20" fmla="*/ 0 w 3277"/>
                  <a:gd name="T21" fmla="*/ 0 h 1467"/>
                  <a:gd name="T22" fmla="*/ 0 w 3277"/>
                  <a:gd name="T23" fmla="*/ 0 h 1467"/>
                  <a:gd name="T24" fmla="*/ 0 w 3277"/>
                  <a:gd name="T25" fmla="*/ 0 h 1467"/>
                  <a:gd name="T26" fmla="*/ 0 w 3277"/>
                  <a:gd name="T27" fmla="*/ 0 h 1467"/>
                  <a:gd name="T28" fmla="*/ 0 w 3277"/>
                  <a:gd name="T29" fmla="*/ 0 h 1467"/>
                  <a:gd name="T30" fmla="*/ 0 w 3277"/>
                  <a:gd name="T31" fmla="*/ 0 h 1467"/>
                  <a:gd name="T32" fmla="*/ 0 w 3277"/>
                  <a:gd name="T33" fmla="*/ 0 h 1467"/>
                  <a:gd name="T34" fmla="*/ 0 w 3277"/>
                  <a:gd name="T35" fmla="*/ 0 h 1467"/>
                  <a:gd name="T36" fmla="*/ 0 w 3277"/>
                  <a:gd name="T37" fmla="*/ 0 h 1467"/>
                  <a:gd name="T38" fmla="*/ 0 w 3277"/>
                  <a:gd name="T39" fmla="*/ 0 h 1467"/>
                  <a:gd name="T40" fmla="*/ 0 w 3277"/>
                  <a:gd name="T41" fmla="*/ 0 h 1467"/>
                  <a:gd name="T42" fmla="*/ 0 w 3277"/>
                  <a:gd name="T43" fmla="*/ 0 h 1467"/>
                  <a:gd name="T44" fmla="*/ 0 w 3277"/>
                  <a:gd name="T45" fmla="*/ 0 h 1467"/>
                  <a:gd name="T46" fmla="*/ 0 w 3277"/>
                  <a:gd name="T47" fmla="*/ 0 h 1467"/>
                  <a:gd name="T48" fmla="*/ 0 w 3277"/>
                  <a:gd name="T49" fmla="*/ 0 h 1467"/>
                  <a:gd name="T50" fmla="*/ 0 w 3277"/>
                  <a:gd name="T51" fmla="*/ 0 h 1467"/>
                  <a:gd name="T52" fmla="*/ 0 w 3277"/>
                  <a:gd name="T53" fmla="*/ 0 h 1467"/>
                  <a:gd name="T54" fmla="*/ 0 w 3277"/>
                  <a:gd name="T55" fmla="*/ 0 h 1467"/>
                  <a:gd name="T56" fmla="*/ 0 w 3277"/>
                  <a:gd name="T57" fmla="*/ 0 h 146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77"/>
                  <a:gd name="T88" fmla="*/ 0 h 1467"/>
                  <a:gd name="T89" fmla="*/ 3277 w 3277"/>
                  <a:gd name="T90" fmla="*/ 1467 h 146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77" h="1467">
                    <a:moveTo>
                      <a:pt x="256" y="0"/>
                    </a:moveTo>
                    <a:lnTo>
                      <a:pt x="120" y="62"/>
                    </a:lnTo>
                    <a:lnTo>
                      <a:pt x="12" y="85"/>
                    </a:lnTo>
                    <a:lnTo>
                      <a:pt x="0" y="157"/>
                    </a:lnTo>
                    <a:lnTo>
                      <a:pt x="445" y="993"/>
                    </a:lnTo>
                    <a:lnTo>
                      <a:pt x="635" y="1467"/>
                    </a:lnTo>
                    <a:lnTo>
                      <a:pt x="2530" y="1233"/>
                    </a:lnTo>
                    <a:lnTo>
                      <a:pt x="2601" y="1210"/>
                    </a:lnTo>
                    <a:lnTo>
                      <a:pt x="2702" y="1244"/>
                    </a:lnTo>
                    <a:lnTo>
                      <a:pt x="3045" y="1198"/>
                    </a:lnTo>
                    <a:lnTo>
                      <a:pt x="3199" y="1056"/>
                    </a:lnTo>
                    <a:lnTo>
                      <a:pt x="3277" y="706"/>
                    </a:lnTo>
                    <a:lnTo>
                      <a:pt x="3223" y="456"/>
                    </a:lnTo>
                    <a:lnTo>
                      <a:pt x="2982" y="245"/>
                    </a:lnTo>
                    <a:lnTo>
                      <a:pt x="2511" y="363"/>
                    </a:lnTo>
                    <a:lnTo>
                      <a:pt x="2933" y="371"/>
                    </a:lnTo>
                    <a:lnTo>
                      <a:pt x="3115" y="510"/>
                    </a:lnTo>
                    <a:lnTo>
                      <a:pt x="3196" y="631"/>
                    </a:lnTo>
                    <a:lnTo>
                      <a:pt x="3202" y="811"/>
                    </a:lnTo>
                    <a:lnTo>
                      <a:pt x="3134" y="1027"/>
                    </a:lnTo>
                    <a:lnTo>
                      <a:pt x="3047" y="1124"/>
                    </a:lnTo>
                    <a:lnTo>
                      <a:pt x="2769" y="1161"/>
                    </a:lnTo>
                    <a:lnTo>
                      <a:pt x="2645" y="1121"/>
                    </a:lnTo>
                    <a:lnTo>
                      <a:pt x="2477" y="1205"/>
                    </a:lnTo>
                    <a:lnTo>
                      <a:pt x="688" y="1360"/>
                    </a:lnTo>
                    <a:lnTo>
                      <a:pt x="53" y="107"/>
                    </a:lnTo>
                    <a:lnTo>
                      <a:pt x="270" y="41"/>
                    </a:lnTo>
                    <a:lnTo>
                      <a:pt x="2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3" name="Freeform 231"/>
              <p:cNvSpPr>
                <a:spLocks/>
              </p:cNvSpPr>
              <p:nvPr/>
            </p:nvSpPr>
            <p:spPr bwMode="auto">
              <a:xfrm>
                <a:off x="3148" y="2941"/>
                <a:ext cx="552" cy="163"/>
              </a:xfrm>
              <a:custGeom>
                <a:avLst/>
                <a:gdLst>
                  <a:gd name="T0" fmla="*/ 0 w 1656"/>
                  <a:gd name="T1" fmla="*/ 0 h 489"/>
                  <a:gd name="T2" fmla="*/ 0 w 1656"/>
                  <a:gd name="T3" fmla="*/ 0 h 489"/>
                  <a:gd name="T4" fmla="*/ 0 w 1656"/>
                  <a:gd name="T5" fmla="*/ 0 h 489"/>
                  <a:gd name="T6" fmla="*/ 0 w 1656"/>
                  <a:gd name="T7" fmla="*/ 0 h 489"/>
                  <a:gd name="T8" fmla="*/ 0 w 1656"/>
                  <a:gd name="T9" fmla="*/ 0 h 489"/>
                  <a:gd name="T10" fmla="*/ 0 w 1656"/>
                  <a:gd name="T11" fmla="*/ 0 h 489"/>
                  <a:gd name="T12" fmla="*/ 0 w 1656"/>
                  <a:gd name="T13" fmla="*/ 0 h 489"/>
                  <a:gd name="T14" fmla="*/ 0 w 1656"/>
                  <a:gd name="T15" fmla="*/ 0 h 489"/>
                  <a:gd name="T16" fmla="*/ 0 w 1656"/>
                  <a:gd name="T17" fmla="*/ 0 h 489"/>
                  <a:gd name="T18" fmla="*/ 0 w 1656"/>
                  <a:gd name="T19" fmla="*/ 0 h 489"/>
                  <a:gd name="T20" fmla="*/ 0 w 1656"/>
                  <a:gd name="T21" fmla="*/ 0 h 489"/>
                  <a:gd name="T22" fmla="*/ 0 w 1656"/>
                  <a:gd name="T23" fmla="*/ 0 h 489"/>
                  <a:gd name="T24" fmla="*/ 0 w 1656"/>
                  <a:gd name="T25" fmla="*/ 0 h 489"/>
                  <a:gd name="T26" fmla="*/ 0 w 1656"/>
                  <a:gd name="T27" fmla="*/ 0 h 4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656"/>
                  <a:gd name="T43" fmla="*/ 0 h 489"/>
                  <a:gd name="T44" fmla="*/ 1656 w 1656"/>
                  <a:gd name="T45" fmla="*/ 489 h 489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656" h="489">
                    <a:moveTo>
                      <a:pt x="0" y="489"/>
                    </a:moveTo>
                    <a:lnTo>
                      <a:pt x="133" y="366"/>
                    </a:lnTo>
                    <a:lnTo>
                      <a:pt x="193" y="256"/>
                    </a:lnTo>
                    <a:lnTo>
                      <a:pt x="177" y="123"/>
                    </a:lnTo>
                    <a:lnTo>
                      <a:pt x="1202" y="0"/>
                    </a:lnTo>
                    <a:lnTo>
                      <a:pt x="288" y="157"/>
                    </a:lnTo>
                    <a:lnTo>
                      <a:pt x="248" y="267"/>
                    </a:lnTo>
                    <a:lnTo>
                      <a:pt x="1030" y="223"/>
                    </a:lnTo>
                    <a:lnTo>
                      <a:pt x="232" y="340"/>
                    </a:lnTo>
                    <a:lnTo>
                      <a:pt x="187" y="384"/>
                    </a:lnTo>
                    <a:lnTo>
                      <a:pt x="143" y="411"/>
                    </a:lnTo>
                    <a:lnTo>
                      <a:pt x="1656" y="328"/>
                    </a:lnTo>
                    <a:lnTo>
                      <a:pt x="0" y="48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4" name="Freeform 232"/>
              <p:cNvSpPr>
                <a:spLocks/>
              </p:cNvSpPr>
              <p:nvPr/>
            </p:nvSpPr>
            <p:spPr bwMode="auto">
              <a:xfrm>
                <a:off x="3149" y="2785"/>
                <a:ext cx="253" cy="111"/>
              </a:xfrm>
              <a:custGeom>
                <a:avLst/>
                <a:gdLst>
                  <a:gd name="T0" fmla="*/ 0 w 759"/>
                  <a:gd name="T1" fmla="*/ 0 h 332"/>
                  <a:gd name="T2" fmla="*/ 0 w 759"/>
                  <a:gd name="T3" fmla="*/ 0 h 332"/>
                  <a:gd name="T4" fmla="*/ 0 w 759"/>
                  <a:gd name="T5" fmla="*/ 0 h 332"/>
                  <a:gd name="T6" fmla="*/ 0 w 759"/>
                  <a:gd name="T7" fmla="*/ 0 h 332"/>
                  <a:gd name="T8" fmla="*/ 0 w 759"/>
                  <a:gd name="T9" fmla="*/ 0 h 332"/>
                  <a:gd name="T10" fmla="*/ 0 w 759"/>
                  <a:gd name="T11" fmla="*/ 0 h 332"/>
                  <a:gd name="T12" fmla="*/ 0 w 759"/>
                  <a:gd name="T13" fmla="*/ 0 h 332"/>
                  <a:gd name="T14" fmla="*/ 0 w 759"/>
                  <a:gd name="T15" fmla="*/ 0 h 332"/>
                  <a:gd name="T16" fmla="*/ 0 w 759"/>
                  <a:gd name="T17" fmla="*/ 0 h 332"/>
                  <a:gd name="T18" fmla="*/ 0 w 759"/>
                  <a:gd name="T19" fmla="*/ 0 h 33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759"/>
                  <a:gd name="T31" fmla="*/ 0 h 332"/>
                  <a:gd name="T32" fmla="*/ 759 w 759"/>
                  <a:gd name="T33" fmla="*/ 332 h 33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759" h="332">
                    <a:moveTo>
                      <a:pt x="292" y="0"/>
                    </a:moveTo>
                    <a:lnTo>
                      <a:pt x="0" y="15"/>
                    </a:lnTo>
                    <a:lnTo>
                      <a:pt x="221" y="332"/>
                    </a:lnTo>
                    <a:lnTo>
                      <a:pt x="759" y="291"/>
                    </a:lnTo>
                    <a:lnTo>
                      <a:pt x="700" y="251"/>
                    </a:lnTo>
                    <a:lnTo>
                      <a:pt x="261" y="266"/>
                    </a:lnTo>
                    <a:lnTo>
                      <a:pt x="145" y="71"/>
                    </a:lnTo>
                    <a:lnTo>
                      <a:pt x="360" y="19"/>
                    </a:lnTo>
                    <a:lnTo>
                      <a:pt x="29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5" name="Freeform 233"/>
              <p:cNvSpPr>
                <a:spLocks/>
              </p:cNvSpPr>
              <p:nvPr/>
            </p:nvSpPr>
            <p:spPr bwMode="auto">
              <a:xfrm>
                <a:off x="3582" y="2852"/>
                <a:ext cx="219" cy="28"/>
              </a:xfrm>
              <a:custGeom>
                <a:avLst/>
                <a:gdLst>
                  <a:gd name="T0" fmla="*/ 0 w 657"/>
                  <a:gd name="T1" fmla="*/ 0 h 84"/>
                  <a:gd name="T2" fmla="*/ 0 w 657"/>
                  <a:gd name="T3" fmla="*/ 0 h 84"/>
                  <a:gd name="T4" fmla="*/ 0 w 657"/>
                  <a:gd name="T5" fmla="*/ 0 h 84"/>
                  <a:gd name="T6" fmla="*/ 0 w 657"/>
                  <a:gd name="T7" fmla="*/ 0 h 84"/>
                  <a:gd name="T8" fmla="*/ 0 w 657"/>
                  <a:gd name="T9" fmla="*/ 0 h 84"/>
                  <a:gd name="T10" fmla="*/ 0 w 657"/>
                  <a:gd name="T11" fmla="*/ 0 h 84"/>
                  <a:gd name="T12" fmla="*/ 0 w 657"/>
                  <a:gd name="T13" fmla="*/ 0 h 84"/>
                  <a:gd name="T14" fmla="*/ 0 w 657"/>
                  <a:gd name="T15" fmla="*/ 0 h 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57"/>
                  <a:gd name="T25" fmla="*/ 0 h 84"/>
                  <a:gd name="T26" fmla="*/ 657 w 657"/>
                  <a:gd name="T27" fmla="*/ 84 h 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57" h="84">
                    <a:moveTo>
                      <a:pt x="0" y="84"/>
                    </a:moveTo>
                    <a:lnTo>
                      <a:pt x="113" y="71"/>
                    </a:lnTo>
                    <a:lnTo>
                      <a:pt x="337" y="42"/>
                    </a:lnTo>
                    <a:lnTo>
                      <a:pt x="558" y="13"/>
                    </a:lnTo>
                    <a:lnTo>
                      <a:pt x="657" y="0"/>
                    </a:lnTo>
                    <a:lnTo>
                      <a:pt x="164" y="17"/>
                    </a:lnTo>
                    <a:lnTo>
                      <a:pt x="0" y="8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6" name="Freeform 234"/>
              <p:cNvSpPr>
                <a:spLocks/>
              </p:cNvSpPr>
              <p:nvPr/>
            </p:nvSpPr>
            <p:spPr bwMode="auto">
              <a:xfrm>
                <a:off x="3203" y="2181"/>
                <a:ext cx="608" cy="150"/>
              </a:xfrm>
              <a:custGeom>
                <a:avLst/>
                <a:gdLst>
                  <a:gd name="T0" fmla="*/ 0 w 1825"/>
                  <a:gd name="T1" fmla="*/ 0 h 451"/>
                  <a:gd name="T2" fmla="*/ 0 w 1825"/>
                  <a:gd name="T3" fmla="*/ 0 h 451"/>
                  <a:gd name="T4" fmla="*/ 0 w 1825"/>
                  <a:gd name="T5" fmla="*/ 0 h 451"/>
                  <a:gd name="T6" fmla="*/ 0 w 1825"/>
                  <a:gd name="T7" fmla="*/ 0 h 451"/>
                  <a:gd name="T8" fmla="*/ 0 w 1825"/>
                  <a:gd name="T9" fmla="*/ 0 h 451"/>
                  <a:gd name="T10" fmla="*/ 0 w 1825"/>
                  <a:gd name="T11" fmla="*/ 0 h 451"/>
                  <a:gd name="T12" fmla="*/ 0 w 1825"/>
                  <a:gd name="T13" fmla="*/ 0 h 451"/>
                  <a:gd name="T14" fmla="*/ 0 w 1825"/>
                  <a:gd name="T15" fmla="*/ 0 h 451"/>
                  <a:gd name="T16" fmla="*/ 0 w 1825"/>
                  <a:gd name="T17" fmla="*/ 0 h 451"/>
                  <a:gd name="T18" fmla="*/ 0 w 1825"/>
                  <a:gd name="T19" fmla="*/ 0 h 451"/>
                  <a:gd name="T20" fmla="*/ 0 w 1825"/>
                  <a:gd name="T21" fmla="*/ 0 h 451"/>
                  <a:gd name="T22" fmla="*/ 0 w 1825"/>
                  <a:gd name="T23" fmla="*/ 0 h 451"/>
                  <a:gd name="T24" fmla="*/ 0 w 1825"/>
                  <a:gd name="T25" fmla="*/ 0 h 45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825"/>
                  <a:gd name="T40" fmla="*/ 0 h 451"/>
                  <a:gd name="T41" fmla="*/ 1825 w 1825"/>
                  <a:gd name="T42" fmla="*/ 451 h 451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825" h="451">
                    <a:moveTo>
                      <a:pt x="1825" y="97"/>
                    </a:moveTo>
                    <a:lnTo>
                      <a:pt x="1527" y="47"/>
                    </a:lnTo>
                    <a:lnTo>
                      <a:pt x="1472" y="4"/>
                    </a:lnTo>
                    <a:lnTo>
                      <a:pt x="1391" y="0"/>
                    </a:lnTo>
                    <a:lnTo>
                      <a:pt x="0" y="308"/>
                    </a:lnTo>
                    <a:lnTo>
                      <a:pt x="451" y="451"/>
                    </a:lnTo>
                    <a:lnTo>
                      <a:pt x="1628" y="153"/>
                    </a:lnTo>
                    <a:lnTo>
                      <a:pt x="433" y="385"/>
                    </a:lnTo>
                    <a:lnTo>
                      <a:pt x="310" y="305"/>
                    </a:lnTo>
                    <a:lnTo>
                      <a:pt x="1400" y="42"/>
                    </a:lnTo>
                    <a:lnTo>
                      <a:pt x="1476" y="63"/>
                    </a:lnTo>
                    <a:lnTo>
                      <a:pt x="1825" y="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7" name="Freeform 235"/>
              <p:cNvSpPr>
                <a:spLocks/>
              </p:cNvSpPr>
              <p:nvPr/>
            </p:nvSpPr>
            <p:spPr bwMode="auto">
              <a:xfrm>
                <a:off x="3653" y="2490"/>
                <a:ext cx="315" cy="128"/>
              </a:xfrm>
              <a:custGeom>
                <a:avLst/>
                <a:gdLst>
                  <a:gd name="T0" fmla="*/ 0 w 945"/>
                  <a:gd name="T1" fmla="*/ 0 h 382"/>
                  <a:gd name="T2" fmla="*/ 0 w 945"/>
                  <a:gd name="T3" fmla="*/ 0 h 382"/>
                  <a:gd name="T4" fmla="*/ 0 w 945"/>
                  <a:gd name="T5" fmla="*/ 0 h 382"/>
                  <a:gd name="T6" fmla="*/ 0 w 945"/>
                  <a:gd name="T7" fmla="*/ 0 h 382"/>
                  <a:gd name="T8" fmla="*/ 0 w 945"/>
                  <a:gd name="T9" fmla="*/ 0 h 382"/>
                  <a:gd name="T10" fmla="*/ 0 w 945"/>
                  <a:gd name="T11" fmla="*/ 0 h 38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45"/>
                  <a:gd name="T19" fmla="*/ 0 h 382"/>
                  <a:gd name="T20" fmla="*/ 945 w 945"/>
                  <a:gd name="T21" fmla="*/ 382 h 38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45" h="382">
                    <a:moveTo>
                      <a:pt x="0" y="382"/>
                    </a:moveTo>
                    <a:lnTo>
                      <a:pt x="272" y="118"/>
                    </a:lnTo>
                    <a:lnTo>
                      <a:pt x="663" y="0"/>
                    </a:lnTo>
                    <a:lnTo>
                      <a:pt x="945" y="118"/>
                    </a:lnTo>
                    <a:lnTo>
                      <a:pt x="0" y="382"/>
                    </a:lnTo>
                    <a:close/>
                  </a:path>
                </a:pathLst>
              </a:custGeom>
              <a:solidFill>
                <a:srgbClr val="F7A8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8" name="Freeform 236"/>
              <p:cNvSpPr>
                <a:spLocks/>
              </p:cNvSpPr>
              <p:nvPr/>
            </p:nvSpPr>
            <p:spPr bwMode="auto">
              <a:xfrm>
                <a:off x="3499" y="2461"/>
                <a:ext cx="561" cy="391"/>
              </a:xfrm>
              <a:custGeom>
                <a:avLst/>
                <a:gdLst>
                  <a:gd name="T0" fmla="*/ 0 w 1682"/>
                  <a:gd name="T1" fmla="*/ 0 h 1174"/>
                  <a:gd name="T2" fmla="*/ 0 w 1682"/>
                  <a:gd name="T3" fmla="*/ 0 h 1174"/>
                  <a:gd name="T4" fmla="*/ 0 w 1682"/>
                  <a:gd name="T5" fmla="*/ 0 h 1174"/>
                  <a:gd name="T6" fmla="*/ 0 w 1682"/>
                  <a:gd name="T7" fmla="*/ 0 h 1174"/>
                  <a:gd name="T8" fmla="*/ 0 w 1682"/>
                  <a:gd name="T9" fmla="*/ 0 h 1174"/>
                  <a:gd name="T10" fmla="*/ 0 w 1682"/>
                  <a:gd name="T11" fmla="*/ 0 h 1174"/>
                  <a:gd name="T12" fmla="*/ 0 w 1682"/>
                  <a:gd name="T13" fmla="*/ 0 h 1174"/>
                  <a:gd name="T14" fmla="*/ 0 w 1682"/>
                  <a:gd name="T15" fmla="*/ 0 h 1174"/>
                  <a:gd name="T16" fmla="*/ 0 w 1682"/>
                  <a:gd name="T17" fmla="*/ 0 h 1174"/>
                  <a:gd name="T18" fmla="*/ 0 w 1682"/>
                  <a:gd name="T19" fmla="*/ 0 h 1174"/>
                  <a:gd name="T20" fmla="*/ 0 w 1682"/>
                  <a:gd name="T21" fmla="*/ 0 h 1174"/>
                  <a:gd name="T22" fmla="*/ 0 w 1682"/>
                  <a:gd name="T23" fmla="*/ 0 h 1174"/>
                  <a:gd name="T24" fmla="*/ 0 w 1682"/>
                  <a:gd name="T25" fmla="*/ 0 h 1174"/>
                  <a:gd name="T26" fmla="*/ 0 w 1682"/>
                  <a:gd name="T27" fmla="*/ 0 h 1174"/>
                  <a:gd name="T28" fmla="*/ 0 w 1682"/>
                  <a:gd name="T29" fmla="*/ 0 h 1174"/>
                  <a:gd name="T30" fmla="*/ 0 w 1682"/>
                  <a:gd name="T31" fmla="*/ 0 h 1174"/>
                  <a:gd name="T32" fmla="*/ 0 w 1682"/>
                  <a:gd name="T33" fmla="*/ 0 h 1174"/>
                  <a:gd name="T34" fmla="*/ 0 w 1682"/>
                  <a:gd name="T35" fmla="*/ 0 h 1174"/>
                  <a:gd name="T36" fmla="*/ 0 w 1682"/>
                  <a:gd name="T37" fmla="*/ 0 h 1174"/>
                  <a:gd name="T38" fmla="*/ 0 w 1682"/>
                  <a:gd name="T39" fmla="*/ 0 h 1174"/>
                  <a:gd name="T40" fmla="*/ 0 w 1682"/>
                  <a:gd name="T41" fmla="*/ 0 h 1174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682"/>
                  <a:gd name="T64" fmla="*/ 0 h 1174"/>
                  <a:gd name="T65" fmla="*/ 1682 w 1682"/>
                  <a:gd name="T66" fmla="*/ 1174 h 1174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682" h="1174">
                    <a:moveTo>
                      <a:pt x="939" y="0"/>
                    </a:moveTo>
                    <a:lnTo>
                      <a:pt x="1648" y="189"/>
                    </a:lnTo>
                    <a:lnTo>
                      <a:pt x="1682" y="300"/>
                    </a:lnTo>
                    <a:lnTo>
                      <a:pt x="1338" y="417"/>
                    </a:lnTo>
                    <a:lnTo>
                      <a:pt x="1293" y="505"/>
                    </a:lnTo>
                    <a:lnTo>
                      <a:pt x="1316" y="605"/>
                    </a:lnTo>
                    <a:lnTo>
                      <a:pt x="1366" y="678"/>
                    </a:lnTo>
                    <a:lnTo>
                      <a:pt x="1465" y="732"/>
                    </a:lnTo>
                    <a:lnTo>
                      <a:pt x="0" y="1174"/>
                    </a:lnTo>
                    <a:lnTo>
                      <a:pt x="1348" y="716"/>
                    </a:lnTo>
                    <a:lnTo>
                      <a:pt x="1259" y="662"/>
                    </a:lnTo>
                    <a:lnTo>
                      <a:pt x="828" y="755"/>
                    </a:lnTo>
                    <a:lnTo>
                      <a:pt x="1237" y="600"/>
                    </a:lnTo>
                    <a:lnTo>
                      <a:pt x="1243" y="473"/>
                    </a:lnTo>
                    <a:lnTo>
                      <a:pt x="368" y="666"/>
                    </a:lnTo>
                    <a:lnTo>
                      <a:pt x="346" y="573"/>
                    </a:lnTo>
                    <a:lnTo>
                      <a:pt x="1642" y="226"/>
                    </a:lnTo>
                    <a:lnTo>
                      <a:pt x="982" y="68"/>
                    </a:lnTo>
                    <a:lnTo>
                      <a:pt x="474" y="235"/>
                    </a:lnTo>
                    <a:lnTo>
                      <a:pt x="93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" name="Freeform 237"/>
              <p:cNvSpPr>
                <a:spLocks/>
              </p:cNvSpPr>
              <p:nvPr/>
            </p:nvSpPr>
            <p:spPr bwMode="auto">
              <a:xfrm>
                <a:off x="3770" y="2810"/>
                <a:ext cx="99" cy="47"/>
              </a:xfrm>
              <a:custGeom>
                <a:avLst/>
                <a:gdLst>
                  <a:gd name="T0" fmla="*/ 0 w 297"/>
                  <a:gd name="T1" fmla="*/ 0 h 141"/>
                  <a:gd name="T2" fmla="*/ 0 w 297"/>
                  <a:gd name="T3" fmla="*/ 0 h 141"/>
                  <a:gd name="T4" fmla="*/ 0 w 297"/>
                  <a:gd name="T5" fmla="*/ 0 h 141"/>
                  <a:gd name="T6" fmla="*/ 0 w 297"/>
                  <a:gd name="T7" fmla="*/ 0 h 141"/>
                  <a:gd name="T8" fmla="*/ 0 w 297"/>
                  <a:gd name="T9" fmla="*/ 0 h 141"/>
                  <a:gd name="T10" fmla="*/ 0 w 297"/>
                  <a:gd name="T11" fmla="*/ 0 h 141"/>
                  <a:gd name="T12" fmla="*/ 0 w 297"/>
                  <a:gd name="T13" fmla="*/ 0 h 14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97"/>
                  <a:gd name="T22" fmla="*/ 0 h 141"/>
                  <a:gd name="T23" fmla="*/ 297 w 297"/>
                  <a:gd name="T24" fmla="*/ 141 h 14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97" h="141">
                    <a:moveTo>
                      <a:pt x="197" y="0"/>
                    </a:moveTo>
                    <a:lnTo>
                      <a:pt x="297" y="121"/>
                    </a:lnTo>
                    <a:lnTo>
                      <a:pt x="0" y="141"/>
                    </a:lnTo>
                    <a:lnTo>
                      <a:pt x="169" y="88"/>
                    </a:lnTo>
                    <a:lnTo>
                      <a:pt x="129" y="13"/>
                    </a:lnTo>
                    <a:lnTo>
                      <a:pt x="19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7992888" cy="5832648"/>
          </a:xfrm>
        </p:spPr>
        <p:txBody>
          <a:bodyPr>
            <a:normAutofit/>
          </a:bodyPr>
          <a:lstStyle/>
          <a:p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Математика </a:t>
            </a:r>
            <a:r>
              <a:rPr lang="ru-RU" sz="2000" b="1" dirty="0" smtClean="0">
                <a:solidFill>
                  <a:schemeClr val="tx1"/>
                </a:solidFill>
              </a:rPr>
              <a:t>и </a:t>
            </a:r>
            <a:r>
              <a:rPr lang="ru-RU" sz="2000" b="1" dirty="0" smtClean="0">
                <a:solidFill>
                  <a:schemeClr val="tx1"/>
                </a:solidFill>
              </a:rPr>
              <a:t>информатика.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 smtClean="0">
                <a:solidFill>
                  <a:schemeClr val="tx1"/>
                </a:solidFill>
              </a:rPr>
              <a:t>результате изучения предметной области «Математика и информатика» обучающиеся развивают логическое и математическое мышление, получают представление о математических моделях; овладевают математическими рассуждениями; </a:t>
            </a:r>
            <a:r>
              <a:rPr lang="ru-RU" sz="2000" u="sng" dirty="0" smtClean="0">
                <a:solidFill>
                  <a:schemeClr val="tx1"/>
                </a:solidFill>
              </a:rPr>
              <a:t>учатся применять математические знания при решении различных задач и оценивать полученные результаты; овладевают умениями решения учебных задач;</a:t>
            </a:r>
            <a:r>
              <a:rPr lang="ru-RU" sz="2000" dirty="0" smtClean="0">
                <a:solidFill>
                  <a:schemeClr val="tx1"/>
                </a:solidFill>
              </a:rPr>
              <a:t> развивают математическую интуицию; получают представление об основных информационных процессах в реальных ситуациях.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grpSp>
        <p:nvGrpSpPr>
          <p:cNvPr id="2" name="Group 7"/>
          <p:cNvGrpSpPr>
            <a:grpSpLocks noGrp="1"/>
          </p:cNvGrpSpPr>
          <p:nvPr>
            <p:ph type="ctrTitle"/>
          </p:nvPr>
        </p:nvGrpSpPr>
        <p:grpSpPr bwMode="auto">
          <a:xfrm>
            <a:off x="395536" y="476672"/>
            <a:ext cx="1581944" cy="1226567"/>
            <a:chOff x="2880" y="2118"/>
            <a:chExt cx="1207" cy="1073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2962" y="2240"/>
              <a:ext cx="856" cy="914"/>
            </a:xfrm>
            <a:custGeom>
              <a:avLst/>
              <a:gdLst>
                <a:gd name="T0" fmla="*/ 0 w 2566"/>
                <a:gd name="T1" fmla="*/ 0 h 2741"/>
                <a:gd name="T2" fmla="*/ 0 w 2566"/>
                <a:gd name="T3" fmla="*/ 0 h 2741"/>
                <a:gd name="T4" fmla="*/ 0 w 2566"/>
                <a:gd name="T5" fmla="*/ 0 h 2741"/>
                <a:gd name="T6" fmla="*/ 0 w 2566"/>
                <a:gd name="T7" fmla="*/ 0 h 2741"/>
                <a:gd name="T8" fmla="*/ 0 w 2566"/>
                <a:gd name="T9" fmla="*/ 0 h 2741"/>
                <a:gd name="T10" fmla="*/ 0 w 2566"/>
                <a:gd name="T11" fmla="*/ 0 h 2741"/>
                <a:gd name="T12" fmla="*/ 0 w 2566"/>
                <a:gd name="T13" fmla="*/ 0 h 2741"/>
                <a:gd name="T14" fmla="*/ 0 w 2566"/>
                <a:gd name="T15" fmla="*/ 0 h 2741"/>
                <a:gd name="T16" fmla="*/ 0 w 2566"/>
                <a:gd name="T17" fmla="*/ 0 h 2741"/>
                <a:gd name="T18" fmla="*/ 0 w 2566"/>
                <a:gd name="T19" fmla="*/ 0 h 2741"/>
                <a:gd name="T20" fmla="*/ 0 w 2566"/>
                <a:gd name="T21" fmla="*/ 0 h 27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66"/>
                <a:gd name="T34" fmla="*/ 0 h 2741"/>
                <a:gd name="T35" fmla="*/ 2566 w 2566"/>
                <a:gd name="T36" fmla="*/ 2741 h 274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66" h="2741">
                  <a:moveTo>
                    <a:pt x="92" y="0"/>
                  </a:moveTo>
                  <a:lnTo>
                    <a:pt x="94" y="307"/>
                  </a:lnTo>
                  <a:lnTo>
                    <a:pt x="10" y="530"/>
                  </a:lnTo>
                  <a:lnTo>
                    <a:pt x="364" y="818"/>
                  </a:lnTo>
                  <a:lnTo>
                    <a:pt x="0" y="1593"/>
                  </a:lnTo>
                  <a:lnTo>
                    <a:pt x="560" y="2741"/>
                  </a:lnTo>
                  <a:lnTo>
                    <a:pt x="1750" y="2587"/>
                  </a:lnTo>
                  <a:lnTo>
                    <a:pt x="2566" y="1882"/>
                  </a:lnTo>
                  <a:lnTo>
                    <a:pt x="1775" y="22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2933" y="2550"/>
              <a:ext cx="194" cy="326"/>
            </a:xfrm>
            <a:custGeom>
              <a:avLst/>
              <a:gdLst>
                <a:gd name="T0" fmla="*/ 0 w 582"/>
                <a:gd name="T1" fmla="*/ 0 h 978"/>
                <a:gd name="T2" fmla="*/ 0 w 582"/>
                <a:gd name="T3" fmla="*/ 0 h 978"/>
                <a:gd name="T4" fmla="*/ 0 w 582"/>
                <a:gd name="T5" fmla="*/ 0 h 978"/>
                <a:gd name="T6" fmla="*/ 0 w 582"/>
                <a:gd name="T7" fmla="*/ 0 h 978"/>
                <a:gd name="T8" fmla="*/ 0 w 582"/>
                <a:gd name="T9" fmla="*/ 0 h 978"/>
                <a:gd name="T10" fmla="*/ 0 w 582"/>
                <a:gd name="T11" fmla="*/ 0 h 978"/>
                <a:gd name="T12" fmla="*/ 0 w 582"/>
                <a:gd name="T13" fmla="*/ 0 h 9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2"/>
                <a:gd name="T22" fmla="*/ 0 h 978"/>
                <a:gd name="T23" fmla="*/ 582 w 582"/>
                <a:gd name="T24" fmla="*/ 978 h 9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2" h="978">
                  <a:moveTo>
                    <a:pt x="300" y="0"/>
                  </a:moveTo>
                  <a:lnTo>
                    <a:pt x="0" y="48"/>
                  </a:lnTo>
                  <a:lnTo>
                    <a:pt x="37" y="135"/>
                  </a:lnTo>
                  <a:lnTo>
                    <a:pt x="582" y="978"/>
                  </a:lnTo>
                  <a:lnTo>
                    <a:pt x="339" y="126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2908" y="2710"/>
              <a:ext cx="482" cy="458"/>
            </a:xfrm>
            <a:custGeom>
              <a:avLst/>
              <a:gdLst>
                <a:gd name="T0" fmla="*/ 0 w 1445"/>
                <a:gd name="T1" fmla="*/ 0 h 1374"/>
                <a:gd name="T2" fmla="*/ 0 w 1445"/>
                <a:gd name="T3" fmla="*/ 0 h 1374"/>
                <a:gd name="T4" fmla="*/ 0 w 1445"/>
                <a:gd name="T5" fmla="*/ 0 h 1374"/>
                <a:gd name="T6" fmla="*/ 0 w 1445"/>
                <a:gd name="T7" fmla="*/ 0 h 1374"/>
                <a:gd name="T8" fmla="*/ 0 w 1445"/>
                <a:gd name="T9" fmla="*/ 0 h 1374"/>
                <a:gd name="T10" fmla="*/ 0 w 1445"/>
                <a:gd name="T11" fmla="*/ 0 h 1374"/>
                <a:gd name="T12" fmla="*/ 0 w 1445"/>
                <a:gd name="T13" fmla="*/ 0 h 1374"/>
                <a:gd name="T14" fmla="*/ 0 w 1445"/>
                <a:gd name="T15" fmla="*/ 0 h 13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5"/>
                <a:gd name="T25" fmla="*/ 0 h 1374"/>
                <a:gd name="T26" fmla="*/ 1445 w 1445"/>
                <a:gd name="T27" fmla="*/ 1374 h 137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5" h="1374">
                  <a:moveTo>
                    <a:pt x="247" y="0"/>
                  </a:moveTo>
                  <a:lnTo>
                    <a:pt x="0" y="93"/>
                  </a:lnTo>
                  <a:lnTo>
                    <a:pt x="656" y="1374"/>
                  </a:lnTo>
                  <a:lnTo>
                    <a:pt x="1445" y="1331"/>
                  </a:lnTo>
                  <a:lnTo>
                    <a:pt x="719" y="1182"/>
                  </a:lnTo>
                  <a:lnTo>
                    <a:pt x="204" y="156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2891" y="2128"/>
              <a:ext cx="564" cy="285"/>
            </a:xfrm>
            <a:custGeom>
              <a:avLst/>
              <a:gdLst>
                <a:gd name="T0" fmla="*/ 0 w 1694"/>
                <a:gd name="T1" fmla="*/ 0 h 855"/>
                <a:gd name="T2" fmla="*/ 0 w 1694"/>
                <a:gd name="T3" fmla="*/ 0 h 855"/>
                <a:gd name="T4" fmla="*/ 0 w 1694"/>
                <a:gd name="T5" fmla="*/ 0 h 855"/>
                <a:gd name="T6" fmla="*/ 0 w 1694"/>
                <a:gd name="T7" fmla="*/ 0 h 855"/>
                <a:gd name="T8" fmla="*/ 0 w 1694"/>
                <a:gd name="T9" fmla="*/ 0 h 855"/>
                <a:gd name="T10" fmla="*/ 0 w 1694"/>
                <a:gd name="T11" fmla="*/ 0 h 855"/>
                <a:gd name="T12" fmla="*/ 0 w 1694"/>
                <a:gd name="T13" fmla="*/ 0 h 855"/>
                <a:gd name="T14" fmla="*/ 0 w 1694"/>
                <a:gd name="T15" fmla="*/ 0 h 855"/>
                <a:gd name="T16" fmla="*/ 0 w 1694"/>
                <a:gd name="T17" fmla="*/ 0 h 8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94"/>
                <a:gd name="T28" fmla="*/ 0 h 855"/>
                <a:gd name="T29" fmla="*/ 1694 w 1694"/>
                <a:gd name="T30" fmla="*/ 855 h 8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94" h="855">
                  <a:moveTo>
                    <a:pt x="1463" y="0"/>
                  </a:moveTo>
                  <a:lnTo>
                    <a:pt x="20" y="275"/>
                  </a:lnTo>
                  <a:lnTo>
                    <a:pt x="0" y="335"/>
                  </a:lnTo>
                  <a:lnTo>
                    <a:pt x="1389" y="855"/>
                  </a:lnTo>
                  <a:lnTo>
                    <a:pt x="1694" y="731"/>
                  </a:lnTo>
                  <a:lnTo>
                    <a:pt x="845" y="455"/>
                  </a:lnTo>
                  <a:lnTo>
                    <a:pt x="1509" y="75"/>
                  </a:lnTo>
                  <a:lnTo>
                    <a:pt x="1463" y="0"/>
                  </a:lnTo>
                  <a:close/>
                </a:path>
              </a:pathLst>
            </a:custGeom>
            <a:solidFill>
              <a:srgbClr val="F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2904" y="2371"/>
              <a:ext cx="602" cy="272"/>
            </a:xfrm>
            <a:custGeom>
              <a:avLst/>
              <a:gdLst>
                <a:gd name="T0" fmla="*/ 0 w 1806"/>
                <a:gd name="T1" fmla="*/ 0 h 816"/>
                <a:gd name="T2" fmla="*/ 0 w 1806"/>
                <a:gd name="T3" fmla="*/ 0 h 816"/>
                <a:gd name="T4" fmla="*/ 0 w 1806"/>
                <a:gd name="T5" fmla="*/ 0 h 816"/>
                <a:gd name="T6" fmla="*/ 0 w 1806"/>
                <a:gd name="T7" fmla="*/ 0 h 816"/>
                <a:gd name="T8" fmla="*/ 0 w 1806"/>
                <a:gd name="T9" fmla="*/ 0 h 816"/>
                <a:gd name="T10" fmla="*/ 0 w 1806"/>
                <a:gd name="T11" fmla="*/ 0 h 816"/>
                <a:gd name="T12" fmla="*/ 0 w 1806"/>
                <a:gd name="T13" fmla="*/ 0 h 816"/>
                <a:gd name="T14" fmla="*/ 0 w 1806"/>
                <a:gd name="T15" fmla="*/ 0 h 816"/>
                <a:gd name="T16" fmla="*/ 0 w 1806"/>
                <a:gd name="T17" fmla="*/ 0 h 816"/>
                <a:gd name="T18" fmla="*/ 0 w 1806"/>
                <a:gd name="T19" fmla="*/ 0 h 816"/>
                <a:gd name="T20" fmla="*/ 0 w 1806"/>
                <a:gd name="T21" fmla="*/ 0 h 8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06"/>
                <a:gd name="T34" fmla="*/ 0 h 816"/>
                <a:gd name="T35" fmla="*/ 1806 w 1806"/>
                <a:gd name="T36" fmla="*/ 816 h 8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06" h="816">
                  <a:moveTo>
                    <a:pt x="241" y="0"/>
                  </a:moveTo>
                  <a:lnTo>
                    <a:pt x="0" y="101"/>
                  </a:lnTo>
                  <a:lnTo>
                    <a:pt x="0" y="172"/>
                  </a:lnTo>
                  <a:lnTo>
                    <a:pt x="1349" y="816"/>
                  </a:lnTo>
                  <a:lnTo>
                    <a:pt x="1779" y="687"/>
                  </a:lnTo>
                  <a:lnTo>
                    <a:pt x="1806" y="570"/>
                  </a:lnTo>
                  <a:lnTo>
                    <a:pt x="1574" y="551"/>
                  </a:lnTo>
                  <a:lnTo>
                    <a:pt x="1344" y="636"/>
                  </a:lnTo>
                  <a:lnTo>
                    <a:pt x="207" y="129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F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3010" y="2500"/>
              <a:ext cx="454" cy="360"/>
            </a:xfrm>
            <a:custGeom>
              <a:avLst/>
              <a:gdLst>
                <a:gd name="T0" fmla="*/ 0 w 1360"/>
                <a:gd name="T1" fmla="*/ 0 h 1080"/>
                <a:gd name="T2" fmla="*/ 0 w 1360"/>
                <a:gd name="T3" fmla="*/ 0 h 1080"/>
                <a:gd name="T4" fmla="*/ 0 w 1360"/>
                <a:gd name="T5" fmla="*/ 0 h 1080"/>
                <a:gd name="T6" fmla="*/ 0 w 1360"/>
                <a:gd name="T7" fmla="*/ 0 h 1080"/>
                <a:gd name="T8" fmla="*/ 0 w 1360"/>
                <a:gd name="T9" fmla="*/ 0 h 1080"/>
                <a:gd name="T10" fmla="*/ 0 w 1360"/>
                <a:gd name="T11" fmla="*/ 0 h 1080"/>
                <a:gd name="T12" fmla="*/ 0 w 1360"/>
                <a:gd name="T13" fmla="*/ 0 h 1080"/>
                <a:gd name="T14" fmla="*/ 0 w 1360"/>
                <a:gd name="T15" fmla="*/ 0 h 1080"/>
                <a:gd name="T16" fmla="*/ 0 w 1360"/>
                <a:gd name="T17" fmla="*/ 0 h 1080"/>
                <a:gd name="T18" fmla="*/ 0 w 1360"/>
                <a:gd name="T19" fmla="*/ 0 h 1080"/>
                <a:gd name="T20" fmla="*/ 0 w 1360"/>
                <a:gd name="T21" fmla="*/ 0 h 1080"/>
                <a:gd name="T22" fmla="*/ 0 w 1360"/>
                <a:gd name="T23" fmla="*/ 0 h 1080"/>
                <a:gd name="T24" fmla="*/ 0 w 1360"/>
                <a:gd name="T25" fmla="*/ 0 h 1080"/>
                <a:gd name="T26" fmla="*/ 0 w 1360"/>
                <a:gd name="T27" fmla="*/ 0 h 10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60"/>
                <a:gd name="T43" fmla="*/ 0 h 1080"/>
                <a:gd name="T44" fmla="*/ 1360 w 1360"/>
                <a:gd name="T45" fmla="*/ 1080 h 10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60" h="1080">
                  <a:moveTo>
                    <a:pt x="6" y="59"/>
                  </a:moveTo>
                  <a:lnTo>
                    <a:pt x="0" y="180"/>
                  </a:lnTo>
                  <a:lnTo>
                    <a:pt x="10" y="314"/>
                  </a:lnTo>
                  <a:lnTo>
                    <a:pt x="78" y="384"/>
                  </a:lnTo>
                  <a:lnTo>
                    <a:pt x="226" y="419"/>
                  </a:lnTo>
                  <a:lnTo>
                    <a:pt x="805" y="844"/>
                  </a:lnTo>
                  <a:lnTo>
                    <a:pt x="1060" y="1040"/>
                  </a:lnTo>
                  <a:lnTo>
                    <a:pt x="1244" y="1080"/>
                  </a:lnTo>
                  <a:lnTo>
                    <a:pt x="1219" y="835"/>
                  </a:lnTo>
                  <a:lnTo>
                    <a:pt x="1360" y="465"/>
                  </a:lnTo>
                  <a:lnTo>
                    <a:pt x="1075" y="450"/>
                  </a:lnTo>
                  <a:lnTo>
                    <a:pt x="50" y="0"/>
                  </a:lnTo>
                  <a:lnTo>
                    <a:pt x="6" y="59"/>
                  </a:lnTo>
                  <a:close/>
                </a:path>
              </a:pathLst>
            </a:custGeom>
            <a:solidFill>
              <a:srgbClr val="F7A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3286" y="2193"/>
              <a:ext cx="549" cy="130"/>
            </a:xfrm>
            <a:custGeom>
              <a:avLst/>
              <a:gdLst>
                <a:gd name="T0" fmla="*/ 0 w 1646"/>
                <a:gd name="T1" fmla="*/ 0 h 390"/>
                <a:gd name="T2" fmla="*/ 0 w 1646"/>
                <a:gd name="T3" fmla="*/ 0 h 390"/>
                <a:gd name="T4" fmla="*/ 0 w 1646"/>
                <a:gd name="T5" fmla="*/ 0 h 390"/>
                <a:gd name="T6" fmla="*/ 0 w 1646"/>
                <a:gd name="T7" fmla="*/ 0 h 390"/>
                <a:gd name="T8" fmla="*/ 0 w 1646"/>
                <a:gd name="T9" fmla="*/ 0 h 390"/>
                <a:gd name="T10" fmla="*/ 0 w 1646"/>
                <a:gd name="T11" fmla="*/ 0 h 390"/>
                <a:gd name="T12" fmla="*/ 0 w 1646"/>
                <a:gd name="T13" fmla="*/ 0 h 390"/>
                <a:gd name="T14" fmla="*/ 0 w 1646"/>
                <a:gd name="T15" fmla="*/ 0 h 390"/>
                <a:gd name="T16" fmla="*/ 0 w 1646"/>
                <a:gd name="T17" fmla="*/ 0 h 390"/>
                <a:gd name="T18" fmla="*/ 0 w 1646"/>
                <a:gd name="T19" fmla="*/ 0 h 390"/>
                <a:gd name="T20" fmla="*/ 0 w 1646"/>
                <a:gd name="T21" fmla="*/ 0 h 390"/>
                <a:gd name="T22" fmla="*/ 0 w 1646"/>
                <a:gd name="T23" fmla="*/ 0 h 390"/>
                <a:gd name="T24" fmla="*/ 0 w 1646"/>
                <a:gd name="T25" fmla="*/ 0 h 390"/>
                <a:gd name="T26" fmla="*/ 0 w 1646"/>
                <a:gd name="T27" fmla="*/ 0 h 390"/>
                <a:gd name="T28" fmla="*/ 0 w 1646"/>
                <a:gd name="T29" fmla="*/ 0 h 390"/>
                <a:gd name="T30" fmla="*/ 0 w 1646"/>
                <a:gd name="T31" fmla="*/ 0 h 390"/>
                <a:gd name="T32" fmla="*/ 0 w 1646"/>
                <a:gd name="T33" fmla="*/ 0 h 39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46"/>
                <a:gd name="T52" fmla="*/ 0 h 390"/>
                <a:gd name="T53" fmla="*/ 1646 w 1646"/>
                <a:gd name="T54" fmla="*/ 390 h 39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46" h="390">
                  <a:moveTo>
                    <a:pt x="0" y="292"/>
                  </a:moveTo>
                  <a:lnTo>
                    <a:pt x="53" y="273"/>
                  </a:lnTo>
                  <a:lnTo>
                    <a:pt x="191" y="238"/>
                  </a:lnTo>
                  <a:lnTo>
                    <a:pt x="281" y="216"/>
                  </a:lnTo>
                  <a:lnTo>
                    <a:pt x="383" y="190"/>
                  </a:lnTo>
                  <a:lnTo>
                    <a:pt x="490" y="165"/>
                  </a:lnTo>
                  <a:lnTo>
                    <a:pt x="602" y="139"/>
                  </a:lnTo>
                  <a:lnTo>
                    <a:pt x="715" y="112"/>
                  </a:lnTo>
                  <a:lnTo>
                    <a:pt x="822" y="87"/>
                  </a:lnTo>
                  <a:lnTo>
                    <a:pt x="924" y="64"/>
                  </a:lnTo>
                  <a:lnTo>
                    <a:pt x="1014" y="43"/>
                  </a:lnTo>
                  <a:lnTo>
                    <a:pt x="1150" y="12"/>
                  </a:lnTo>
                  <a:lnTo>
                    <a:pt x="1202" y="0"/>
                  </a:lnTo>
                  <a:lnTo>
                    <a:pt x="1646" y="75"/>
                  </a:lnTo>
                  <a:lnTo>
                    <a:pt x="158" y="390"/>
                  </a:lnTo>
                  <a:lnTo>
                    <a:pt x="0" y="292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3279" y="2664"/>
              <a:ext cx="86" cy="139"/>
            </a:xfrm>
            <a:custGeom>
              <a:avLst/>
              <a:gdLst>
                <a:gd name="T0" fmla="*/ 0 w 259"/>
                <a:gd name="T1" fmla="*/ 0 h 417"/>
                <a:gd name="T2" fmla="*/ 0 w 259"/>
                <a:gd name="T3" fmla="*/ 0 h 417"/>
                <a:gd name="T4" fmla="*/ 0 w 259"/>
                <a:gd name="T5" fmla="*/ 0 h 417"/>
                <a:gd name="T6" fmla="*/ 0 w 259"/>
                <a:gd name="T7" fmla="*/ 0 h 417"/>
                <a:gd name="T8" fmla="*/ 0 w 259"/>
                <a:gd name="T9" fmla="*/ 0 h 417"/>
                <a:gd name="T10" fmla="*/ 0 w 259"/>
                <a:gd name="T11" fmla="*/ 0 h 417"/>
                <a:gd name="T12" fmla="*/ 0 w 259"/>
                <a:gd name="T13" fmla="*/ 0 h 417"/>
                <a:gd name="T14" fmla="*/ 0 w 259"/>
                <a:gd name="T15" fmla="*/ 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"/>
                <a:gd name="T25" fmla="*/ 0 h 417"/>
                <a:gd name="T26" fmla="*/ 259 w 259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" h="417">
                  <a:moveTo>
                    <a:pt x="75" y="0"/>
                  </a:moveTo>
                  <a:lnTo>
                    <a:pt x="259" y="21"/>
                  </a:lnTo>
                  <a:lnTo>
                    <a:pt x="135" y="241"/>
                  </a:lnTo>
                  <a:lnTo>
                    <a:pt x="110" y="417"/>
                  </a:lnTo>
                  <a:lnTo>
                    <a:pt x="0" y="350"/>
                  </a:lnTo>
                  <a:lnTo>
                    <a:pt x="25" y="8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3216" y="2803"/>
              <a:ext cx="141" cy="82"/>
            </a:xfrm>
            <a:custGeom>
              <a:avLst/>
              <a:gdLst>
                <a:gd name="T0" fmla="*/ 0 w 423"/>
                <a:gd name="T1" fmla="*/ 0 h 247"/>
                <a:gd name="T2" fmla="*/ 0 w 423"/>
                <a:gd name="T3" fmla="*/ 0 h 247"/>
                <a:gd name="T4" fmla="*/ 0 w 423"/>
                <a:gd name="T5" fmla="*/ 0 h 247"/>
                <a:gd name="T6" fmla="*/ 0 w 423"/>
                <a:gd name="T7" fmla="*/ 0 h 247"/>
                <a:gd name="T8" fmla="*/ 0 w 423"/>
                <a:gd name="T9" fmla="*/ 0 h 247"/>
                <a:gd name="T10" fmla="*/ 0 w 423"/>
                <a:gd name="T11" fmla="*/ 0 h 2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47"/>
                <a:gd name="T20" fmla="*/ 423 w 423"/>
                <a:gd name="T21" fmla="*/ 247 h 2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47">
                  <a:moveTo>
                    <a:pt x="0" y="16"/>
                  </a:moveTo>
                  <a:lnTo>
                    <a:pt x="174" y="0"/>
                  </a:lnTo>
                  <a:lnTo>
                    <a:pt x="423" y="201"/>
                  </a:lnTo>
                  <a:lnTo>
                    <a:pt x="44" y="247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3177" y="2893"/>
              <a:ext cx="793" cy="250"/>
            </a:xfrm>
            <a:custGeom>
              <a:avLst/>
              <a:gdLst>
                <a:gd name="T0" fmla="*/ 0 w 2378"/>
                <a:gd name="T1" fmla="*/ 0 h 751"/>
                <a:gd name="T2" fmla="*/ 0 w 2378"/>
                <a:gd name="T3" fmla="*/ 0 h 751"/>
                <a:gd name="T4" fmla="*/ 0 w 2378"/>
                <a:gd name="T5" fmla="*/ 0 h 751"/>
                <a:gd name="T6" fmla="*/ 0 w 2378"/>
                <a:gd name="T7" fmla="*/ 0 h 751"/>
                <a:gd name="T8" fmla="*/ 0 w 2378"/>
                <a:gd name="T9" fmla="*/ 0 h 751"/>
                <a:gd name="T10" fmla="*/ 0 w 2378"/>
                <a:gd name="T11" fmla="*/ 0 h 751"/>
                <a:gd name="T12" fmla="*/ 0 w 2378"/>
                <a:gd name="T13" fmla="*/ 0 h 751"/>
                <a:gd name="T14" fmla="*/ 0 w 2378"/>
                <a:gd name="T15" fmla="*/ 0 h 751"/>
                <a:gd name="T16" fmla="*/ 0 w 2378"/>
                <a:gd name="T17" fmla="*/ 0 h 751"/>
                <a:gd name="T18" fmla="*/ 0 w 2378"/>
                <a:gd name="T19" fmla="*/ 0 h 751"/>
                <a:gd name="T20" fmla="*/ 0 w 2378"/>
                <a:gd name="T21" fmla="*/ 0 h 751"/>
                <a:gd name="T22" fmla="*/ 0 w 2378"/>
                <a:gd name="T23" fmla="*/ 0 h 751"/>
                <a:gd name="T24" fmla="*/ 0 w 2378"/>
                <a:gd name="T25" fmla="*/ 0 h 751"/>
                <a:gd name="T26" fmla="*/ 0 w 2378"/>
                <a:gd name="T27" fmla="*/ 0 h 751"/>
                <a:gd name="T28" fmla="*/ 0 w 2378"/>
                <a:gd name="T29" fmla="*/ 0 h 751"/>
                <a:gd name="T30" fmla="*/ 0 w 2378"/>
                <a:gd name="T31" fmla="*/ 0 h 751"/>
                <a:gd name="T32" fmla="*/ 0 w 2378"/>
                <a:gd name="T33" fmla="*/ 0 h 751"/>
                <a:gd name="T34" fmla="*/ 0 w 2378"/>
                <a:gd name="T35" fmla="*/ 0 h 75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78"/>
                <a:gd name="T55" fmla="*/ 0 h 751"/>
                <a:gd name="T56" fmla="*/ 2378 w 2378"/>
                <a:gd name="T57" fmla="*/ 751 h 75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78" h="751">
                  <a:moveTo>
                    <a:pt x="155" y="301"/>
                  </a:moveTo>
                  <a:lnTo>
                    <a:pt x="129" y="450"/>
                  </a:lnTo>
                  <a:lnTo>
                    <a:pt x="0" y="601"/>
                  </a:lnTo>
                  <a:lnTo>
                    <a:pt x="563" y="751"/>
                  </a:lnTo>
                  <a:lnTo>
                    <a:pt x="1684" y="647"/>
                  </a:lnTo>
                  <a:lnTo>
                    <a:pt x="1763" y="616"/>
                  </a:lnTo>
                  <a:lnTo>
                    <a:pt x="1913" y="647"/>
                  </a:lnTo>
                  <a:lnTo>
                    <a:pt x="2042" y="630"/>
                  </a:lnTo>
                  <a:lnTo>
                    <a:pt x="2187" y="607"/>
                  </a:lnTo>
                  <a:lnTo>
                    <a:pt x="2221" y="580"/>
                  </a:lnTo>
                  <a:lnTo>
                    <a:pt x="2276" y="534"/>
                  </a:lnTo>
                  <a:lnTo>
                    <a:pt x="2326" y="490"/>
                  </a:lnTo>
                  <a:lnTo>
                    <a:pt x="2348" y="471"/>
                  </a:lnTo>
                  <a:lnTo>
                    <a:pt x="2378" y="186"/>
                  </a:lnTo>
                  <a:lnTo>
                    <a:pt x="2218" y="0"/>
                  </a:lnTo>
                  <a:lnTo>
                    <a:pt x="1439" y="140"/>
                  </a:lnTo>
                  <a:lnTo>
                    <a:pt x="155" y="301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2961" y="2573"/>
              <a:ext cx="1021" cy="577"/>
            </a:xfrm>
            <a:custGeom>
              <a:avLst/>
              <a:gdLst>
                <a:gd name="T0" fmla="*/ 0 w 3063"/>
                <a:gd name="T1" fmla="*/ 0 h 1730"/>
                <a:gd name="T2" fmla="*/ 0 w 3063"/>
                <a:gd name="T3" fmla="*/ 0 h 1730"/>
                <a:gd name="T4" fmla="*/ 0 w 3063"/>
                <a:gd name="T5" fmla="*/ 0 h 1730"/>
                <a:gd name="T6" fmla="*/ 0 w 3063"/>
                <a:gd name="T7" fmla="*/ 0 h 1730"/>
                <a:gd name="T8" fmla="*/ 0 w 3063"/>
                <a:gd name="T9" fmla="*/ 0 h 1730"/>
                <a:gd name="T10" fmla="*/ 0 w 3063"/>
                <a:gd name="T11" fmla="*/ 0 h 1730"/>
                <a:gd name="T12" fmla="*/ 0 w 3063"/>
                <a:gd name="T13" fmla="*/ 0 h 1730"/>
                <a:gd name="T14" fmla="*/ 0 w 3063"/>
                <a:gd name="T15" fmla="*/ 0 h 1730"/>
                <a:gd name="T16" fmla="*/ 0 w 3063"/>
                <a:gd name="T17" fmla="*/ 0 h 1730"/>
                <a:gd name="T18" fmla="*/ 0 w 3063"/>
                <a:gd name="T19" fmla="*/ 0 h 1730"/>
                <a:gd name="T20" fmla="*/ 0 w 3063"/>
                <a:gd name="T21" fmla="*/ 0 h 1730"/>
                <a:gd name="T22" fmla="*/ 0 w 3063"/>
                <a:gd name="T23" fmla="*/ 0 h 1730"/>
                <a:gd name="T24" fmla="*/ 0 w 3063"/>
                <a:gd name="T25" fmla="*/ 0 h 1730"/>
                <a:gd name="T26" fmla="*/ 0 w 3063"/>
                <a:gd name="T27" fmla="*/ 0 h 1730"/>
                <a:gd name="T28" fmla="*/ 0 w 3063"/>
                <a:gd name="T29" fmla="*/ 0 h 1730"/>
                <a:gd name="T30" fmla="*/ 0 w 3063"/>
                <a:gd name="T31" fmla="*/ 0 h 1730"/>
                <a:gd name="T32" fmla="*/ 0 w 3063"/>
                <a:gd name="T33" fmla="*/ 0 h 1730"/>
                <a:gd name="T34" fmla="*/ 0 w 3063"/>
                <a:gd name="T35" fmla="*/ 0 h 1730"/>
                <a:gd name="T36" fmla="*/ 0 w 3063"/>
                <a:gd name="T37" fmla="*/ 0 h 1730"/>
                <a:gd name="T38" fmla="*/ 0 w 3063"/>
                <a:gd name="T39" fmla="*/ 0 h 1730"/>
                <a:gd name="T40" fmla="*/ 0 w 3063"/>
                <a:gd name="T41" fmla="*/ 0 h 1730"/>
                <a:gd name="T42" fmla="*/ 0 w 3063"/>
                <a:gd name="T43" fmla="*/ 0 h 1730"/>
                <a:gd name="T44" fmla="*/ 0 w 3063"/>
                <a:gd name="T45" fmla="*/ 0 h 1730"/>
                <a:gd name="T46" fmla="*/ 0 w 3063"/>
                <a:gd name="T47" fmla="*/ 0 h 1730"/>
                <a:gd name="T48" fmla="*/ 0 w 3063"/>
                <a:gd name="T49" fmla="*/ 0 h 1730"/>
                <a:gd name="T50" fmla="*/ 0 w 3063"/>
                <a:gd name="T51" fmla="*/ 0 h 1730"/>
                <a:gd name="T52" fmla="*/ 0 w 3063"/>
                <a:gd name="T53" fmla="*/ 0 h 1730"/>
                <a:gd name="T54" fmla="*/ 0 w 3063"/>
                <a:gd name="T55" fmla="*/ 0 h 1730"/>
                <a:gd name="T56" fmla="*/ 0 w 3063"/>
                <a:gd name="T57" fmla="*/ 0 h 1730"/>
                <a:gd name="T58" fmla="*/ 0 w 3063"/>
                <a:gd name="T59" fmla="*/ 0 h 1730"/>
                <a:gd name="T60" fmla="*/ 0 w 3063"/>
                <a:gd name="T61" fmla="*/ 0 h 1730"/>
                <a:gd name="T62" fmla="*/ 0 w 3063"/>
                <a:gd name="T63" fmla="*/ 0 h 1730"/>
                <a:gd name="T64" fmla="*/ 0 w 3063"/>
                <a:gd name="T65" fmla="*/ 0 h 1730"/>
                <a:gd name="T66" fmla="*/ 0 w 3063"/>
                <a:gd name="T67" fmla="*/ 0 h 1730"/>
                <a:gd name="T68" fmla="*/ 0 w 3063"/>
                <a:gd name="T69" fmla="*/ 0 h 1730"/>
                <a:gd name="T70" fmla="*/ 0 w 3063"/>
                <a:gd name="T71" fmla="*/ 0 h 1730"/>
                <a:gd name="T72" fmla="*/ 0 w 3063"/>
                <a:gd name="T73" fmla="*/ 0 h 173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063"/>
                <a:gd name="T112" fmla="*/ 0 h 1730"/>
                <a:gd name="T113" fmla="*/ 3063 w 3063"/>
                <a:gd name="T114" fmla="*/ 1730 h 173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063" h="1730">
                  <a:moveTo>
                    <a:pt x="15" y="29"/>
                  </a:moveTo>
                  <a:lnTo>
                    <a:pt x="134" y="0"/>
                  </a:lnTo>
                  <a:lnTo>
                    <a:pt x="205" y="184"/>
                  </a:lnTo>
                  <a:lnTo>
                    <a:pt x="306" y="212"/>
                  </a:lnTo>
                  <a:lnTo>
                    <a:pt x="880" y="630"/>
                  </a:lnTo>
                  <a:lnTo>
                    <a:pt x="669" y="680"/>
                  </a:lnTo>
                  <a:lnTo>
                    <a:pt x="809" y="936"/>
                  </a:lnTo>
                  <a:lnTo>
                    <a:pt x="1284" y="885"/>
                  </a:lnTo>
                  <a:lnTo>
                    <a:pt x="1594" y="980"/>
                  </a:lnTo>
                  <a:lnTo>
                    <a:pt x="2453" y="705"/>
                  </a:lnTo>
                  <a:lnTo>
                    <a:pt x="2883" y="730"/>
                  </a:lnTo>
                  <a:lnTo>
                    <a:pt x="3063" y="970"/>
                  </a:lnTo>
                  <a:lnTo>
                    <a:pt x="3014" y="1427"/>
                  </a:lnTo>
                  <a:lnTo>
                    <a:pt x="2858" y="1555"/>
                  </a:lnTo>
                  <a:lnTo>
                    <a:pt x="2537" y="1614"/>
                  </a:lnTo>
                  <a:lnTo>
                    <a:pt x="2388" y="1581"/>
                  </a:lnTo>
                  <a:lnTo>
                    <a:pt x="2269" y="1620"/>
                  </a:lnTo>
                  <a:lnTo>
                    <a:pt x="1115" y="1730"/>
                  </a:lnTo>
                  <a:lnTo>
                    <a:pt x="561" y="1594"/>
                  </a:lnTo>
                  <a:lnTo>
                    <a:pt x="964" y="1535"/>
                  </a:lnTo>
                  <a:lnTo>
                    <a:pt x="2554" y="1409"/>
                  </a:lnTo>
                  <a:lnTo>
                    <a:pt x="2808" y="1395"/>
                  </a:lnTo>
                  <a:lnTo>
                    <a:pt x="2908" y="1160"/>
                  </a:lnTo>
                  <a:lnTo>
                    <a:pt x="2892" y="1133"/>
                  </a:lnTo>
                  <a:lnTo>
                    <a:pt x="2855" y="1074"/>
                  </a:lnTo>
                  <a:lnTo>
                    <a:pt x="2834" y="1042"/>
                  </a:lnTo>
                  <a:lnTo>
                    <a:pt x="2815" y="1012"/>
                  </a:lnTo>
                  <a:lnTo>
                    <a:pt x="2788" y="980"/>
                  </a:lnTo>
                  <a:lnTo>
                    <a:pt x="2536" y="1006"/>
                  </a:lnTo>
                  <a:lnTo>
                    <a:pt x="2372" y="1029"/>
                  </a:lnTo>
                  <a:lnTo>
                    <a:pt x="2298" y="1040"/>
                  </a:lnTo>
                  <a:lnTo>
                    <a:pt x="784" y="1215"/>
                  </a:lnTo>
                  <a:lnTo>
                    <a:pt x="703" y="1237"/>
                  </a:lnTo>
                  <a:lnTo>
                    <a:pt x="0" y="119"/>
                  </a:lnTo>
                  <a:lnTo>
                    <a:pt x="459" y="710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7A7A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3660" y="2798"/>
              <a:ext cx="198" cy="60"/>
            </a:xfrm>
            <a:custGeom>
              <a:avLst/>
              <a:gdLst>
                <a:gd name="T0" fmla="*/ 0 w 593"/>
                <a:gd name="T1" fmla="*/ 0 h 178"/>
                <a:gd name="T2" fmla="*/ 0 w 593"/>
                <a:gd name="T3" fmla="*/ 0 h 178"/>
                <a:gd name="T4" fmla="*/ 0 w 593"/>
                <a:gd name="T5" fmla="*/ 0 h 178"/>
                <a:gd name="T6" fmla="*/ 0 w 593"/>
                <a:gd name="T7" fmla="*/ 0 h 178"/>
                <a:gd name="T8" fmla="*/ 0 w 593"/>
                <a:gd name="T9" fmla="*/ 0 h 178"/>
                <a:gd name="T10" fmla="*/ 0 w 593"/>
                <a:gd name="T11" fmla="*/ 0 h 178"/>
                <a:gd name="T12" fmla="*/ 0 w 593"/>
                <a:gd name="T13" fmla="*/ 0 h 178"/>
                <a:gd name="T14" fmla="*/ 0 w 593"/>
                <a:gd name="T15" fmla="*/ 0 h 178"/>
                <a:gd name="T16" fmla="*/ 0 w 593"/>
                <a:gd name="T17" fmla="*/ 0 h 1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3"/>
                <a:gd name="T28" fmla="*/ 0 h 178"/>
                <a:gd name="T29" fmla="*/ 593 w 593"/>
                <a:gd name="T30" fmla="*/ 178 h 1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3" h="178">
                  <a:moveTo>
                    <a:pt x="0" y="178"/>
                  </a:moveTo>
                  <a:lnTo>
                    <a:pt x="423" y="161"/>
                  </a:lnTo>
                  <a:lnTo>
                    <a:pt x="593" y="142"/>
                  </a:lnTo>
                  <a:lnTo>
                    <a:pt x="519" y="68"/>
                  </a:lnTo>
                  <a:lnTo>
                    <a:pt x="546" y="0"/>
                  </a:lnTo>
                  <a:lnTo>
                    <a:pt x="380" y="29"/>
                  </a:lnTo>
                  <a:lnTo>
                    <a:pt x="155" y="124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948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3267" y="2644"/>
              <a:ext cx="88" cy="159"/>
            </a:xfrm>
            <a:custGeom>
              <a:avLst/>
              <a:gdLst>
                <a:gd name="T0" fmla="*/ 0 w 264"/>
                <a:gd name="T1" fmla="*/ 0 h 477"/>
                <a:gd name="T2" fmla="*/ 0 w 264"/>
                <a:gd name="T3" fmla="*/ 0 h 477"/>
                <a:gd name="T4" fmla="*/ 0 w 264"/>
                <a:gd name="T5" fmla="*/ 0 h 477"/>
                <a:gd name="T6" fmla="*/ 0 w 264"/>
                <a:gd name="T7" fmla="*/ 0 h 477"/>
                <a:gd name="T8" fmla="*/ 0 w 264"/>
                <a:gd name="T9" fmla="*/ 0 h 477"/>
                <a:gd name="T10" fmla="*/ 0 w 264"/>
                <a:gd name="T11" fmla="*/ 0 h 477"/>
                <a:gd name="T12" fmla="*/ 0 w 264"/>
                <a:gd name="T13" fmla="*/ 0 h 477"/>
                <a:gd name="T14" fmla="*/ 0 w 264"/>
                <a:gd name="T15" fmla="*/ 0 h 477"/>
                <a:gd name="T16" fmla="*/ 0 w 264"/>
                <a:gd name="T17" fmla="*/ 0 h 477"/>
                <a:gd name="T18" fmla="*/ 0 w 264"/>
                <a:gd name="T19" fmla="*/ 0 h 477"/>
                <a:gd name="T20" fmla="*/ 0 w 264"/>
                <a:gd name="T21" fmla="*/ 0 h 477"/>
                <a:gd name="T22" fmla="*/ 0 w 264"/>
                <a:gd name="T23" fmla="*/ 0 h 4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4"/>
                <a:gd name="T37" fmla="*/ 0 h 477"/>
                <a:gd name="T38" fmla="*/ 264 w 264"/>
                <a:gd name="T39" fmla="*/ 477 h 47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4" h="477">
                  <a:moveTo>
                    <a:pt x="9" y="420"/>
                  </a:moveTo>
                  <a:lnTo>
                    <a:pt x="0" y="266"/>
                  </a:lnTo>
                  <a:lnTo>
                    <a:pt x="59" y="96"/>
                  </a:lnTo>
                  <a:lnTo>
                    <a:pt x="109" y="0"/>
                  </a:lnTo>
                  <a:lnTo>
                    <a:pt x="264" y="81"/>
                  </a:lnTo>
                  <a:lnTo>
                    <a:pt x="214" y="106"/>
                  </a:lnTo>
                  <a:lnTo>
                    <a:pt x="119" y="131"/>
                  </a:lnTo>
                  <a:lnTo>
                    <a:pt x="73" y="245"/>
                  </a:lnTo>
                  <a:lnTo>
                    <a:pt x="73" y="366"/>
                  </a:lnTo>
                  <a:lnTo>
                    <a:pt x="144" y="477"/>
                  </a:lnTo>
                  <a:lnTo>
                    <a:pt x="9" y="420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3283" y="2186"/>
              <a:ext cx="462" cy="165"/>
            </a:xfrm>
            <a:custGeom>
              <a:avLst/>
              <a:gdLst>
                <a:gd name="T0" fmla="*/ 0 w 1385"/>
                <a:gd name="T1" fmla="*/ 0 h 496"/>
                <a:gd name="T2" fmla="*/ 0 w 1385"/>
                <a:gd name="T3" fmla="*/ 0 h 496"/>
                <a:gd name="T4" fmla="*/ 0 w 1385"/>
                <a:gd name="T5" fmla="*/ 0 h 496"/>
                <a:gd name="T6" fmla="*/ 0 w 1385"/>
                <a:gd name="T7" fmla="*/ 0 h 496"/>
                <a:gd name="T8" fmla="*/ 0 w 1385"/>
                <a:gd name="T9" fmla="*/ 0 h 496"/>
                <a:gd name="T10" fmla="*/ 0 w 1385"/>
                <a:gd name="T11" fmla="*/ 0 h 496"/>
                <a:gd name="T12" fmla="*/ 0 w 1385"/>
                <a:gd name="T13" fmla="*/ 0 h 496"/>
                <a:gd name="T14" fmla="*/ 0 w 1385"/>
                <a:gd name="T15" fmla="*/ 0 h 4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85"/>
                <a:gd name="T25" fmla="*/ 0 h 496"/>
                <a:gd name="T26" fmla="*/ 1385 w 1385"/>
                <a:gd name="T27" fmla="*/ 496 h 4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85" h="496">
                  <a:moveTo>
                    <a:pt x="0" y="297"/>
                  </a:moveTo>
                  <a:lnTo>
                    <a:pt x="1110" y="0"/>
                  </a:lnTo>
                  <a:lnTo>
                    <a:pt x="1255" y="31"/>
                  </a:lnTo>
                  <a:lnTo>
                    <a:pt x="269" y="309"/>
                  </a:lnTo>
                  <a:lnTo>
                    <a:pt x="1385" y="121"/>
                  </a:lnTo>
                  <a:lnTo>
                    <a:pt x="291" y="496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3184" y="2785"/>
              <a:ext cx="198" cy="100"/>
            </a:xfrm>
            <a:custGeom>
              <a:avLst/>
              <a:gdLst>
                <a:gd name="T0" fmla="*/ 0 w 595"/>
                <a:gd name="T1" fmla="*/ 0 h 300"/>
                <a:gd name="T2" fmla="*/ 0 w 595"/>
                <a:gd name="T3" fmla="*/ 0 h 300"/>
                <a:gd name="T4" fmla="*/ 0 w 595"/>
                <a:gd name="T5" fmla="*/ 0 h 300"/>
                <a:gd name="T6" fmla="*/ 0 w 595"/>
                <a:gd name="T7" fmla="*/ 0 h 300"/>
                <a:gd name="T8" fmla="*/ 0 w 595"/>
                <a:gd name="T9" fmla="*/ 0 h 300"/>
                <a:gd name="T10" fmla="*/ 0 w 595"/>
                <a:gd name="T11" fmla="*/ 0 h 300"/>
                <a:gd name="T12" fmla="*/ 0 w 595"/>
                <a:gd name="T13" fmla="*/ 0 h 300"/>
                <a:gd name="T14" fmla="*/ 0 w 595"/>
                <a:gd name="T15" fmla="*/ 0 h 300"/>
                <a:gd name="T16" fmla="*/ 0 w 595"/>
                <a:gd name="T17" fmla="*/ 0 h 300"/>
                <a:gd name="T18" fmla="*/ 0 w 595"/>
                <a:gd name="T19" fmla="*/ 0 h 300"/>
                <a:gd name="T20" fmla="*/ 0 w 595"/>
                <a:gd name="T21" fmla="*/ 0 h 3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95"/>
                <a:gd name="T34" fmla="*/ 0 h 300"/>
                <a:gd name="T35" fmla="*/ 595 w 595"/>
                <a:gd name="T36" fmla="*/ 300 h 3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95" h="300">
                  <a:moveTo>
                    <a:pt x="0" y="44"/>
                  </a:moveTo>
                  <a:lnTo>
                    <a:pt x="187" y="0"/>
                  </a:lnTo>
                  <a:lnTo>
                    <a:pt x="428" y="131"/>
                  </a:lnTo>
                  <a:lnTo>
                    <a:pt x="595" y="251"/>
                  </a:lnTo>
                  <a:lnTo>
                    <a:pt x="490" y="269"/>
                  </a:lnTo>
                  <a:lnTo>
                    <a:pt x="375" y="193"/>
                  </a:lnTo>
                  <a:lnTo>
                    <a:pt x="291" y="109"/>
                  </a:lnTo>
                  <a:lnTo>
                    <a:pt x="155" y="94"/>
                  </a:lnTo>
                  <a:lnTo>
                    <a:pt x="140" y="30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3493" y="2413"/>
              <a:ext cx="151" cy="403"/>
            </a:xfrm>
            <a:custGeom>
              <a:avLst/>
              <a:gdLst>
                <a:gd name="T0" fmla="*/ 0 w 452"/>
                <a:gd name="T1" fmla="*/ 0 h 1211"/>
                <a:gd name="T2" fmla="*/ 0 w 452"/>
                <a:gd name="T3" fmla="*/ 0 h 1211"/>
                <a:gd name="T4" fmla="*/ 0 w 452"/>
                <a:gd name="T5" fmla="*/ 0 h 1211"/>
                <a:gd name="T6" fmla="*/ 0 w 452"/>
                <a:gd name="T7" fmla="*/ 0 h 1211"/>
                <a:gd name="T8" fmla="*/ 0 w 452"/>
                <a:gd name="T9" fmla="*/ 0 h 1211"/>
                <a:gd name="T10" fmla="*/ 0 w 452"/>
                <a:gd name="T11" fmla="*/ 0 h 1211"/>
                <a:gd name="T12" fmla="*/ 0 w 452"/>
                <a:gd name="T13" fmla="*/ 0 h 1211"/>
                <a:gd name="T14" fmla="*/ 0 w 452"/>
                <a:gd name="T15" fmla="*/ 0 h 1211"/>
                <a:gd name="T16" fmla="*/ 0 w 452"/>
                <a:gd name="T17" fmla="*/ 0 h 1211"/>
                <a:gd name="T18" fmla="*/ 0 w 452"/>
                <a:gd name="T19" fmla="*/ 0 h 1211"/>
                <a:gd name="T20" fmla="*/ 0 w 452"/>
                <a:gd name="T21" fmla="*/ 0 h 1211"/>
                <a:gd name="T22" fmla="*/ 0 w 452"/>
                <a:gd name="T23" fmla="*/ 0 h 1211"/>
                <a:gd name="T24" fmla="*/ 0 w 452"/>
                <a:gd name="T25" fmla="*/ 0 h 1211"/>
                <a:gd name="T26" fmla="*/ 0 w 452"/>
                <a:gd name="T27" fmla="*/ 0 h 1211"/>
                <a:gd name="T28" fmla="*/ 0 w 452"/>
                <a:gd name="T29" fmla="*/ 0 h 1211"/>
                <a:gd name="T30" fmla="*/ 0 w 452"/>
                <a:gd name="T31" fmla="*/ 0 h 1211"/>
                <a:gd name="T32" fmla="*/ 0 w 452"/>
                <a:gd name="T33" fmla="*/ 0 h 1211"/>
                <a:gd name="T34" fmla="*/ 0 w 452"/>
                <a:gd name="T35" fmla="*/ 0 h 121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52"/>
                <a:gd name="T55" fmla="*/ 0 h 1211"/>
                <a:gd name="T56" fmla="*/ 452 w 452"/>
                <a:gd name="T57" fmla="*/ 1211 h 121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52" h="1211">
                  <a:moveTo>
                    <a:pt x="71" y="96"/>
                  </a:moveTo>
                  <a:lnTo>
                    <a:pt x="362" y="0"/>
                  </a:lnTo>
                  <a:lnTo>
                    <a:pt x="452" y="110"/>
                  </a:lnTo>
                  <a:lnTo>
                    <a:pt x="322" y="776"/>
                  </a:lnTo>
                  <a:lnTo>
                    <a:pt x="186" y="896"/>
                  </a:lnTo>
                  <a:lnTo>
                    <a:pt x="182" y="1211"/>
                  </a:lnTo>
                  <a:lnTo>
                    <a:pt x="71" y="1086"/>
                  </a:lnTo>
                  <a:lnTo>
                    <a:pt x="49" y="941"/>
                  </a:lnTo>
                  <a:lnTo>
                    <a:pt x="27" y="841"/>
                  </a:lnTo>
                  <a:lnTo>
                    <a:pt x="5" y="794"/>
                  </a:lnTo>
                  <a:lnTo>
                    <a:pt x="0" y="772"/>
                  </a:lnTo>
                  <a:lnTo>
                    <a:pt x="5" y="716"/>
                  </a:lnTo>
                  <a:lnTo>
                    <a:pt x="30" y="549"/>
                  </a:lnTo>
                  <a:lnTo>
                    <a:pt x="61" y="382"/>
                  </a:lnTo>
                  <a:lnTo>
                    <a:pt x="77" y="305"/>
                  </a:lnTo>
                  <a:lnTo>
                    <a:pt x="37" y="121"/>
                  </a:lnTo>
                  <a:lnTo>
                    <a:pt x="71" y="96"/>
                  </a:lnTo>
                  <a:close/>
                </a:path>
              </a:pathLst>
            </a:custGeom>
            <a:solidFill>
              <a:srgbClr val="FF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>
              <a:off x="3510" y="2396"/>
              <a:ext cx="158" cy="430"/>
            </a:xfrm>
            <a:custGeom>
              <a:avLst/>
              <a:gdLst>
                <a:gd name="T0" fmla="*/ 0 w 474"/>
                <a:gd name="T1" fmla="*/ 0 h 1290"/>
                <a:gd name="T2" fmla="*/ 0 w 474"/>
                <a:gd name="T3" fmla="*/ 0 h 1290"/>
                <a:gd name="T4" fmla="*/ 0 w 474"/>
                <a:gd name="T5" fmla="*/ 0 h 1290"/>
                <a:gd name="T6" fmla="*/ 0 w 474"/>
                <a:gd name="T7" fmla="*/ 0 h 1290"/>
                <a:gd name="T8" fmla="*/ 0 w 474"/>
                <a:gd name="T9" fmla="*/ 0 h 1290"/>
                <a:gd name="T10" fmla="*/ 0 w 474"/>
                <a:gd name="T11" fmla="*/ 0 h 1290"/>
                <a:gd name="T12" fmla="*/ 0 w 474"/>
                <a:gd name="T13" fmla="*/ 0 h 1290"/>
                <a:gd name="T14" fmla="*/ 0 w 474"/>
                <a:gd name="T15" fmla="*/ 0 h 1290"/>
                <a:gd name="T16" fmla="*/ 0 w 474"/>
                <a:gd name="T17" fmla="*/ 0 h 1290"/>
                <a:gd name="T18" fmla="*/ 0 w 474"/>
                <a:gd name="T19" fmla="*/ 0 h 1290"/>
                <a:gd name="T20" fmla="*/ 0 w 474"/>
                <a:gd name="T21" fmla="*/ 0 h 1290"/>
                <a:gd name="T22" fmla="*/ 0 w 474"/>
                <a:gd name="T23" fmla="*/ 0 h 1290"/>
                <a:gd name="T24" fmla="*/ 0 w 474"/>
                <a:gd name="T25" fmla="*/ 0 h 1290"/>
                <a:gd name="T26" fmla="*/ 0 w 474"/>
                <a:gd name="T27" fmla="*/ 0 h 1290"/>
                <a:gd name="T28" fmla="*/ 0 w 474"/>
                <a:gd name="T29" fmla="*/ 0 h 1290"/>
                <a:gd name="T30" fmla="*/ 0 w 474"/>
                <a:gd name="T31" fmla="*/ 0 h 1290"/>
                <a:gd name="T32" fmla="*/ 0 w 474"/>
                <a:gd name="T33" fmla="*/ 0 h 1290"/>
                <a:gd name="T34" fmla="*/ 0 w 474"/>
                <a:gd name="T35" fmla="*/ 0 h 1290"/>
                <a:gd name="T36" fmla="*/ 0 w 474"/>
                <a:gd name="T37" fmla="*/ 0 h 1290"/>
                <a:gd name="T38" fmla="*/ 0 w 474"/>
                <a:gd name="T39" fmla="*/ 0 h 1290"/>
                <a:gd name="T40" fmla="*/ 0 w 474"/>
                <a:gd name="T41" fmla="*/ 0 h 1290"/>
                <a:gd name="T42" fmla="*/ 0 w 474"/>
                <a:gd name="T43" fmla="*/ 0 h 1290"/>
                <a:gd name="T44" fmla="*/ 0 w 474"/>
                <a:gd name="T45" fmla="*/ 0 h 1290"/>
                <a:gd name="T46" fmla="*/ 0 w 474"/>
                <a:gd name="T47" fmla="*/ 0 h 1290"/>
                <a:gd name="T48" fmla="*/ 0 w 474"/>
                <a:gd name="T49" fmla="*/ 0 h 1290"/>
                <a:gd name="T50" fmla="*/ 0 w 474"/>
                <a:gd name="T51" fmla="*/ 0 h 1290"/>
                <a:gd name="T52" fmla="*/ 0 w 474"/>
                <a:gd name="T53" fmla="*/ 0 h 1290"/>
                <a:gd name="T54" fmla="*/ 0 w 474"/>
                <a:gd name="T55" fmla="*/ 0 h 1290"/>
                <a:gd name="T56" fmla="*/ 0 w 474"/>
                <a:gd name="T57" fmla="*/ 0 h 12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74"/>
                <a:gd name="T88" fmla="*/ 0 h 1290"/>
                <a:gd name="T89" fmla="*/ 474 w 474"/>
                <a:gd name="T90" fmla="*/ 1290 h 129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74" h="1290">
                  <a:moveTo>
                    <a:pt x="0" y="109"/>
                  </a:moveTo>
                  <a:lnTo>
                    <a:pt x="369" y="0"/>
                  </a:lnTo>
                  <a:lnTo>
                    <a:pt x="474" y="214"/>
                  </a:lnTo>
                  <a:lnTo>
                    <a:pt x="310" y="689"/>
                  </a:lnTo>
                  <a:lnTo>
                    <a:pt x="434" y="1005"/>
                  </a:lnTo>
                  <a:lnTo>
                    <a:pt x="230" y="959"/>
                  </a:lnTo>
                  <a:lnTo>
                    <a:pt x="140" y="1290"/>
                  </a:lnTo>
                  <a:lnTo>
                    <a:pt x="57" y="1026"/>
                  </a:lnTo>
                  <a:lnTo>
                    <a:pt x="15" y="779"/>
                  </a:lnTo>
                  <a:lnTo>
                    <a:pt x="90" y="509"/>
                  </a:lnTo>
                  <a:lnTo>
                    <a:pt x="34" y="304"/>
                  </a:lnTo>
                  <a:lnTo>
                    <a:pt x="124" y="214"/>
                  </a:lnTo>
                  <a:lnTo>
                    <a:pt x="230" y="244"/>
                  </a:lnTo>
                  <a:lnTo>
                    <a:pt x="190" y="339"/>
                  </a:lnTo>
                  <a:lnTo>
                    <a:pt x="264" y="390"/>
                  </a:lnTo>
                  <a:lnTo>
                    <a:pt x="115" y="689"/>
                  </a:lnTo>
                  <a:lnTo>
                    <a:pt x="190" y="675"/>
                  </a:lnTo>
                  <a:lnTo>
                    <a:pt x="115" y="900"/>
                  </a:lnTo>
                  <a:lnTo>
                    <a:pt x="214" y="785"/>
                  </a:lnTo>
                  <a:lnTo>
                    <a:pt x="260" y="555"/>
                  </a:lnTo>
                  <a:lnTo>
                    <a:pt x="260" y="484"/>
                  </a:lnTo>
                  <a:lnTo>
                    <a:pt x="339" y="314"/>
                  </a:lnTo>
                  <a:lnTo>
                    <a:pt x="285" y="300"/>
                  </a:lnTo>
                  <a:lnTo>
                    <a:pt x="304" y="170"/>
                  </a:lnTo>
                  <a:lnTo>
                    <a:pt x="180" y="149"/>
                  </a:lnTo>
                  <a:lnTo>
                    <a:pt x="199" y="99"/>
                  </a:lnTo>
                  <a:lnTo>
                    <a:pt x="25" y="195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FF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3022" y="2563"/>
              <a:ext cx="265" cy="228"/>
            </a:xfrm>
            <a:custGeom>
              <a:avLst/>
              <a:gdLst>
                <a:gd name="T0" fmla="*/ 0 w 794"/>
                <a:gd name="T1" fmla="*/ 0 h 686"/>
                <a:gd name="T2" fmla="*/ 0 w 794"/>
                <a:gd name="T3" fmla="*/ 0 h 686"/>
                <a:gd name="T4" fmla="*/ 0 w 794"/>
                <a:gd name="T5" fmla="*/ 0 h 686"/>
                <a:gd name="T6" fmla="*/ 0 w 794"/>
                <a:gd name="T7" fmla="*/ 0 h 686"/>
                <a:gd name="T8" fmla="*/ 0 w 794"/>
                <a:gd name="T9" fmla="*/ 0 h 686"/>
                <a:gd name="T10" fmla="*/ 0 w 794"/>
                <a:gd name="T11" fmla="*/ 0 h 686"/>
                <a:gd name="T12" fmla="*/ 0 w 794"/>
                <a:gd name="T13" fmla="*/ 0 h 686"/>
                <a:gd name="T14" fmla="*/ 0 w 794"/>
                <a:gd name="T15" fmla="*/ 0 h 686"/>
                <a:gd name="T16" fmla="*/ 0 w 794"/>
                <a:gd name="T17" fmla="*/ 0 h 686"/>
                <a:gd name="T18" fmla="*/ 0 w 794"/>
                <a:gd name="T19" fmla="*/ 0 h 686"/>
                <a:gd name="T20" fmla="*/ 0 w 794"/>
                <a:gd name="T21" fmla="*/ 0 h 686"/>
                <a:gd name="T22" fmla="*/ 0 w 794"/>
                <a:gd name="T23" fmla="*/ 0 h 68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94"/>
                <a:gd name="T37" fmla="*/ 0 h 686"/>
                <a:gd name="T38" fmla="*/ 794 w 794"/>
                <a:gd name="T39" fmla="*/ 686 h 68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94" h="686">
                  <a:moveTo>
                    <a:pt x="0" y="136"/>
                  </a:moveTo>
                  <a:lnTo>
                    <a:pt x="60" y="40"/>
                  </a:lnTo>
                  <a:lnTo>
                    <a:pt x="134" y="0"/>
                  </a:lnTo>
                  <a:lnTo>
                    <a:pt x="144" y="96"/>
                  </a:lnTo>
                  <a:lnTo>
                    <a:pt x="349" y="291"/>
                  </a:lnTo>
                  <a:lnTo>
                    <a:pt x="653" y="466"/>
                  </a:lnTo>
                  <a:lnTo>
                    <a:pt x="794" y="341"/>
                  </a:lnTo>
                  <a:lnTo>
                    <a:pt x="714" y="686"/>
                  </a:lnTo>
                  <a:lnTo>
                    <a:pt x="100" y="230"/>
                  </a:lnTo>
                  <a:lnTo>
                    <a:pt x="20" y="215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3016" y="2503"/>
              <a:ext cx="301" cy="173"/>
            </a:xfrm>
            <a:custGeom>
              <a:avLst/>
              <a:gdLst>
                <a:gd name="T0" fmla="*/ 0 w 902"/>
                <a:gd name="T1" fmla="*/ 0 h 521"/>
                <a:gd name="T2" fmla="*/ 0 w 902"/>
                <a:gd name="T3" fmla="*/ 0 h 521"/>
                <a:gd name="T4" fmla="*/ 0 w 902"/>
                <a:gd name="T5" fmla="*/ 0 h 521"/>
                <a:gd name="T6" fmla="*/ 0 w 902"/>
                <a:gd name="T7" fmla="*/ 0 h 521"/>
                <a:gd name="T8" fmla="*/ 0 w 902"/>
                <a:gd name="T9" fmla="*/ 0 h 521"/>
                <a:gd name="T10" fmla="*/ 0 w 902"/>
                <a:gd name="T11" fmla="*/ 0 h 521"/>
                <a:gd name="T12" fmla="*/ 0 w 902"/>
                <a:gd name="T13" fmla="*/ 0 h 521"/>
                <a:gd name="T14" fmla="*/ 0 w 902"/>
                <a:gd name="T15" fmla="*/ 0 h 521"/>
                <a:gd name="T16" fmla="*/ 0 w 902"/>
                <a:gd name="T17" fmla="*/ 0 h 5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2"/>
                <a:gd name="T28" fmla="*/ 0 h 521"/>
                <a:gd name="T29" fmla="*/ 902 w 902"/>
                <a:gd name="T30" fmla="*/ 521 h 5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2" h="521">
                  <a:moveTo>
                    <a:pt x="32" y="40"/>
                  </a:moveTo>
                  <a:lnTo>
                    <a:pt x="0" y="102"/>
                  </a:lnTo>
                  <a:lnTo>
                    <a:pt x="143" y="121"/>
                  </a:lnTo>
                  <a:lnTo>
                    <a:pt x="767" y="446"/>
                  </a:lnTo>
                  <a:lnTo>
                    <a:pt x="812" y="521"/>
                  </a:lnTo>
                  <a:lnTo>
                    <a:pt x="902" y="435"/>
                  </a:lnTo>
                  <a:lnTo>
                    <a:pt x="93" y="0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3327" y="2600"/>
              <a:ext cx="753" cy="300"/>
            </a:xfrm>
            <a:custGeom>
              <a:avLst/>
              <a:gdLst>
                <a:gd name="T0" fmla="*/ 0 w 2259"/>
                <a:gd name="T1" fmla="*/ 0 h 900"/>
                <a:gd name="T2" fmla="*/ 0 w 2259"/>
                <a:gd name="T3" fmla="*/ 0 h 900"/>
                <a:gd name="T4" fmla="*/ 0 w 2259"/>
                <a:gd name="T5" fmla="*/ 0 h 900"/>
                <a:gd name="T6" fmla="*/ 0 w 2259"/>
                <a:gd name="T7" fmla="*/ 0 h 900"/>
                <a:gd name="T8" fmla="*/ 0 w 2259"/>
                <a:gd name="T9" fmla="*/ 0 h 900"/>
                <a:gd name="T10" fmla="*/ 0 w 2259"/>
                <a:gd name="T11" fmla="*/ 0 h 900"/>
                <a:gd name="T12" fmla="*/ 0 w 2259"/>
                <a:gd name="T13" fmla="*/ 0 h 900"/>
                <a:gd name="T14" fmla="*/ 0 w 2259"/>
                <a:gd name="T15" fmla="*/ 0 h 900"/>
                <a:gd name="T16" fmla="*/ 0 w 2259"/>
                <a:gd name="T17" fmla="*/ 0 h 900"/>
                <a:gd name="T18" fmla="*/ 0 w 2259"/>
                <a:gd name="T19" fmla="*/ 0 h 900"/>
                <a:gd name="T20" fmla="*/ 0 w 2259"/>
                <a:gd name="T21" fmla="*/ 0 h 900"/>
                <a:gd name="T22" fmla="*/ 0 w 2259"/>
                <a:gd name="T23" fmla="*/ 0 h 900"/>
                <a:gd name="T24" fmla="*/ 0 w 2259"/>
                <a:gd name="T25" fmla="*/ 0 h 900"/>
                <a:gd name="T26" fmla="*/ 0 w 2259"/>
                <a:gd name="T27" fmla="*/ 0 h 900"/>
                <a:gd name="T28" fmla="*/ 0 w 2259"/>
                <a:gd name="T29" fmla="*/ 0 h 900"/>
                <a:gd name="T30" fmla="*/ 0 w 2259"/>
                <a:gd name="T31" fmla="*/ 0 h 900"/>
                <a:gd name="T32" fmla="*/ 0 w 2259"/>
                <a:gd name="T33" fmla="*/ 0 h 900"/>
                <a:gd name="T34" fmla="*/ 0 w 2259"/>
                <a:gd name="T35" fmla="*/ 0 h 900"/>
                <a:gd name="T36" fmla="*/ 0 w 2259"/>
                <a:gd name="T37" fmla="*/ 0 h 900"/>
                <a:gd name="T38" fmla="*/ 0 w 2259"/>
                <a:gd name="T39" fmla="*/ 0 h 900"/>
                <a:gd name="T40" fmla="*/ 0 w 2259"/>
                <a:gd name="T41" fmla="*/ 0 h 900"/>
                <a:gd name="T42" fmla="*/ 0 w 2259"/>
                <a:gd name="T43" fmla="*/ 0 h 900"/>
                <a:gd name="T44" fmla="*/ 0 w 2259"/>
                <a:gd name="T45" fmla="*/ 0 h 900"/>
                <a:gd name="T46" fmla="*/ 0 w 2259"/>
                <a:gd name="T47" fmla="*/ 0 h 9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59"/>
                <a:gd name="T73" fmla="*/ 0 h 900"/>
                <a:gd name="T74" fmla="*/ 2259 w 2259"/>
                <a:gd name="T75" fmla="*/ 900 h 9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59" h="900">
                  <a:moveTo>
                    <a:pt x="11" y="515"/>
                  </a:moveTo>
                  <a:lnTo>
                    <a:pt x="90" y="655"/>
                  </a:lnTo>
                  <a:lnTo>
                    <a:pt x="226" y="709"/>
                  </a:lnTo>
                  <a:lnTo>
                    <a:pt x="231" y="510"/>
                  </a:lnTo>
                  <a:lnTo>
                    <a:pt x="321" y="284"/>
                  </a:lnTo>
                  <a:lnTo>
                    <a:pt x="201" y="345"/>
                  </a:lnTo>
                  <a:lnTo>
                    <a:pt x="155" y="379"/>
                  </a:lnTo>
                  <a:lnTo>
                    <a:pt x="141" y="315"/>
                  </a:lnTo>
                  <a:lnTo>
                    <a:pt x="146" y="184"/>
                  </a:lnTo>
                  <a:lnTo>
                    <a:pt x="511" y="0"/>
                  </a:lnTo>
                  <a:lnTo>
                    <a:pt x="504" y="233"/>
                  </a:lnTo>
                  <a:lnTo>
                    <a:pt x="437" y="283"/>
                  </a:lnTo>
                  <a:lnTo>
                    <a:pt x="390" y="540"/>
                  </a:lnTo>
                  <a:lnTo>
                    <a:pt x="481" y="730"/>
                  </a:lnTo>
                  <a:lnTo>
                    <a:pt x="1885" y="305"/>
                  </a:lnTo>
                  <a:lnTo>
                    <a:pt x="1780" y="100"/>
                  </a:lnTo>
                  <a:lnTo>
                    <a:pt x="2259" y="299"/>
                  </a:lnTo>
                  <a:lnTo>
                    <a:pt x="2179" y="355"/>
                  </a:lnTo>
                  <a:lnTo>
                    <a:pt x="496" y="900"/>
                  </a:lnTo>
                  <a:lnTo>
                    <a:pt x="349" y="864"/>
                  </a:lnTo>
                  <a:lnTo>
                    <a:pt x="46" y="740"/>
                  </a:lnTo>
                  <a:lnTo>
                    <a:pt x="0" y="600"/>
                  </a:lnTo>
                  <a:lnTo>
                    <a:pt x="11" y="515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8"/>
            <p:cNvSpPr>
              <a:spLocks/>
            </p:cNvSpPr>
            <p:nvPr/>
          </p:nvSpPr>
          <p:spPr bwMode="auto">
            <a:xfrm>
              <a:off x="3610" y="2471"/>
              <a:ext cx="447" cy="195"/>
            </a:xfrm>
            <a:custGeom>
              <a:avLst/>
              <a:gdLst>
                <a:gd name="T0" fmla="*/ 0 w 1340"/>
                <a:gd name="T1" fmla="*/ 0 h 586"/>
                <a:gd name="T2" fmla="*/ 0 w 1340"/>
                <a:gd name="T3" fmla="*/ 0 h 586"/>
                <a:gd name="T4" fmla="*/ 0 w 1340"/>
                <a:gd name="T5" fmla="*/ 0 h 586"/>
                <a:gd name="T6" fmla="*/ 0 w 1340"/>
                <a:gd name="T7" fmla="*/ 0 h 586"/>
                <a:gd name="T8" fmla="*/ 0 w 1340"/>
                <a:gd name="T9" fmla="*/ 0 h 586"/>
                <a:gd name="T10" fmla="*/ 0 w 1340"/>
                <a:gd name="T11" fmla="*/ 0 h 586"/>
                <a:gd name="T12" fmla="*/ 0 w 1340"/>
                <a:gd name="T13" fmla="*/ 0 h 586"/>
                <a:gd name="T14" fmla="*/ 0 w 1340"/>
                <a:gd name="T15" fmla="*/ 0 h 5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40"/>
                <a:gd name="T25" fmla="*/ 0 h 586"/>
                <a:gd name="T26" fmla="*/ 1340 w 1340"/>
                <a:gd name="T27" fmla="*/ 586 h 5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40" h="586">
                  <a:moveTo>
                    <a:pt x="100" y="210"/>
                  </a:moveTo>
                  <a:lnTo>
                    <a:pt x="634" y="0"/>
                  </a:lnTo>
                  <a:lnTo>
                    <a:pt x="1340" y="170"/>
                  </a:lnTo>
                  <a:lnTo>
                    <a:pt x="1208" y="256"/>
                  </a:lnTo>
                  <a:lnTo>
                    <a:pt x="14" y="586"/>
                  </a:lnTo>
                  <a:lnTo>
                    <a:pt x="0" y="436"/>
                  </a:lnTo>
                  <a:lnTo>
                    <a:pt x="100" y="210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2913" y="2415"/>
              <a:ext cx="462" cy="256"/>
            </a:xfrm>
            <a:custGeom>
              <a:avLst/>
              <a:gdLst>
                <a:gd name="T0" fmla="*/ 0 w 1387"/>
                <a:gd name="T1" fmla="*/ 0 h 770"/>
                <a:gd name="T2" fmla="*/ 0 w 1387"/>
                <a:gd name="T3" fmla="*/ 0 h 770"/>
                <a:gd name="T4" fmla="*/ 0 w 1387"/>
                <a:gd name="T5" fmla="*/ 0 h 770"/>
                <a:gd name="T6" fmla="*/ 0 w 1387"/>
                <a:gd name="T7" fmla="*/ 0 h 770"/>
                <a:gd name="T8" fmla="*/ 0 w 1387"/>
                <a:gd name="T9" fmla="*/ 0 h 770"/>
                <a:gd name="T10" fmla="*/ 0 w 1387"/>
                <a:gd name="T11" fmla="*/ 0 h 7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7"/>
                <a:gd name="T19" fmla="*/ 0 h 770"/>
                <a:gd name="T20" fmla="*/ 1387 w 1387"/>
                <a:gd name="T21" fmla="*/ 770 h 7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7" h="770">
                  <a:moveTo>
                    <a:pt x="0" y="45"/>
                  </a:moveTo>
                  <a:lnTo>
                    <a:pt x="24" y="0"/>
                  </a:lnTo>
                  <a:lnTo>
                    <a:pt x="1387" y="659"/>
                  </a:lnTo>
                  <a:lnTo>
                    <a:pt x="1356" y="77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2991" y="2249"/>
              <a:ext cx="931" cy="316"/>
            </a:xfrm>
            <a:custGeom>
              <a:avLst/>
              <a:gdLst>
                <a:gd name="T0" fmla="*/ 0 w 2793"/>
                <a:gd name="T1" fmla="*/ 0 h 946"/>
                <a:gd name="T2" fmla="*/ 0 w 2793"/>
                <a:gd name="T3" fmla="*/ 0 h 946"/>
                <a:gd name="T4" fmla="*/ 0 w 2793"/>
                <a:gd name="T5" fmla="*/ 0 h 946"/>
                <a:gd name="T6" fmla="*/ 0 w 2793"/>
                <a:gd name="T7" fmla="*/ 0 h 946"/>
                <a:gd name="T8" fmla="*/ 0 w 2793"/>
                <a:gd name="T9" fmla="*/ 0 h 946"/>
                <a:gd name="T10" fmla="*/ 0 w 2793"/>
                <a:gd name="T11" fmla="*/ 0 h 946"/>
                <a:gd name="T12" fmla="*/ 0 w 2793"/>
                <a:gd name="T13" fmla="*/ 0 h 946"/>
                <a:gd name="T14" fmla="*/ 0 w 2793"/>
                <a:gd name="T15" fmla="*/ 0 h 946"/>
                <a:gd name="T16" fmla="*/ 0 w 2793"/>
                <a:gd name="T17" fmla="*/ 0 h 946"/>
                <a:gd name="T18" fmla="*/ 0 w 2793"/>
                <a:gd name="T19" fmla="*/ 0 h 946"/>
                <a:gd name="T20" fmla="*/ 0 w 2793"/>
                <a:gd name="T21" fmla="*/ 0 h 946"/>
                <a:gd name="T22" fmla="*/ 0 w 2793"/>
                <a:gd name="T23" fmla="*/ 0 h 946"/>
                <a:gd name="T24" fmla="*/ 0 w 2793"/>
                <a:gd name="T25" fmla="*/ 0 h 946"/>
                <a:gd name="T26" fmla="*/ 0 w 2793"/>
                <a:gd name="T27" fmla="*/ 0 h 946"/>
                <a:gd name="T28" fmla="*/ 0 w 2793"/>
                <a:gd name="T29" fmla="*/ 0 h 946"/>
                <a:gd name="T30" fmla="*/ 0 w 2793"/>
                <a:gd name="T31" fmla="*/ 0 h 946"/>
                <a:gd name="T32" fmla="*/ 0 w 2793"/>
                <a:gd name="T33" fmla="*/ 0 h 946"/>
                <a:gd name="T34" fmla="*/ 0 w 2793"/>
                <a:gd name="T35" fmla="*/ 0 h 946"/>
                <a:gd name="T36" fmla="*/ 0 w 2793"/>
                <a:gd name="T37" fmla="*/ 0 h 9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93"/>
                <a:gd name="T58" fmla="*/ 0 h 946"/>
                <a:gd name="T59" fmla="*/ 2793 w 2793"/>
                <a:gd name="T60" fmla="*/ 946 h 9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93" h="946">
                  <a:moveTo>
                    <a:pt x="9" y="280"/>
                  </a:moveTo>
                  <a:lnTo>
                    <a:pt x="1219" y="716"/>
                  </a:lnTo>
                  <a:lnTo>
                    <a:pt x="1169" y="946"/>
                  </a:lnTo>
                  <a:lnTo>
                    <a:pt x="1433" y="856"/>
                  </a:lnTo>
                  <a:lnTo>
                    <a:pt x="1584" y="795"/>
                  </a:lnTo>
                  <a:lnTo>
                    <a:pt x="1544" y="590"/>
                  </a:lnTo>
                  <a:lnTo>
                    <a:pt x="1928" y="441"/>
                  </a:lnTo>
                  <a:lnTo>
                    <a:pt x="2003" y="586"/>
                  </a:lnTo>
                  <a:lnTo>
                    <a:pt x="1959" y="835"/>
                  </a:lnTo>
                  <a:lnTo>
                    <a:pt x="2498" y="574"/>
                  </a:lnTo>
                  <a:lnTo>
                    <a:pt x="2648" y="586"/>
                  </a:lnTo>
                  <a:lnTo>
                    <a:pt x="2793" y="310"/>
                  </a:lnTo>
                  <a:lnTo>
                    <a:pt x="2778" y="106"/>
                  </a:lnTo>
                  <a:lnTo>
                    <a:pt x="2588" y="0"/>
                  </a:lnTo>
                  <a:lnTo>
                    <a:pt x="1194" y="435"/>
                  </a:lnTo>
                  <a:lnTo>
                    <a:pt x="1089" y="490"/>
                  </a:lnTo>
                  <a:lnTo>
                    <a:pt x="0" y="115"/>
                  </a:lnTo>
                  <a:lnTo>
                    <a:pt x="9" y="280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2932" y="2126"/>
              <a:ext cx="995" cy="422"/>
            </a:xfrm>
            <a:custGeom>
              <a:avLst/>
              <a:gdLst>
                <a:gd name="T0" fmla="*/ 0 w 2984"/>
                <a:gd name="T1" fmla="*/ 0 h 1267"/>
                <a:gd name="T2" fmla="*/ 0 w 2984"/>
                <a:gd name="T3" fmla="*/ 0 h 1267"/>
                <a:gd name="T4" fmla="*/ 0 w 2984"/>
                <a:gd name="T5" fmla="*/ 0 h 1267"/>
                <a:gd name="T6" fmla="*/ 0 w 2984"/>
                <a:gd name="T7" fmla="*/ 0 h 1267"/>
                <a:gd name="T8" fmla="*/ 0 w 2984"/>
                <a:gd name="T9" fmla="*/ 0 h 1267"/>
                <a:gd name="T10" fmla="*/ 0 w 2984"/>
                <a:gd name="T11" fmla="*/ 0 h 1267"/>
                <a:gd name="T12" fmla="*/ 0 w 2984"/>
                <a:gd name="T13" fmla="*/ 0 h 1267"/>
                <a:gd name="T14" fmla="*/ 0 w 2984"/>
                <a:gd name="T15" fmla="*/ 0 h 1267"/>
                <a:gd name="T16" fmla="*/ 0 w 2984"/>
                <a:gd name="T17" fmla="*/ 0 h 1267"/>
                <a:gd name="T18" fmla="*/ 0 w 2984"/>
                <a:gd name="T19" fmla="*/ 0 h 1267"/>
                <a:gd name="T20" fmla="*/ 0 w 2984"/>
                <a:gd name="T21" fmla="*/ 0 h 1267"/>
                <a:gd name="T22" fmla="*/ 0 w 2984"/>
                <a:gd name="T23" fmla="*/ 0 h 1267"/>
                <a:gd name="T24" fmla="*/ 0 w 2984"/>
                <a:gd name="T25" fmla="*/ 0 h 1267"/>
                <a:gd name="T26" fmla="*/ 0 w 2984"/>
                <a:gd name="T27" fmla="*/ 0 h 1267"/>
                <a:gd name="T28" fmla="*/ 0 w 2984"/>
                <a:gd name="T29" fmla="*/ 0 h 1267"/>
                <a:gd name="T30" fmla="*/ 0 w 2984"/>
                <a:gd name="T31" fmla="*/ 0 h 1267"/>
                <a:gd name="T32" fmla="*/ 0 w 2984"/>
                <a:gd name="T33" fmla="*/ 0 h 1267"/>
                <a:gd name="T34" fmla="*/ 0 w 2984"/>
                <a:gd name="T35" fmla="*/ 0 h 1267"/>
                <a:gd name="T36" fmla="*/ 0 w 2984"/>
                <a:gd name="T37" fmla="*/ 0 h 1267"/>
                <a:gd name="T38" fmla="*/ 0 w 2984"/>
                <a:gd name="T39" fmla="*/ 0 h 1267"/>
                <a:gd name="T40" fmla="*/ 0 w 2984"/>
                <a:gd name="T41" fmla="*/ 0 h 1267"/>
                <a:gd name="T42" fmla="*/ 0 w 2984"/>
                <a:gd name="T43" fmla="*/ 0 h 1267"/>
                <a:gd name="T44" fmla="*/ 0 w 2984"/>
                <a:gd name="T45" fmla="*/ 0 h 1267"/>
                <a:gd name="T46" fmla="*/ 0 w 2984"/>
                <a:gd name="T47" fmla="*/ 0 h 1267"/>
                <a:gd name="T48" fmla="*/ 0 w 2984"/>
                <a:gd name="T49" fmla="*/ 0 h 12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84"/>
                <a:gd name="T76" fmla="*/ 0 h 1267"/>
                <a:gd name="T77" fmla="*/ 2984 w 2984"/>
                <a:gd name="T78" fmla="*/ 1267 h 12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84" h="1267">
                  <a:moveTo>
                    <a:pt x="0" y="316"/>
                  </a:moveTo>
                  <a:lnTo>
                    <a:pt x="1490" y="0"/>
                  </a:lnTo>
                  <a:lnTo>
                    <a:pt x="2284" y="170"/>
                  </a:lnTo>
                  <a:lnTo>
                    <a:pt x="991" y="481"/>
                  </a:lnTo>
                  <a:lnTo>
                    <a:pt x="1291" y="586"/>
                  </a:lnTo>
                  <a:lnTo>
                    <a:pt x="2598" y="266"/>
                  </a:lnTo>
                  <a:lnTo>
                    <a:pt x="2731" y="213"/>
                  </a:lnTo>
                  <a:lnTo>
                    <a:pt x="2904" y="306"/>
                  </a:lnTo>
                  <a:lnTo>
                    <a:pt x="2979" y="421"/>
                  </a:lnTo>
                  <a:lnTo>
                    <a:pt x="2984" y="741"/>
                  </a:lnTo>
                  <a:lnTo>
                    <a:pt x="2824" y="957"/>
                  </a:lnTo>
                  <a:lnTo>
                    <a:pt x="2674" y="967"/>
                  </a:lnTo>
                  <a:lnTo>
                    <a:pt x="2649" y="1032"/>
                  </a:lnTo>
                  <a:lnTo>
                    <a:pt x="2514" y="1097"/>
                  </a:lnTo>
                  <a:lnTo>
                    <a:pt x="2349" y="1147"/>
                  </a:lnTo>
                  <a:lnTo>
                    <a:pt x="2119" y="1267"/>
                  </a:lnTo>
                  <a:lnTo>
                    <a:pt x="2135" y="1206"/>
                  </a:lnTo>
                  <a:lnTo>
                    <a:pt x="2209" y="1026"/>
                  </a:lnTo>
                  <a:lnTo>
                    <a:pt x="2759" y="806"/>
                  </a:lnTo>
                  <a:lnTo>
                    <a:pt x="2864" y="676"/>
                  </a:lnTo>
                  <a:lnTo>
                    <a:pt x="2835" y="446"/>
                  </a:lnTo>
                  <a:lnTo>
                    <a:pt x="2759" y="403"/>
                  </a:lnTo>
                  <a:lnTo>
                    <a:pt x="1375" y="787"/>
                  </a:lnTo>
                  <a:lnTo>
                    <a:pt x="0" y="316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3454" y="2593"/>
              <a:ext cx="511" cy="260"/>
            </a:xfrm>
            <a:custGeom>
              <a:avLst/>
              <a:gdLst>
                <a:gd name="T0" fmla="*/ 0 w 1534"/>
                <a:gd name="T1" fmla="*/ 0 h 781"/>
                <a:gd name="T2" fmla="*/ 0 w 1534"/>
                <a:gd name="T3" fmla="*/ 0 h 781"/>
                <a:gd name="T4" fmla="*/ 0 w 1534"/>
                <a:gd name="T5" fmla="*/ 0 h 781"/>
                <a:gd name="T6" fmla="*/ 0 w 1534"/>
                <a:gd name="T7" fmla="*/ 0 h 781"/>
                <a:gd name="T8" fmla="*/ 0 w 1534"/>
                <a:gd name="T9" fmla="*/ 0 h 781"/>
                <a:gd name="T10" fmla="*/ 0 w 1534"/>
                <a:gd name="T11" fmla="*/ 0 h 781"/>
                <a:gd name="T12" fmla="*/ 0 w 1534"/>
                <a:gd name="T13" fmla="*/ 0 h 781"/>
                <a:gd name="T14" fmla="*/ 0 w 1534"/>
                <a:gd name="T15" fmla="*/ 0 h 781"/>
                <a:gd name="T16" fmla="*/ 0 w 1534"/>
                <a:gd name="T17" fmla="*/ 0 h 781"/>
                <a:gd name="T18" fmla="*/ 0 w 1534"/>
                <a:gd name="T19" fmla="*/ 0 h 781"/>
                <a:gd name="T20" fmla="*/ 0 w 1534"/>
                <a:gd name="T21" fmla="*/ 0 h 781"/>
                <a:gd name="T22" fmla="*/ 0 w 1534"/>
                <a:gd name="T23" fmla="*/ 0 h 781"/>
                <a:gd name="T24" fmla="*/ 0 w 1534"/>
                <a:gd name="T25" fmla="*/ 0 h 781"/>
                <a:gd name="T26" fmla="*/ 0 w 1534"/>
                <a:gd name="T27" fmla="*/ 0 h 781"/>
                <a:gd name="T28" fmla="*/ 0 w 1534"/>
                <a:gd name="T29" fmla="*/ 0 h 781"/>
                <a:gd name="T30" fmla="*/ 0 w 1534"/>
                <a:gd name="T31" fmla="*/ 0 h 781"/>
                <a:gd name="T32" fmla="*/ 0 w 1534"/>
                <a:gd name="T33" fmla="*/ 0 h 7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34"/>
                <a:gd name="T52" fmla="*/ 0 h 781"/>
                <a:gd name="T53" fmla="*/ 1534 w 1534"/>
                <a:gd name="T54" fmla="*/ 781 h 7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34" h="781">
                  <a:moveTo>
                    <a:pt x="509" y="236"/>
                  </a:moveTo>
                  <a:lnTo>
                    <a:pt x="1419" y="0"/>
                  </a:lnTo>
                  <a:lnTo>
                    <a:pt x="1408" y="137"/>
                  </a:lnTo>
                  <a:lnTo>
                    <a:pt x="1423" y="251"/>
                  </a:lnTo>
                  <a:lnTo>
                    <a:pt x="1534" y="331"/>
                  </a:lnTo>
                  <a:lnTo>
                    <a:pt x="115" y="781"/>
                  </a:lnTo>
                  <a:lnTo>
                    <a:pt x="40" y="741"/>
                  </a:lnTo>
                  <a:lnTo>
                    <a:pt x="0" y="611"/>
                  </a:lnTo>
                  <a:lnTo>
                    <a:pt x="55" y="345"/>
                  </a:lnTo>
                  <a:lnTo>
                    <a:pt x="109" y="316"/>
                  </a:lnTo>
                  <a:lnTo>
                    <a:pt x="245" y="586"/>
                  </a:lnTo>
                  <a:lnTo>
                    <a:pt x="316" y="648"/>
                  </a:lnTo>
                  <a:lnTo>
                    <a:pt x="325" y="410"/>
                  </a:lnTo>
                  <a:lnTo>
                    <a:pt x="409" y="331"/>
                  </a:lnTo>
                  <a:lnTo>
                    <a:pt x="577" y="387"/>
                  </a:lnTo>
                  <a:lnTo>
                    <a:pt x="509" y="236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3367" y="2508"/>
              <a:ext cx="156" cy="88"/>
            </a:xfrm>
            <a:custGeom>
              <a:avLst/>
              <a:gdLst>
                <a:gd name="T0" fmla="*/ 0 w 468"/>
                <a:gd name="T1" fmla="*/ 0 h 264"/>
                <a:gd name="T2" fmla="*/ 0 w 468"/>
                <a:gd name="T3" fmla="*/ 0 h 264"/>
                <a:gd name="T4" fmla="*/ 0 w 468"/>
                <a:gd name="T5" fmla="*/ 0 h 264"/>
                <a:gd name="T6" fmla="*/ 0 w 468"/>
                <a:gd name="T7" fmla="*/ 0 h 264"/>
                <a:gd name="T8" fmla="*/ 0 w 468"/>
                <a:gd name="T9" fmla="*/ 0 h 264"/>
                <a:gd name="T10" fmla="*/ 0 w 468"/>
                <a:gd name="T11" fmla="*/ 0 h 264"/>
                <a:gd name="T12" fmla="*/ 0 w 468"/>
                <a:gd name="T13" fmla="*/ 0 h 2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264"/>
                <a:gd name="T23" fmla="*/ 468 w 468"/>
                <a:gd name="T24" fmla="*/ 264 h 2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264">
                  <a:moveTo>
                    <a:pt x="0" y="229"/>
                  </a:moveTo>
                  <a:lnTo>
                    <a:pt x="310" y="199"/>
                  </a:lnTo>
                  <a:lnTo>
                    <a:pt x="294" y="264"/>
                  </a:lnTo>
                  <a:lnTo>
                    <a:pt x="434" y="210"/>
                  </a:lnTo>
                  <a:lnTo>
                    <a:pt x="468" y="0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2880" y="2118"/>
              <a:ext cx="1023" cy="361"/>
            </a:xfrm>
            <a:custGeom>
              <a:avLst/>
              <a:gdLst>
                <a:gd name="T0" fmla="*/ 0 w 3069"/>
                <a:gd name="T1" fmla="*/ 0 h 1082"/>
                <a:gd name="T2" fmla="*/ 0 w 3069"/>
                <a:gd name="T3" fmla="*/ 0 h 1082"/>
                <a:gd name="T4" fmla="*/ 0 w 3069"/>
                <a:gd name="T5" fmla="*/ 0 h 1082"/>
                <a:gd name="T6" fmla="*/ 0 w 3069"/>
                <a:gd name="T7" fmla="*/ 0 h 1082"/>
                <a:gd name="T8" fmla="*/ 0 w 3069"/>
                <a:gd name="T9" fmla="*/ 0 h 1082"/>
                <a:gd name="T10" fmla="*/ 0 w 3069"/>
                <a:gd name="T11" fmla="*/ 0 h 1082"/>
                <a:gd name="T12" fmla="*/ 0 w 3069"/>
                <a:gd name="T13" fmla="*/ 0 h 1082"/>
                <a:gd name="T14" fmla="*/ 0 w 3069"/>
                <a:gd name="T15" fmla="*/ 0 h 1082"/>
                <a:gd name="T16" fmla="*/ 0 w 3069"/>
                <a:gd name="T17" fmla="*/ 0 h 1082"/>
                <a:gd name="T18" fmla="*/ 0 w 3069"/>
                <a:gd name="T19" fmla="*/ 0 h 1082"/>
                <a:gd name="T20" fmla="*/ 0 w 3069"/>
                <a:gd name="T21" fmla="*/ 0 h 1082"/>
                <a:gd name="T22" fmla="*/ 0 w 3069"/>
                <a:gd name="T23" fmla="*/ 0 h 1082"/>
                <a:gd name="T24" fmla="*/ 0 w 3069"/>
                <a:gd name="T25" fmla="*/ 0 h 1082"/>
                <a:gd name="T26" fmla="*/ 0 w 3069"/>
                <a:gd name="T27" fmla="*/ 0 h 1082"/>
                <a:gd name="T28" fmla="*/ 0 w 3069"/>
                <a:gd name="T29" fmla="*/ 0 h 1082"/>
                <a:gd name="T30" fmla="*/ 0 w 3069"/>
                <a:gd name="T31" fmla="*/ 0 h 1082"/>
                <a:gd name="T32" fmla="*/ 0 w 3069"/>
                <a:gd name="T33" fmla="*/ 0 h 1082"/>
                <a:gd name="T34" fmla="*/ 0 w 3069"/>
                <a:gd name="T35" fmla="*/ 0 h 1082"/>
                <a:gd name="T36" fmla="*/ 0 w 3069"/>
                <a:gd name="T37" fmla="*/ 0 h 1082"/>
                <a:gd name="T38" fmla="*/ 0 w 3069"/>
                <a:gd name="T39" fmla="*/ 0 h 1082"/>
                <a:gd name="T40" fmla="*/ 0 w 3069"/>
                <a:gd name="T41" fmla="*/ 0 h 1082"/>
                <a:gd name="T42" fmla="*/ 0 w 3069"/>
                <a:gd name="T43" fmla="*/ 0 h 1082"/>
                <a:gd name="T44" fmla="*/ 0 w 3069"/>
                <a:gd name="T45" fmla="*/ 0 h 1082"/>
                <a:gd name="T46" fmla="*/ 0 w 3069"/>
                <a:gd name="T47" fmla="*/ 0 h 1082"/>
                <a:gd name="T48" fmla="*/ 0 w 3069"/>
                <a:gd name="T49" fmla="*/ 0 h 1082"/>
                <a:gd name="T50" fmla="*/ 0 w 3069"/>
                <a:gd name="T51" fmla="*/ 0 h 1082"/>
                <a:gd name="T52" fmla="*/ 0 w 3069"/>
                <a:gd name="T53" fmla="*/ 0 h 1082"/>
                <a:gd name="T54" fmla="*/ 0 w 3069"/>
                <a:gd name="T55" fmla="*/ 0 h 1082"/>
                <a:gd name="T56" fmla="*/ 0 w 3069"/>
                <a:gd name="T57" fmla="*/ 0 h 1082"/>
                <a:gd name="T58" fmla="*/ 0 w 3069"/>
                <a:gd name="T59" fmla="*/ 0 h 1082"/>
                <a:gd name="T60" fmla="*/ 0 w 3069"/>
                <a:gd name="T61" fmla="*/ 0 h 1082"/>
                <a:gd name="T62" fmla="*/ 0 w 3069"/>
                <a:gd name="T63" fmla="*/ 0 h 1082"/>
                <a:gd name="T64" fmla="*/ 0 w 3069"/>
                <a:gd name="T65" fmla="*/ 0 h 1082"/>
                <a:gd name="T66" fmla="*/ 0 w 3069"/>
                <a:gd name="T67" fmla="*/ 0 h 108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69"/>
                <a:gd name="T103" fmla="*/ 0 h 1082"/>
                <a:gd name="T104" fmla="*/ 3069 w 3069"/>
                <a:gd name="T105" fmla="*/ 1082 h 108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69" h="1082">
                  <a:moveTo>
                    <a:pt x="25" y="281"/>
                  </a:moveTo>
                  <a:lnTo>
                    <a:pt x="0" y="384"/>
                  </a:lnTo>
                  <a:lnTo>
                    <a:pt x="272" y="520"/>
                  </a:lnTo>
                  <a:lnTo>
                    <a:pt x="306" y="647"/>
                  </a:lnTo>
                  <a:lnTo>
                    <a:pt x="313" y="757"/>
                  </a:lnTo>
                  <a:lnTo>
                    <a:pt x="279" y="886"/>
                  </a:lnTo>
                  <a:lnTo>
                    <a:pt x="365" y="775"/>
                  </a:lnTo>
                  <a:lnTo>
                    <a:pt x="407" y="647"/>
                  </a:lnTo>
                  <a:lnTo>
                    <a:pt x="399" y="554"/>
                  </a:lnTo>
                  <a:lnTo>
                    <a:pt x="1436" y="920"/>
                  </a:lnTo>
                  <a:lnTo>
                    <a:pt x="2915" y="425"/>
                  </a:lnTo>
                  <a:lnTo>
                    <a:pt x="2958" y="554"/>
                  </a:lnTo>
                  <a:lnTo>
                    <a:pt x="2958" y="698"/>
                  </a:lnTo>
                  <a:lnTo>
                    <a:pt x="2856" y="825"/>
                  </a:lnTo>
                  <a:lnTo>
                    <a:pt x="2371" y="1026"/>
                  </a:lnTo>
                  <a:lnTo>
                    <a:pt x="2345" y="1082"/>
                  </a:lnTo>
                  <a:lnTo>
                    <a:pt x="2908" y="868"/>
                  </a:lnTo>
                  <a:lnTo>
                    <a:pt x="3019" y="791"/>
                  </a:lnTo>
                  <a:lnTo>
                    <a:pt x="3069" y="664"/>
                  </a:lnTo>
                  <a:lnTo>
                    <a:pt x="3053" y="493"/>
                  </a:lnTo>
                  <a:lnTo>
                    <a:pt x="2976" y="400"/>
                  </a:lnTo>
                  <a:lnTo>
                    <a:pt x="2899" y="366"/>
                  </a:lnTo>
                  <a:lnTo>
                    <a:pt x="2695" y="459"/>
                  </a:lnTo>
                  <a:lnTo>
                    <a:pt x="1470" y="748"/>
                  </a:lnTo>
                  <a:lnTo>
                    <a:pt x="282" y="381"/>
                  </a:lnTo>
                  <a:lnTo>
                    <a:pt x="1402" y="809"/>
                  </a:lnTo>
                  <a:lnTo>
                    <a:pt x="1402" y="852"/>
                  </a:lnTo>
                  <a:lnTo>
                    <a:pt x="50" y="357"/>
                  </a:lnTo>
                  <a:lnTo>
                    <a:pt x="93" y="315"/>
                  </a:lnTo>
                  <a:lnTo>
                    <a:pt x="1597" y="43"/>
                  </a:lnTo>
                  <a:lnTo>
                    <a:pt x="2334" y="179"/>
                  </a:lnTo>
                  <a:lnTo>
                    <a:pt x="1556" y="0"/>
                  </a:lnTo>
                  <a:lnTo>
                    <a:pt x="25" y="2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2883" y="2359"/>
              <a:ext cx="632" cy="320"/>
            </a:xfrm>
            <a:custGeom>
              <a:avLst/>
              <a:gdLst>
                <a:gd name="T0" fmla="*/ 0 w 1894"/>
                <a:gd name="T1" fmla="*/ 0 h 960"/>
                <a:gd name="T2" fmla="*/ 0 w 1894"/>
                <a:gd name="T3" fmla="*/ 0 h 960"/>
                <a:gd name="T4" fmla="*/ 0 w 1894"/>
                <a:gd name="T5" fmla="*/ 0 h 960"/>
                <a:gd name="T6" fmla="*/ 0 w 1894"/>
                <a:gd name="T7" fmla="*/ 0 h 960"/>
                <a:gd name="T8" fmla="*/ 0 w 1894"/>
                <a:gd name="T9" fmla="*/ 0 h 960"/>
                <a:gd name="T10" fmla="*/ 0 w 1894"/>
                <a:gd name="T11" fmla="*/ 0 h 960"/>
                <a:gd name="T12" fmla="*/ 0 w 1894"/>
                <a:gd name="T13" fmla="*/ 0 h 960"/>
                <a:gd name="T14" fmla="*/ 0 w 1894"/>
                <a:gd name="T15" fmla="*/ 0 h 960"/>
                <a:gd name="T16" fmla="*/ 0 w 1894"/>
                <a:gd name="T17" fmla="*/ 0 h 960"/>
                <a:gd name="T18" fmla="*/ 0 w 1894"/>
                <a:gd name="T19" fmla="*/ 0 h 960"/>
                <a:gd name="T20" fmla="*/ 0 w 1894"/>
                <a:gd name="T21" fmla="*/ 0 h 960"/>
                <a:gd name="T22" fmla="*/ 0 w 1894"/>
                <a:gd name="T23" fmla="*/ 0 h 960"/>
                <a:gd name="T24" fmla="*/ 0 w 1894"/>
                <a:gd name="T25" fmla="*/ 0 h 960"/>
                <a:gd name="T26" fmla="*/ 0 w 1894"/>
                <a:gd name="T27" fmla="*/ 0 h 960"/>
                <a:gd name="T28" fmla="*/ 0 w 1894"/>
                <a:gd name="T29" fmla="*/ 0 h 9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94"/>
                <a:gd name="T46" fmla="*/ 0 h 960"/>
                <a:gd name="T47" fmla="*/ 1894 w 1894"/>
                <a:gd name="T48" fmla="*/ 960 h 9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94" h="960">
                  <a:moveTo>
                    <a:pt x="321" y="0"/>
                  </a:moveTo>
                  <a:lnTo>
                    <a:pt x="28" y="105"/>
                  </a:lnTo>
                  <a:lnTo>
                    <a:pt x="0" y="211"/>
                  </a:lnTo>
                  <a:lnTo>
                    <a:pt x="1441" y="960"/>
                  </a:lnTo>
                  <a:lnTo>
                    <a:pt x="1840" y="760"/>
                  </a:lnTo>
                  <a:lnTo>
                    <a:pt x="1894" y="626"/>
                  </a:lnTo>
                  <a:lnTo>
                    <a:pt x="1451" y="799"/>
                  </a:lnTo>
                  <a:lnTo>
                    <a:pt x="449" y="338"/>
                  </a:lnTo>
                  <a:lnTo>
                    <a:pt x="1401" y="831"/>
                  </a:lnTo>
                  <a:lnTo>
                    <a:pt x="1423" y="904"/>
                  </a:lnTo>
                  <a:lnTo>
                    <a:pt x="89" y="211"/>
                  </a:lnTo>
                  <a:lnTo>
                    <a:pt x="77" y="149"/>
                  </a:lnTo>
                  <a:lnTo>
                    <a:pt x="316" y="55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2995" y="2396"/>
              <a:ext cx="528" cy="195"/>
            </a:xfrm>
            <a:custGeom>
              <a:avLst/>
              <a:gdLst>
                <a:gd name="T0" fmla="*/ 0 w 1584"/>
                <a:gd name="T1" fmla="*/ 0 h 584"/>
                <a:gd name="T2" fmla="*/ 0 w 1584"/>
                <a:gd name="T3" fmla="*/ 0 h 584"/>
                <a:gd name="T4" fmla="*/ 0 w 1584"/>
                <a:gd name="T5" fmla="*/ 0 h 584"/>
                <a:gd name="T6" fmla="*/ 0 w 1584"/>
                <a:gd name="T7" fmla="*/ 0 h 584"/>
                <a:gd name="T8" fmla="*/ 0 w 1584"/>
                <a:gd name="T9" fmla="*/ 0 h 584"/>
                <a:gd name="T10" fmla="*/ 0 w 1584"/>
                <a:gd name="T11" fmla="*/ 0 h 584"/>
                <a:gd name="T12" fmla="*/ 0 w 1584"/>
                <a:gd name="T13" fmla="*/ 0 h 584"/>
                <a:gd name="T14" fmla="*/ 0 w 1584"/>
                <a:gd name="T15" fmla="*/ 0 h 584"/>
                <a:gd name="T16" fmla="*/ 0 w 1584"/>
                <a:gd name="T17" fmla="*/ 0 h 584"/>
                <a:gd name="T18" fmla="*/ 0 w 1584"/>
                <a:gd name="T19" fmla="*/ 0 h 584"/>
                <a:gd name="T20" fmla="*/ 0 w 1584"/>
                <a:gd name="T21" fmla="*/ 0 h 584"/>
                <a:gd name="T22" fmla="*/ 0 w 1584"/>
                <a:gd name="T23" fmla="*/ 0 h 584"/>
                <a:gd name="T24" fmla="*/ 0 w 1584"/>
                <a:gd name="T25" fmla="*/ 0 h 584"/>
                <a:gd name="T26" fmla="*/ 0 w 1584"/>
                <a:gd name="T27" fmla="*/ 0 h 584"/>
                <a:gd name="T28" fmla="*/ 0 w 1584"/>
                <a:gd name="T29" fmla="*/ 0 h 584"/>
                <a:gd name="T30" fmla="*/ 0 w 1584"/>
                <a:gd name="T31" fmla="*/ 0 h 584"/>
                <a:gd name="T32" fmla="*/ 0 w 1584"/>
                <a:gd name="T33" fmla="*/ 0 h 584"/>
                <a:gd name="T34" fmla="*/ 0 w 1584"/>
                <a:gd name="T35" fmla="*/ 0 h 584"/>
                <a:gd name="T36" fmla="*/ 0 w 1584"/>
                <a:gd name="T37" fmla="*/ 0 h 584"/>
                <a:gd name="T38" fmla="*/ 0 w 1584"/>
                <a:gd name="T39" fmla="*/ 0 h 584"/>
                <a:gd name="T40" fmla="*/ 0 w 1584"/>
                <a:gd name="T41" fmla="*/ 0 h 5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84"/>
                <a:gd name="T64" fmla="*/ 0 h 584"/>
                <a:gd name="T65" fmla="*/ 1584 w 1584"/>
                <a:gd name="T66" fmla="*/ 584 h 5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84" h="584">
                  <a:moveTo>
                    <a:pt x="0" y="83"/>
                  </a:moveTo>
                  <a:lnTo>
                    <a:pt x="1082" y="584"/>
                  </a:lnTo>
                  <a:lnTo>
                    <a:pt x="1584" y="378"/>
                  </a:lnTo>
                  <a:lnTo>
                    <a:pt x="1584" y="335"/>
                  </a:lnTo>
                  <a:lnTo>
                    <a:pt x="1200" y="483"/>
                  </a:lnTo>
                  <a:lnTo>
                    <a:pt x="1255" y="360"/>
                  </a:lnTo>
                  <a:lnTo>
                    <a:pt x="1448" y="282"/>
                  </a:lnTo>
                  <a:lnTo>
                    <a:pt x="1239" y="306"/>
                  </a:lnTo>
                  <a:lnTo>
                    <a:pt x="1227" y="171"/>
                  </a:lnTo>
                  <a:lnTo>
                    <a:pt x="1156" y="22"/>
                  </a:lnTo>
                  <a:lnTo>
                    <a:pt x="1106" y="56"/>
                  </a:lnTo>
                  <a:lnTo>
                    <a:pt x="1167" y="171"/>
                  </a:lnTo>
                  <a:lnTo>
                    <a:pt x="662" y="0"/>
                  </a:lnTo>
                  <a:lnTo>
                    <a:pt x="1167" y="249"/>
                  </a:lnTo>
                  <a:lnTo>
                    <a:pt x="1181" y="325"/>
                  </a:lnTo>
                  <a:lnTo>
                    <a:pt x="1141" y="418"/>
                  </a:lnTo>
                  <a:lnTo>
                    <a:pt x="358" y="111"/>
                  </a:lnTo>
                  <a:lnTo>
                    <a:pt x="1137" y="466"/>
                  </a:lnTo>
                  <a:lnTo>
                    <a:pt x="1082" y="540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3435" y="2322"/>
              <a:ext cx="370" cy="487"/>
            </a:xfrm>
            <a:custGeom>
              <a:avLst/>
              <a:gdLst>
                <a:gd name="T0" fmla="*/ 0 w 1109"/>
                <a:gd name="T1" fmla="*/ 0 h 1460"/>
                <a:gd name="T2" fmla="*/ 0 w 1109"/>
                <a:gd name="T3" fmla="*/ 0 h 1460"/>
                <a:gd name="T4" fmla="*/ 0 w 1109"/>
                <a:gd name="T5" fmla="*/ 0 h 1460"/>
                <a:gd name="T6" fmla="*/ 0 w 1109"/>
                <a:gd name="T7" fmla="*/ 0 h 1460"/>
                <a:gd name="T8" fmla="*/ 0 w 1109"/>
                <a:gd name="T9" fmla="*/ 0 h 1460"/>
                <a:gd name="T10" fmla="*/ 0 w 1109"/>
                <a:gd name="T11" fmla="*/ 0 h 1460"/>
                <a:gd name="T12" fmla="*/ 0 w 1109"/>
                <a:gd name="T13" fmla="*/ 0 h 1460"/>
                <a:gd name="T14" fmla="*/ 0 w 1109"/>
                <a:gd name="T15" fmla="*/ 0 h 1460"/>
                <a:gd name="T16" fmla="*/ 0 w 1109"/>
                <a:gd name="T17" fmla="*/ 0 h 1460"/>
                <a:gd name="T18" fmla="*/ 0 w 1109"/>
                <a:gd name="T19" fmla="*/ 0 h 1460"/>
                <a:gd name="T20" fmla="*/ 0 w 1109"/>
                <a:gd name="T21" fmla="*/ 0 h 1460"/>
                <a:gd name="T22" fmla="*/ 0 w 1109"/>
                <a:gd name="T23" fmla="*/ 0 h 1460"/>
                <a:gd name="T24" fmla="*/ 0 w 1109"/>
                <a:gd name="T25" fmla="*/ 0 h 1460"/>
                <a:gd name="T26" fmla="*/ 0 w 1109"/>
                <a:gd name="T27" fmla="*/ 0 h 1460"/>
                <a:gd name="T28" fmla="*/ 0 w 1109"/>
                <a:gd name="T29" fmla="*/ 0 h 1460"/>
                <a:gd name="T30" fmla="*/ 0 w 1109"/>
                <a:gd name="T31" fmla="*/ 0 h 1460"/>
                <a:gd name="T32" fmla="*/ 0 w 1109"/>
                <a:gd name="T33" fmla="*/ 0 h 1460"/>
                <a:gd name="T34" fmla="*/ 0 w 1109"/>
                <a:gd name="T35" fmla="*/ 0 h 1460"/>
                <a:gd name="T36" fmla="*/ 0 w 1109"/>
                <a:gd name="T37" fmla="*/ 0 h 1460"/>
                <a:gd name="T38" fmla="*/ 0 w 1109"/>
                <a:gd name="T39" fmla="*/ 0 h 1460"/>
                <a:gd name="T40" fmla="*/ 0 w 1109"/>
                <a:gd name="T41" fmla="*/ 0 h 1460"/>
                <a:gd name="T42" fmla="*/ 0 w 1109"/>
                <a:gd name="T43" fmla="*/ 0 h 1460"/>
                <a:gd name="T44" fmla="*/ 0 w 1109"/>
                <a:gd name="T45" fmla="*/ 0 h 1460"/>
                <a:gd name="T46" fmla="*/ 0 w 1109"/>
                <a:gd name="T47" fmla="*/ 0 h 1460"/>
                <a:gd name="T48" fmla="*/ 0 w 1109"/>
                <a:gd name="T49" fmla="*/ 0 h 1460"/>
                <a:gd name="T50" fmla="*/ 0 w 1109"/>
                <a:gd name="T51" fmla="*/ 0 h 1460"/>
                <a:gd name="T52" fmla="*/ 0 w 1109"/>
                <a:gd name="T53" fmla="*/ 0 h 1460"/>
                <a:gd name="T54" fmla="*/ 0 w 1109"/>
                <a:gd name="T55" fmla="*/ 0 h 1460"/>
                <a:gd name="T56" fmla="*/ 0 w 1109"/>
                <a:gd name="T57" fmla="*/ 0 h 1460"/>
                <a:gd name="T58" fmla="*/ 0 w 1109"/>
                <a:gd name="T59" fmla="*/ 0 h 1460"/>
                <a:gd name="T60" fmla="*/ 0 w 1109"/>
                <a:gd name="T61" fmla="*/ 0 h 146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109"/>
                <a:gd name="T94" fmla="*/ 0 h 1460"/>
                <a:gd name="T95" fmla="*/ 1109 w 1109"/>
                <a:gd name="T96" fmla="*/ 1460 h 146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109" h="1460">
                  <a:moveTo>
                    <a:pt x="0" y="378"/>
                  </a:moveTo>
                  <a:lnTo>
                    <a:pt x="411" y="256"/>
                  </a:lnTo>
                  <a:lnTo>
                    <a:pt x="1109" y="0"/>
                  </a:lnTo>
                  <a:lnTo>
                    <a:pt x="626" y="245"/>
                  </a:lnTo>
                  <a:lnTo>
                    <a:pt x="709" y="346"/>
                  </a:lnTo>
                  <a:lnTo>
                    <a:pt x="709" y="467"/>
                  </a:lnTo>
                  <a:lnTo>
                    <a:pt x="643" y="672"/>
                  </a:lnTo>
                  <a:lnTo>
                    <a:pt x="554" y="895"/>
                  </a:lnTo>
                  <a:lnTo>
                    <a:pt x="550" y="1016"/>
                  </a:lnTo>
                  <a:lnTo>
                    <a:pt x="632" y="1199"/>
                  </a:lnTo>
                  <a:lnTo>
                    <a:pt x="510" y="1055"/>
                  </a:lnTo>
                  <a:lnTo>
                    <a:pt x="494" y="899"/>
                  </a:lnTo>
                  <a:lnTo>
                    <a:pt x="588" y="639"/>
                  </a:lnTo>
                  <a:lnTo>
                    <a:pt x="660" y="450"/>
                  </a:lnTo>
                  <a:lnTo>
                    <a:pt x="550" y="251"/>
                  </a:lnTo>
                  <a:lnTo>
                    <a:pt x="244" y="368"/>
                  </a:lnTo>
                  <a:lnTo>
                    <a:pt x="272" y="428"/>
                  </a:lnTo>
                  <a:lnTo>
                    <a:pt x="294" y="583"/>
                  </a:lnTo>
                  <a:lnTo>
                    <a:pt x="266" y="760"/>
                  </a:lnTo>
                  <a:lnTo>
                    <a:pt x="222" y="933"/>
                  </a:lnTo>
                  <a:lnTo>
                    <a:pt x="206" y="1110"/>
                  </a:lnTo>
                  <a:lnTo>
                    <a:pt x="256" y="1283"/>
                  </a:lnTo>
                  <a:lnTo>
                    <a:pt x="371" y="1460"/>
                  </a:lnTo>
                  <a:lnTo>
                    <a:pt x="250" y="1387"/>
                  </a:lnTo>
                  <a:lnTo>
                    <a:pt x="167" y="1199"/>
                  </a:lnTo>
                  <a:lnTo>
                    <a:pt x="150" y="989"/>
                  </a:lnTo>
                  <a:lnTo>
                    <a:pt x="212" y="716"/>
                  </a:lnTo>
                  <a:lnTo>
                    <a:pt x="234" y="551"/>
                  </a:lnTo>
                  <a:lnTo>
                    <a:pt x="150" y="390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3550" y="2694"/>
              <a:ext cx="96" cy="115"/>
            </a:xfrm>
            <a:custGeom>
              <a:avLst/>
              <a:gdLst>
                <a:gd name="T0" fmla="*/ 0 w 288"/>
                <a:gd name="T1" fmla="*/ 0 h 344"/>
                <a:gd name="T2" fmla="*/ 0 w 288"/>
                <a:gd name="T3" fmla="*/ 0 h 344"/>
                <a:gd name="T4" fmla="*/ 0 w 288"/>
                <a:gd name="T5" fmla="*/ 0 h 344"/>
                <a:gd name="T6" fmla="*/ 0 w 288"/>
                <a:gd name="T7" fmla="*/ 0 h 344"/>
                <a:gd name="T8" fmla="*/ 0 w 288"/>
                <a:gd name="T9" fmla="*/ 0 h 344"/>
                <a:gd name="T10" fmla="*/ 0 w 288"/>
                <a:gd name="T11" fmla="*/ 0 h 344"/>
                <a:gd name="T12" fmla="*/ 0 w 288"/>
                <a:gd name="T13" fmla="*/ 0 h 344"/>
                <a:gd name="T14" fmla="*/ 0 w 288"/>
                <a:gd name="T15" fmla="*/ 0 h 344"/>
                <a:gd name="T16" fmla="*/ 0 w 288"/>
                <a:gd name="T17" fmla="*/ 0 h 3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8"/>
                <a:gd name="T28" fmla="*/ 0 h 344"/>
                <a:gd name="T29" fmla="*/ 288 w 288"/>
                <a:gd name="T30" fmla="*/ 344 h 3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8" h="344">
                  <a:moveTo>
                    <a:pt x="27" y="344"/>
                  </a:moveTo>
                  <a:lnTo>
                    <a:pt x="0" y="161"/>
                  </a:lnTo>
                  <a:lnTo>
                    <a:pt x="73" y="0"/>
                  </a:lnTo>
                  <a:lnTo>
                    <a:pt x="139" y="6"/>
                  </a:lnTo>
                  <a:lnTo>
                    <a:pt x="288" y="83"/>
                  </a:lnTo>
                  <a:lnTo>
                    <a:pt x="111" y="66"/>
                  </a:lnTo>
                  <a:lnTo>
                    <a:pt x="49" y="167"/>
                  </a:lnTo>
                  <a:lnTo>
                    <a:pt x="27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3631" y="2202"/>
              <a:ext cx="303" cy="361"/>
            </a:xfrm>
            <a:custGeom>
              <a:avLst/>
              <a:gdLst>
                <a:gd name="T0" fmla="*/ 0 w 908"/>
                <a:gd name="T1" fmla="*/ 0 h 1082"/>
                <a:gd name="T2" fmla="*/ 0 w 908"/>
                <a:gd name="T3" fmla="*/ 0 h 1082"/>
                <a:gd name="T4" fmla="*/ 0 w 908"/>
                <a:gd name="T5" fmla="*/ 0 h 1082"/>
                <a:gd name="T6" fmla="*/ 0 w 908"/>
                <a:gd name="T7" fmla="*/ 0 h 1082"/>
                <a:gd name="T8" fmla="*/ 0 w 908"/>
                <a:gd name="T9" fmla="*/ 0 h 1082"/>
                <a:gd name="T10" fmla="*/ 0 w 908"/>
                <a:gd name="T11" fmla="*/ 0 h 1082"/>
                <a:gd name="T12" fmla="*/ 0 w 908"/>
                <a:gd name="T13" fmla="*/ 0 h 1082"/>
                <a:gd name="T14" fmla="*/ 0 w 908"/>
                <a:gd name="T15" fmla="*/ 0 h 1082"/>
                <a:gd name="T16" fmla="*/ 0 w 908"/>
                <a:gd name="T17" fmla="*/ 0 h 1082"/>
                <a:gd name="T18" fmla="*/ 0 w 908"/>
                <a:gd name="T19" fmla="*/ 0 h 1082"/>
                <a:gd name="T20" fmla="*/ 0 w 908"/>
                <a:gd name="T21" fmla="*/ 0 h 1082"/>
                <a:gd name="T22" fmla="*/ 0 w 908"/>
                <a:gd name="T23" fmla="*/ 0 h 1082"/>
                <a:gd name="T24" fmla="*/ 0 w 908"/>
                <a:gd name="T25" fmla="*/ 0 h 1082"/>
                <a:gd name="T26" fmla="*/ 0 w 908"/>
                <a:gd name="T27" fmla="*/ 0 h 1082"/>
                <a:gd name="T28" fmla="*/ 0 w 908"/>
                <a:gd name="T29" fmla="*/ 0 h 1082"/>
                <a:gd name="T30" fmla="*/ 0 w 908"/>
                <a:gd name="T31" fmla="*/ 0 h 1082"/>
                <a:gd name="T32" fmla="*/ 0 w 908"/>
                <a:gd name="T33" fmla="*/ 0 h 1082"/>
                <a:gd name="T34" fmla="*/ 0 w 908"/>
                <a:gd name="T35" fmla="*/ 0 h 1082"/>
                <a:gd name="T36" fmla="*/ 0 w 908"/>
                <a:gd name="T37" fmla="*/ 0 h 108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08"/>
                <a:gd name="T58" fmla="*/ 0 h 1082"/>
                <a:gd name="T59" fmla="*/ 908 w 908"/>
                <a:gd name="T60" fmla="*/ 1082 h 108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08" h="1082">
                  <a:moveTo>
                    <a:pt x="66" y="949"/>
                  </a:moveTo>
                  <a:lnTo>
                    <a:pt x="576" y="716"/>
                  </a:lnTo>
                  <a:lnTo>
                    <a:pt x="695" y="703"/>
                  </a:lnTo>
                  <a:lnTo>
                    <a:pt x="781" y="621"/>
                  </a:lnTo>
                  <a:lnTo>
                    <a:pt x="859" y="428"/>
                  </a:lnTo>
                  <a:lnTo>
                    <a:pt x="825" y="161"/>
                  </a:lnTo>
                  <a:lnTo>
                    <a:pt x="700" y="52"/>
                  </a:lnTo>
                  <a:lnTo>
                    <a:pt x="478" y="124"/>
                  </a:lnTo>
                  <a:lnTo>
                    <a:pt x="661" y="0"/>
                  </a:lnTo>
                  <a:lnTo>
                    <a:pt x="781" y="40"/>
                  </a:lnTo>
                  <a:lnTo>
                    <a:pt x="881" y="151"/>
                  </a:lnTo>
                  <a:lnTo>
                    <a:pt x="908" y="372"/>
                  </a:lnTo>
                  <a:lnTo>
                    <a:pt x="897" y="527"/>
                  </a:lnTo>
                  <a:lnTo>
                    <a:pt x="794" y="723"/>
                  </a:lnTo>
                  <a:lnTo>
                    <a:pt x="726" y="765"/>
                  </a:lnTo>
                  <a:lnTo>
                    <a:pt x="604" y="760"/>
                  </a:lnTo>
                  <a:lnTo>
                    <a:pt x="0" y="1082"/>
                  </a:lnTo>
                  <a:lnTo>
                    <a:pt x="66" y="9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3002" y="2496"/>
              <a:ext cx="1085" cy="420"/>
            </a:xfrm>
            <a:custGeom>
              <a:avLst/>
              <a:gdLst>
                <a:gd name="T0" fmla="*/ 0 w 3257"/>
                <a:gd name="T1" fmla="*/ 0 h 1259"/>
                <a:gd name="T2" fmla="*/ 0 w 3257"/>
                <a:gd name="T3" fmla="*/ 0 h 1259"/>
                <a:gd name="T4" fmla="*/ 0 w 3257"/>
                <a:gd name="T5" fmla="*/ 0 h 1259"/>
                <a:gd name="T6" fmla="*/ 0 w 3257"/>
                <a:gd name="T7" fmla="*/ 0 h 1259"/>
                <a:gd name="T8" fmla="*/ 0 w 3257"/>
                <a:gd name="T9" fmla="*/ 0 h 1259"/>
                <a:gd name="T10" fmla="*/ 0 w 3257"/>
                <a:gd name="T11" fmla="*/ 0 h 1259"/>
                <a:gd name="T12" fmla="*/ 0 w 3257"/>
                <a:gd name="T13" fmla="*/ 0 h 1259"/>
                <a:gd name="T14" fmla="*/ 0 w 3257"/>
                <a:gd name="T15" fmla="*/ 0 h 1259"/>
                <a:gd name="T16" fmla="*/ 0 w 3257"/>
                <a:gd name="T17" fmla="*/ 0 h 1259"/>
                <a:gd name="T18" fmla="*/ 0 w 3257"/>
                <a:gd name="T19" fmla="*/ 0 h 1259"/>
                <a:gd name="T20" fmla="*/ 0 w 3257"/>
                <a:gd name="T21" fmla="*/ 0 h 1259"/>
                <a:gd name="T22" fmla="*/ 0 w 3257"/>
                <a:gd name="T23" fmla="*/ 0 h 1259"/>
                <a:gd name="T24" fmla="*/ 0 w 3257"/>
                <a:gd name="T25" fmla="*/ 0 h 1259"/>
                <a:gd name="T26" fmla="*/ 0 w 3257"/>
                <a:gd name="T27" fmla="*/ 0 h 1259"/>
                <a:gd name="T28" fmla="*/ 0 w 3257"/>
                <a:gd name="T29" fmla="*/ 0 h 1259"/>
                <a:gd name="T30" fmla="*/ 0 w 3257"/>
                <a:gd name="T31" fmla="*/ 0 h 1259"/>
                <a:gd name="T32" fmla="*/ 0 w 3257"/>
                <a:gd name="T33" fmla="*/ 0 h 1259"/>
                <a:gd name="T34" fmla="*/ 0 w 3257"/>
                <a:gd name="T35" fmla="*/ 0 h 1259"/>
                <a:gd name="T36" fmla="*/ 0 w 3257"/>
                <a:gd name="T37" fmla="*/ 0 h 1259"/>
                <a:gd name="T38" fmla="*/ 0 w 3257"/>
                <a:gd name="T39" fmla="*/ 0 h 1259"/>
                <a:gd name="T40" fmla="*/ 0 w 3257"/>
                <a:gd name="T41" fmla="*/ 0 h 1259"/>
                <a:gd name="T42" fmla="*/ 0 w 3257"/>
                <a:gd name="T43" fmla="*/ 0 h 1259"/>
                <a:gd name="T44" fmla="*/ 0 w 3257"/>
                <a:gd name="T45" fmla="*/ 0 h 1259"/>
                <a:gd name="T46" fmla="*/ 0 w 3257"/>
                <a:gd name="T47" fmla="*/ 0 h 1259"/>
                <a:gd name="T48" fmla="*/ 0 w 3257"/>
                <a:gd name="T49" fmla="*/ 0 h 1259"/>
                <a:gd name="T50" fmla="*/ 0 w 3257"/>
                <a:gd name="T51" fmla="*/ 0 h 1259"/>
                <a:gd name="T52" fmla="*/ 0 w 3257"/>
                <a:gd name="T53" fmla="*/ 0 h 1259"/>
                <a:gd name="T54" fmla="*/ 0 w 3257"/>
                <a:gd name="T55" fmla="*/ 0 h 1259"/>
                <a:gd name="T56" fmla="*/ 0 w 3257"/>
                <a:gd name="T57" fmla="*/ 0 h 1259"/>
                <a:gd name="T58" fmla="*/ 0 w 3257"/>
                <a:gd name="T59" fmla="*/ 0 h 1259"/>
                <a:gd name="T60" fmla="*/ 0 w 3257"/>
                <a:gd name="T61" fmla="*/ 0 h 1259"/>
                <a:gd name="T62" fmla="*/ 0 w 3257"/>
                <a:gd name="T63" fmla="*/ 0 h 1259"/>
                <a:gd name="T64" fmla="*/ 0 w 3257"/>
                <a:gd name="T65" fmla="*/ 0 h 1259"/>
                <a:gd name="T66" fmla="*/ 0 w 3257"/>
                <a:gd name="T67" fmla="*/ 0 h 1259"/>
                <a:gd name="T68" fmla="*/ 0 w 3257"/>
                <a:gd name="T69" fmla="*/ 0 h 1259"/>
                <a:gd name="T70" fmla="*/ 0 w 3257"/>
                <a:gd name="T71" fmla="*/ 0 h 1259"/>
                <a:gd name="T72" fmla="*/ 0 w 3257"/>
                <a:gd name="T73" fmla="*/ 0 h 1259"/>
                <a:gd name="T74" fmla="*/ 0 w 3257"/>
                <a:gd name="T75" fmla="*/ 0 h 1259"/>
                <a:gd name="T76" fmla="*/ 0 w 3257"/>
                <a:gd name="T77" fmla="*/ 0 h 1259"/>
                <a:gd name="T78" fmla="*/ 0 w 3257"/>
                <a:gd name="T79" fmla="*/ 0 h 1259"/>
                <a:gd name="T80" fmla="*/ 0 w 3257"/>
                <a:gd name="T81" fmla="*/ 0 h 1259"/>
                <a:gd name="T82" fmla="*/ 0 w 3257"/>
                <a:gd name="T83" fmla="*/ 0 h 1259"/>
                <a:gd name="T84" fmla="*/ 0 w 3257"/>
                <a:gd name="T85" fmla="*/ 0 h 1259"/>
                <a:gd name="T86" fmla="*/ 0 w 3257"/>
                <a:gd name="T87" fmla="*/ 0 h 1259"/>
                <a:gd name="T88" fmla="*/ 0 w 3257"/>
                <a:gd name="T89" fmla="*/ 0 h 1259"/>
                <a:gd name="T90" fmla="*/ 0 w 3257"/>
                <a:gd name="T91" fmla="*/ 0 h 1259"/>
                <a:gd name="T92" fmla="*/ 0 w 3257"/>
                <a:gd name="T93" fmla="*/ 0 h 125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257"/>
                <a:gd name="T142" fmla="*/ 0 h 1259"/>
                <a:gd name="T143" fmla="*/ 3257 w 3257"/>
                <a:gd name="T144" fmla="*/ 1259 h 125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257" h="1259">
                  <a:moveTo>
                    <a:pt x="44" y="0"/>
                  </a:moveTo>
                  <a:lnTo>
                    <a:pt x="0" y="99"/>
                  </a:lnTo>
                  <a:lnTo>
                    <a:pt x="5" y="321"/>
                  </a:lnTo>
                  <a:lnTo>
                    <a:pt x="66" y="448"/>
                  </a:lnTo>
                  <a:lnTo>
                    <a:pt x="166" y="482"/>
                  </a:lnTo>
                  <a:lnTo>
                    <a:pt x="338" y="625"/>
                  </a:lnTo>
                  <a:lnTo>
                    <a:pt x="758" y="915"/>
                  </a:lnTo>
                  <a:lnTo>
                    <a:pt x="853" y="931"/>
                  </a:lnTo>
                  <a:lnTo>
                    <a:pt x="974" y="997"/>
                  </a:lnTo>
                  <a:lnTo>
                    <a:pt x="1014" y="1076"/>
                  </a:lnTo>
                  <a:lnTo>
                    <a:pt x="1334" y="1242"/>
                  </a:lnTo>
                  <a:lnTo>
                    <a:pt x="1468" y="1259"/>
                  </a:lnTo>
                  <a:lnTo>
                    <a:pt x="3257" y="698"/>
                  </a:lnTo>
                  <a:lnTo>
                    <a:pt x="3241" y="577"/>
                  </a:lnTo>
                  <a:lnTo>
                    <a:pt x="2764" y="426"/>
                  </a:lnTo>
                  <a:lnTo>
                    <a:pt x="3207" y="621"/>
                  </a:lnTo>
                  <a:lnTo>
                    <a:pt x="1446" y="1174"/>
                  </a:lnTo>
                  <a:lnTo>
                    <a:pt x="1334" y="1076"/>
                  </a:lnTo>
                  <a:lnTo>
                    <a:pt x="1279" y="931"/>
                  </a:lnTo>
                  <a:lnTo>
                    <a:pt x="1324" y="648"/>
                  </a:lnTo>
                  <a:lnTo>
                    <a:pt x="1245" y="786"/>
                  </a:lnTo>
                  <a:lnTo>
                    <a:pt x="1229" y="931"/>
                  </a:lnTo>
                  <a:lnTo>
                    <a:pt x="1279" y="1114"/>
                  </a:lnTo>
                  <a:lnTo>
                    <a:pt x="1324" y="1174"/>
                  </a:lnTo>
                  <a:lnTo>
                    <a:pt x="1064" y="1048"/>
                  </a:lnTo>
                  <a:lnTo>
                    <a:pt x="1014" y="925"/>
                  </a:lnTo>
                  <a:lnTo>
                    <a:pt x="1002" y="742"/>
                  </a:lnTo>
                  <a:lnTo>
                    <a:pt x="1036" y="615"/>
                  </a:lnTo>
                  <a:lnTo>
                    <a:pt x="974" y="710"/>
                  </a:lnTo>
                  <a:lnTo>
                    <a:pt x="952" y="842"/>
                  </a:lnTo>
                  <a:lnTo>
                    <a:pt x="941" y="921"/>
                  </a:lnTo>
                  <a:lnTo>
                    <a:pt x="847" y="859"/>
                  </a:lnTo>
                  <a:lnTo>
                    <a:pt x="831" y="698"/>
                  </a:lnTo>
                  <a:lnTo>
                    <a:pt x="881" y="510"/>
                  </a:lnTo>
                  <a:lnTo>
                    <a:pt x="820" y="593"/>
                  </a:lnTo>
                  <a:lnTo>
                    <a:pt x="776" y="720"/>
                  </a:lnTo>
                  <a:lnTo>
                    <a:pt x="776" y="853"/>
                  </a:lnTo>
                  <a:lnTo>
                    <a:pt x="183" y="442"/>
                  </a:lnTo>
                  <a:lnTo>
                    <a:pt x="177" y="321"/>
                  </a:lnTo>
                  <a:lnTo>
                    <a:pt x="183" y="221"/>
                  </a:lnTo>
                  <a:lnTo>
                    <a:pt x="132" y="287"/>
                  </a:lnTo>
                  <a:lnTo>
                    <a:pt x="104" y="394"/>
                  </a:lnTo>
                  <a:lnTo>
                    <a:pt x="44" y="282"/>
                  </a:lnTo>
                  <a:lnTo>
                    <a:pt x="44" y="121"/>
                  </a:lnTo>
                  <a:lnTo>
                    <a:pt x="149" y="54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3446" y="2677"/>
              <a:ext cx="100" cy="152"/>
            </a:xfrm>
            <a:custGeom>
              <a:avLst/>
              <a:gdLst>
                <a:gd name="T0" fmla="*/ 0 w 300"/>
                <a:gd name="T1" fmla="*/ 0 h 454"/>
                <a:gd name="T2" fmla="*/ 0 w 300"/>
                <a:gd name="T3" fmla="*/ 0 h 454"/>
                <a:gd name="T4" fmla="*/ 0 w 300"/>
                <a:gd name="T5" fmla="*/ 0 h 454"/>
                <a:gd name="T6" fmla="*/ 0 w 300"/>
                <a:gd name="T7" fmla="*/ 0 h 454"/>
                <a:gd name="T8" fmla="*/ 0 w 300"/>
                <a:gd name="T9" fmla="*/ 0 h 454"/>
                <a:gd name="T10" fmla="*/ 0 w 300"/>
                <a:gd name="T11" fmla="*/ 0 h 454"/>
                <a:gd name="T12" fmla="*/ 0 w 300"/>
                <a:gd name="T13" fmla="*/ 0 h 454"/>
                <a:gd name="T14" fmla="*/ 0 w 300"/>
                <a:gd name="T15" fmla="*/ 0 h 454"/>
                <a:gd name="T16" fmla="*/ 0 w 300"/>
                <a:gd name="T17" fmla="*/ 0 h 454"/>
                <a:gd name="T18" fmla="*/ 0 w 300"/>
                <a:gd name="T19" fmla="*/ 0 h 454"/>
                <a:gd name="T20" fmla="*/ 0 w 300"/>
                <a:gd name="T21" fmla="*/ 0 h 454"/>
                <a:gd name="T22" fmla="*/ 0 w 300"/>
                <a:gd name="T23" fmla="*/ 0 h 4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0"/>
                <a:gd name="T37" fmla="*/ 0 h 454"/>
                <a:gd name="T38" fmla="*/ 300 w 300"/>
                <a:gd name="T39" fmla="*/ 454 h 45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0" h="454">
                  <a:moveTo>
                    <a:pt x="145" y="0"/>
                  </a:moveTo>
                  <a:lnTo>
                    <a:pt x="78" y="50"/>
                  </a:lnTo>
                  <a:lnTo>
                    <a:pt x="46" y="138"/>
                  </a:lnTo>
                  <a:lnTo>
                    <a:pt x="0" y="350"/>
                  </a:lnTo>
                  <a:lnTo>
                    <a:pt x="46" y="454"/>
                  </a:lnTo>
                  <a:lnTo>
                    <a:pt x="300" y="372"/>
                  </a:lnTo>
                  <a:lnTo>
                    <a:pt x="239" y="310"/>
                  </a:lnTo>
                  <a:lnTo>
                    <a:pt x="78" y="355"/>
                  </a:lnTo>
                  <a:lnTo>
                    <a:pt x="84" y="183"/>
                  </a:lnTo>
                  <a:lnTo>
                    <a:pt x="156" y="12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3558" y="2740"/>
              <a:ext cx="156" cy="54"/>
            </a:xfrm>
            <a:custGeom>
              <a:avLst/>
              <a:gdLst>
                <a:gd name="T0" fmla="*/ 0 w 470"/>
                <a:gd name="T1" fmla="*/ 0 h 161"/>
                <a:gd name="T2" fmla="*/ 0 w 470"/>
                <a:gd name="T3" fmla="*/ 0 h 161"/>
                <a:gd name="T4" fmla="*/ 0 w 470"/>
                <a:gd name="T5" fmla="*/ 0 h 161"/>
                <a:gd name="T6" fmla="*/ 0 w 470"/>
                <a:gd name="T7" fmla="*/ 0 h 161"/>
                <a:gd name="T8" fmla="*/ 0 w 470"/>
                <a:gd name="T9" fmla="*/ 0 h 1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161"/>
                <a:gd name="T17" fmla="*/ 470 w 470"/>
                <a:gd name="T18" fmla="*/ 161 h 1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161">
                  <a:moveTo>
                    <a:pt x="10" y="99"/>
                  </a:moveTo>
                  <a:lnTo>
                    <a:pt x="470" y="0"/>
                  </a:lnTo>
                  <a:lnTo>
                    <a:pt x="0" y="161"/>
                  </a:lnTo>
                  <a:lnTo>
                    <a:pt x="10" y="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2933" y="2554"/>
              <a:ext cx="1017" cy="494"/>
            </a:xfrm>
            <a:custGeom>
              <a:avLst/>
              <a:gdLst>
                <a:gd name="T0" fmla="*/ 0 w 3052"/>
                <a:gd name="T1" fmla="*/ 0 h 1482"/>
                <a:gd name="T2" fmla="*/ 0 w 3052"/>
                <a:gd name="T3" fmla="*/ 0 h 1482"/>
                <a:gd name="T4" fmla="*/ 0 w 3052"/>
                <a:gd name="T5" fmla="*/ 0 h 1482"/>
                <a:gd name="T6" fmla="*/ 0 w 3052"/>
                <a:gd name="T7" fmla="*/ 0 h 1482"/>
                <a:gd name="T8" fmla="*/ 0 w 3052"/>
                <a:gd name="T9" fmla="*/ 0 h 1482"/>
                <a:gd name="T10" fmla="*/ 0 w 3052"/>
                <a:gd name="T11" fmla="*/ 0 h 1482"/>
                <a:gd name="T12" fmla="*/ 0 w 3052"/>
                <a:gd name="T13" fmla="*/ 0 h 1482"/>
                <a:gd name="T14" fmla="*/ 0 w 3052"/>
                <a:gd name="T15" fmla="*/ 0 h 1482"/>
                <a:gd name="T16" fmla="*/ 0 w 3052"/>
                <a:gd name="T17" fmla="*/ 0 h 1482"/>
                <a:gd name="T18" fmla="*/ 0 w 3052"/>
                <a:gd name="T19" fmla="*/ 0 h 1482"/>
                <a:gd name="T20" fmla="*/ 0 w 3052"/>
                <a:gd name="T21" fmla="*/ 0 h 1482"/>
                <a:gd name="T22" fmla="*/ 0 w 3052"/>
                <a:gd name="T23" fmla="*/ 0 h 1482"/>
                <a:gd name="T24" fmla="*/ 0 w 3052"/>
                <a:gd name="T25" fmla="*/ 0 h 1482"/>
                <a:gd name="T26" fmla="*/ 0 w 3052"/>
                <a:gd name="T27" fmla="*/ 0 h 1482"/>
                <a:gd name="T28" fmla="*/ 0 w 3052"/>
                <a:gd name="T29" fmla="*/ 0 h 1482"/>
                <a:gd name="T30" fmla="*/ 0 w 3052"/>
                <a:gd name="T31" fmla="*/ 0 h 1482"/>
                <a:gd name="T32" fmla="*/ 0 w 3052"/>
                <a:gd name="T33" fmla="*/ 0 h 1482"/>
                <a:gd name="T34" fmla="*/ 0 w 3052"/>
                <a:gd name="T35" fmla="*/ 0 h 1482"/>
                <a:gd name="T36" fmla="*/ 0 w 3052"/>
                <a:gd name="T37" fmla="*/ 0 h 1482"/>
                <a:gd name="T38" fmla="*/ 0 w 3052"/>
                <a:gd name="T39" fmla="*/ 0 h 1482"/>
                <a:gd name="T40" fmla="*/ 0 w 3052"/>
                <a:gd name="T41" fmla="*/ 0 h 1482"/>
                <a:gd name="T42" fmla="*/ 0 w 3052"/>
                <a:gd name="T43" fmla="*/ 0 h 1482"/>
                <a:gd name="T44" fmla="*/ 0 w 3052"/>
                <a:gd name="T45" fmla="*/ 0 h 1482"/>
                <a:gd name="T46" fmla="*/ 0 w 3052"/>
                <a:gd name="T47" fmla="*/ 0 h 148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052"/>
                <a:gd name="T73" fmla="*/ 0 h 1482"/>
                <a:gd name="T74" fmla="*/ 3052 w 3052"/>
                <a:gd name="T75" fmla="*/ 1482 h 148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052" h="1482">
                  <a:moveTo>
                    <a:pt x="243" y="0"/>
                  </a:moveTo>
                  <a:lnTo>
                    <a:pt x="0" y="37"/>
                  </a:lnTo>
                  <a:lnTo>
                    <a:pt x="7" y="126"/>
                  </a:lnTo>
                  <a:lnTo>
                    <a:pt x="770" y="1337"/>
                  </a:lnTo>
                  <a:lnTo>
                    <a:pt x="2809" y="1107"/>
                  </a:lnTo>
                  <a:lnTo>
                    <a:pt x="2903" y="1151"/>
                  </a:lnTo>
                  <a:lnTo>
                    <a:pt x="2957" y="1237"/>
                  </a:lnTo>
                  <a:lnTo>
                    <a:pt x="2892" y="1419"/>
                  </a:lnTo>
                  <a:lnTo>
                    <a:pt x="2554" y="1482"/>
                  </a:lnTo>
                  <a:lnTo>
                    <a:pt x="2906" y="1482"/>
                  </a:lnTo>
                  <a:lnTo>
                    <a:pt x="3052" y="1259"/>
                  </a:lnTo>
                  <a:lnTo>
                    <a:pt x="3044" y="1078"/>
                  </a:lnTo>
                  <a:lnTo>
                    <a:pt x="2980" y="994"/>
                  </a:lnTo>
                  <a:lnTo>
                    <a:pt x="2626" y="1041"/>
                  </a:lnTo>
                  <a:lnTo>
                    <a:pt x="2561" y="1069"/>
                  </a:lnTo>
                  <a:lnTo>
                    <a:pt x="2484" y="1041"/>
                  </a:lnTo>
                  <a:lnTo>
                    <a:pt x="881" y="1230"/>
                  </a:lnTo>
                  <a:lnTo>
                    <a:pt x="384" y="532"/>
                  </a:lnTo>
                  <a:lnTo>
                    <a:pt x="827" y="1236"/>
                  </a:lnTo>
                  <a:lnTo>
                    <a:pt x="787" y="1295"/>
                  </a:lnTo>
                  <a:lnTo>
                    <a:pt x="31" y="70"/>
                  </a:lnTo>
                  <a:lnTo>
                    <a:pt x="224" y="37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2959" y="2664"/>
              <a:ext cx="183" cy="427"/>
            </a:xfrm>
            <a:custGeom>
              <a:avLst/>
              <a:gdLst>
                <a:gd name="T0" fmla="*/ 0 w 547"/>
                <a:gd name="T1" fmla="*/ 0 h 1281"/>
                <a:gd name="T2" fmla="*/ 0 w 547"/>
                <a:gd name="T3" fmla="*/ 0 h 1281"/>
                <a:gd name="T4" fmla="*/ 0 w 547"/>
                <a:gd name="T5" fmla="*/ 0 h 1281"/>
                <a:gd name="T6" fmla="*/ 0 w 547"/>
                <a:gd name="T7" fmla="*/ 0 h 1281"/>
                <a:gd name="T8" fmla="*/ 0 w 547"/>
                <a:gd name="T9" fmla="*/ 0 h 1281"/>
                <a:gd name="T10" fmla="*/ 0 w 547"/>
                <a:gd name="T11" fmla="*/ 0 h 1281"/>
                <a:gd name="T12" fmla="*/ 0 w 547"/>
                <a:gd name="T13" fmla="*/ 0 h 1281"/>
                <a:gd name="T14" fmla="*/ 0 w 547"/>
                <a:gd name="T15" fmla="*/ 0 h 1281"/>
                <a:gd name="T16" fmla="*/ 0 w 547"/>
                <a:gd name="T17" fmla="*/ 0 h 1281"/>
                <a:gd name="T18" fmla="*/ 0 w 547"/>
                <a:gd name="T19" fmla="*/ 0 h 1281"/>
                <a:gd name="T20" fmla="*/ 0 w 547"/>
                <a:gd name="T21" fmla="*/ 0 h 1281"/>
                <a:gd name="T22" fmla="*/ 0 w 547"/>
                <a:gd name="T23" fmla="*/ 0 h 1281"/>
                <a:gd name="T24" fmla="*/ 0 w 547"/>
                <a:gd name="T25" fmla="*/ 0 h 1281"/>
                <a:gd name="T26" fmla="*/ 0 w 547"/>
                <a:gd name="T27" fmla="*/ 0 h 128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7"/>
                <a:gd name="T43" fmla="*/ 0 h 1281"/>
                <a:gd name="T44" fmla="*/ 547 w 547"/>
                <a:gd name="T45" fmla="*/ 1281 h 128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7" h="1281">
                  <a:moveTo>
                    <a:pt x="71" y="0"/>
                  </a:moveTo>
                  <a:lnTo>
                    <a:pt x="82" y="95"/>
                  </a:lnTo>
                  <a:lnTo>
                    <a:pt x="66" y="175"/>
                  </a:lnTo>
                  <a:lnTo>
                    <a:pt x="38" y="228"/>
                  </a:lnTo>
                  <a:lnTo>
                    <a:pt x="0" y="256"/>
                  </a:lnTo>
                  <a:lnTo>
                    <a:pt x="143" y="527"/>
                  </a:lnTo>
                  <a:lnTo>
                    <a:pt x="547" y="1281"/>
                  </a:lnTo>
                  <a:lnTo>
                    <a:pt x="249" y="604"/>
                  </a:lnTo>
                  <a:lnTo>
                    <a:pt x="66" y="256"/>
                  </a:lnTo>
                  <a:lnTo>
                    <a:pt x="243" y="465"/>
                  </a:lnTo>
                  <a:lnTo>
                    <a:pt x="104" y="189"/>
                  </a:lnTo>
                  <a:lnTo>
                    <a:pt x="143" y="89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2904" y="2702"/>
              <a:ext cx="1092" cy="489"/>
            </a:xfrm>
            <a:custGeom>
              <a:avLst/>
              <a:gdLst>
                <a:gd name="T0" fmla="*/ 0 w 3277"/>
                <a:gd name="T1" fmla="*/ 0 h 1467"/>
                <a:gd name="T2" fmla="*/ 0 w 3277"/>
                <a:gd name="T3" fmla="*/ 0 h 1467"/>
                <a:gd name="T4" fmla="*/ 0 w 3277"/>
                <a:gd name="T5" fmla="*/ 0 h 1467"/>
                <a:gd name="T6" fmla="*/ 0 w 3277"/>
                <a:gd name="T7" fmla="*/ 0 h 1467"/>
                <a:gd name="T8" fmla="*/ 0 w 3277"/>
                <a:gd name="T9" fmla="*/ 0 h 1467"/>
                <a:gd name="T10" fmla="*/ 0 w 3277"/>
                <a:gd name="T11" fmla="*/ 0 h 1467"/>
                <a:gd name="T12" fmla="*/ 0 w 3277"/>
                <a:gd name="T13" fmla="*/ 0 h 1467"/>
                <a:gd name="T14" fmla="*/ 0 w 3277"/>
                <a:gd name="T15" fmla="*/ 0 h 1467"/>
                <a:gd name="T16" fmla="*/ 0 w 3277"/>
                <a:gd name="T17" fmla="*/ 0 h 1467"/>
                <a:gd name="T18" fmla="*/ 0 w 3277"/>
                <a:gd name="T19" fmla="*/ 0 h 1467"/>
                <a:gd name="T20" fmla="*/ 0 w 3277"/>
                <a:gd name="T21" fmla="*/ 0 h 1467"/>
                <a:gd name="T22" fmla="*/ 0 w 3277"/>
                <a:gd name="T23" fmla="*/ 0 h 1467"/>
                <a:gd name="T24" fmla="*/ 0 w 3277"/>
                <a:gd name="T25" fmla="*/ 0 h 1467"/>
                <a:gd name="T26" fmla="*/ 0 w 3277"/>
                <a:gd name="T27" fmla="*/ 0 h 1467"/>
                <a:gd name="T28" fmla="*/ 0 w 3277"/>
                <a:gd name="T29" fmla="*/ 0 h 1467"/>
                <a:gd name="T30" fmla="*/ 0 w 3277"/>
                <a:gd name="T31" fmla="*/ 0 h 1467"/>
                <a:gd name="T32" fmla="*/ 0 w 3277"/>
                <a:gd name="T33" fmla="*/ 0 h 1467"/>
                <a:gd name="T34" fmla="*/ 0 w 3277"/>
                <a:gd name="T35" fmla="*/ 0 h 1467"/>
                <a:gd name="T36" fmla="*/ 0 w 3277"/>
                <a:gd name="T37" fmla="*/ 0 h 1467"/>
                <a:gd name="T38" fmla="*/ 0 w 3277"/>
                <a:gd name="T39" fmla="*/ 0 h 1467"/>
                <a:gd name="T40" fmla="*/ 0 w 3277"/>
                <a:gd name="T41" fmla="*/ 0 h 1467"/>
                <a:gd name="T42" fmla="*/ 0 w 3277"/>
                <a:gd name="T43" fmla="*/ 0 h 1467"/>
                <a:gd name="T44" fmla="*/ 0 w 3277"/>
                <a:gd name="T45" fmla="*/ 0 h 1467"/>
                <a:gd name="T46" fmla="*/ 0 w 3277"/>
                <a:gd name="T47" fmla="*/ 0 h 1467"/>
                <a:gd name="T48" fmla="*/ 0 w 3277"/>
                <a:gd name="T49" fmla="*/ 0 h 1467"/>
                <a:gd name="T50" fmla="*/ 0 w 3277"/>
                <a:gd name="T51" fmla="*/ 0 h 1467"/>
                <a:gd name="T52" fmla="*/ 0 w 3277"/>
                <a:gd name="T53" fmla="*/ 0 h 1467"/>
                <a:gd name="T54" fmla="*/ 0 w 3277"/>
                <a:gd name="T55" fmla="*/ 0 h 1467"/>
                <a:gd name="T56" fmla="*/ 0 w 3277"/>
                <a:gd name="T57" fmla="*/ 0 h 146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277"/>
                <a:gd name="T88" fmla="*/ 0 h 1467"/>
                <a:gd name="T89" fmla="*/ 3277 w 3277"/>
                <a:gd name="T90" fmla="*/ 1467 h 146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277" h="1467">
                  <a:moveTo>
                    <a:pt x="256" y="0"/>
                  </a:moveTo>
                  <a:lnTo>
                    <a:pt x="120" y="62"/>
                  </a:lnTo>
                  <a:lnTo>
                    <a:pt x="12" y="85"/>
                  </a:lnTo>
                  <a:lnTo>
                    <a:pt x="0" y="157"/>
                  </a:lnTo>
                  <a:lnTo>
                    <a:pt x="445" y="993"/>
                  </a:lnTo>
                  <a:lnTo>
                    <a:pt x="635" y="1467"/>
                  </a:lnTo>
                  <a:lnTo>
                    <a:pt x="2530" y="1233"/>
                  </a:lnTo>
                  <a:lnTo>
                    <a:pt x="2601" y="1210"/>
                  </a:lnTo>
                  <a:lnTo>
                    <a:pt x="2702" y="1244"/>
                  </a:lnTo>
                  <a:lnTo>
                    <a:pt x="3045" y="1198"/>
                  </a:lnTo>
                  <a:lnTo>
                    <a:pt x="3199" y="1056"/>
                  </a:lnTo>
                  <a:lnTo>
                    <a:pt x="3277" y="706"/>
                  </a:lnTo>
                  <a:lnTo>
                    <a:pt x="3223" y="456"/>
                  </a:lnTo>
                  <a:lnTo>
                    <a:pt x="2982" y="245"/>
                  </a:lnTo>
                  <a:lnTo>
                    <a:pt x="2511" y="363"/>
                  </a:lnTo>
                  <a:lnTo>
                    <a:pt x="2933" y="371"/>
                  </a:lnTo>
                  <a:lnTo>
                    <a:pt x="3115" y="510"/>
                  </a:lnTo>
                  <a:lnTo>
                    <a:pt x="3196" y="631"/>
                  </a:lnTo>
                  <a:lnTo>
                    <a:pt x="3202" y="811"/>
                  </a:lnTo>
                  <a:lnTo>
                    <a:pt x="3134" y="1027"/>
                  </a:lnTo>
                  <a:lnTo>
                    <a:pt x="3047" y="1124"/>
                  </a:lnTo>
                  <a:lnTo>
                    <a:pt x="2769" y="1161"/>
                  </a:lnTo>
                  <a:lnTo>
                    <a:pt x="2645" y="1121"/>
                  </a:lnTo>
                  <a:lnTo>
                    <a:pt x="2477" y="1205"/>
                  </a:lnTo>
                  <a:lnTo>
                    <a:pt x="688" y="1360"/>
                  </a:lnTo>
                  <a:lnTo>
                    <a:pt x="53" y="107"/>
                  </a:lnTo>
                  <a:lnTo>
                    <a:pt x="270" y="41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3148" y="2941"/>
              <a:ext cx="552" cy="163"/>
            </a:xfrm>
            <a:custGeom>
              <a:avLst/>
              <a:gdLst>
                <a:gd name="T0" fmla="*/ 0 w 1656"/>
                <a:gd name="T1" fmla="*/ 0 h 489"/>
                <a:gd name="T2" fmla="*/ 0 w 1656"/>
                <a:gd name="T3" fmla="*/ 0 h 489"/>
                <a:gd name="T4" fmla="*/ 0 w 1656"/>
                <a:gd name="T5" fmla="*/ 0 h 489"/>
                <a:gd name="T6" fmla="*/ 0 w 1656"/>
                <a:gd name="T7" fmla="*/ 0 h 489"/>
                <a:gd name="T8" fmla="*/ 0 w 1656"/>
                <a:gd name="T9" fmla="*/ 0 h 489"/>
                <a:gd name="T10" fmla="*/ 0 w 1656"/>
                <a:gd name="T11" fmla="*/ 0 h 489"/>
                <a:gd name="T12" fmla="*/ 0 w 1656"/>
                <a:gd name="T13" fmla="*/ 0 h 489"/>
                <a:gd name="T14" fmla="*/ 0 w 1656"/>
                <a:gd name="T15" fmla="*/ 0 h 489"/>
                <a:gd name="T16" fmla="*/ 0 w 1656"/>
                <a:gd name="T17" fmla="*/ 0 h 489"/>
                <a:gd name="T18" fmla="*/ 0 w 1656"/>
                <a:gd name="T19" fmla="*/ 0 h 489"/>
                <a:gd name="T20" fmla="*/ 0 w 1656"/>
                <a:gd name="T21" fmla="*/ 0 h 489"/>
                <a:gd name="T22" fmla="*/ 0 w 1656"/>
                <a:gd name="T23" fmla="*/ 0 h 489"/>
                <a:gd name="T24" fmla="*/ 0 w 1656"/>
                <a:gd name="T25" fmla="*/ 0 h 489"/>
                <a:gd name="T26" fmla="*/ 0 w 1656"/>
                <a:gd name="T27" fmla="*/ 0 h 48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56"/>
                <a:gd name="T43" fmla="*/ 0 h 489"/>
                <a:gd name="T44" fmla="*/ 1656 w 1656"/>
                <a:gd name="T45" fmla="*/ 489 h 48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56" h="489">
                  <a:moveTo>
                    <a:pt x="0" y="489"/>
                  </a:moveTo>
                  <a:lnTo>
                    <a:pt x="133" y="366"/>
                  </a:lnTo>
                  <a:lnTo>
                    <a:pt x="193" y="256"/>
                  </a:lnTo>
                  <a:lnTo>
                    <a:pt x="177" y="123"/>
                  </a:lnTo>
                  <a:lnTo>
                    <a:pt x="1202" y="0"/>
                  </a:lnTo>
                  <a:lnTo>
                    <a:pt x="288" y="157"/>
                  </a:lnTo>
                  <a:lnTo>
                    <a:pt x="248" y="267"/>
                  </a:lnTo>
                  <a:lnTo>
                    <a:pt x="1030" y="223"/>
                  </a:lnTo>
                  <a:lnTo>
                    <a:pt x="232" y="340"/>
                  </a:lnTo>
                  <a:lnTo>
                    <a:pt x="187" y="384"/>
                  </a:lnTo>
                  <a:lnTo>
                    <a:pt x="143" y="411"/>
                  </a:lnTo>
                  <a:lnTo>
                    <a:pt x="1656" y="328"/>
                  </a:lnTo>
                  <a:lnTo>
                    <a:pt x="0" y="4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3149" y="2785"/>
              <a:ext cx="253" cy="111"/>
            </a:xfrm>
            <a:custGeom>
              <a:avLst/>
              <a:gdLst>
                <a:gd name="T0" fmla="*/ 0 w 759"/>
                <a:gd name="T1" fmla="*/ 0 h 332"/>
                <a:gd name="T2" fmla="*/ 0 w 759"/>
                <a:gd name="T3" fmla="*/ 0 h 332"/>
                <a:gd name="T4" fmla="*/ 0 w 759"/>
                <a:gd name="T5" fmla="*/ 0 h 332"/>
                <a:gd name="T6" fmla="*/ 0 w 759"/>
                <a:gd name="T7" fmla="*/ 0 h 332"/>
                <a:gd name="T8" fmla="*/ 0 w 759"/>
                <a:gd name="T9" fmla="*/ 0 h 332"/>
                <a:gd name="T10" fmla="*/ 0 w 759"/>
                <a:gd name="T11" fmla="*/ 0 h 332"/>
                <a:gd name="T12" fmla="*/ 0 w 759"/>
                <a:gd name="T13" fmla="*/ 0 h 332"/>
                <a:gd name="T14" fmla="*/ 0 w 759"/>
                <a:gd name="T15" fmla="*/ 0 h 332"/>
                <a:gd name="T16" fmla="*/ 0 w 759"/>
                <a:gd name="T17" fmla="*/ 0 h 332"/>
                <a:gd name="T18" fmla="*/ 0 w 759"/>
                <a:gd name="T19" fmla="*/ 0 h 3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9"/>
                <a:gd name="T31" fmla="*/ 0 h 332"/>
                <a:gd name="T32" fmla="*/ 759 w 759"/>
                <a:gd name="T33" fmla="*/ 332 h 3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9" h="332">
                  <a:moveTo>
                    <a:pt x="292" y="0"/>
                  </a:moveTo>
                  <a:lnTo>
                    <a:pt x="0" y="15"/>
                  </a:lnTo>
                  <a:lnTo>
                    <a:pt x="221" y="332"/>
                  </a:lnTo>
                  <a:lnTo>
                    <a:pt x="759" y="291"/>
                  </a:lnTo>
                  <a:lnTo>
                    <a:pt x="700" y="251"/>
                  </a:lnTo>
                  <a:lnTo>
                    <a:pt x="261" y="266"/>
                  </a:lnTo>
                  <a:lnTo>
                    <a:pt x="145" y="71"/>
                  </a:lnTo>
                  <a:lnTo>
                    <a:pt x="360" y="19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3582" y="2852"/>
              <a:ext cx="219" cy="28"/>
            </a:xfrm>
            <a:custGeom>
              <a:avLst/>
              <a:gdLst>
                <a:gd name="T0" fmla="*/ 0 w 657"/>
                <a:gd name="T1" fmla="*/ 0 h 84"/>
                <a:gd name="T2" fmla="*/ 0 w 657"/>
                <a:gd name="T3" fmla="*/ 0 h 84"/>
                <a:gd name="T4" fmla="*/ 0 w 657"/>
                <a:gd name="T5" fmla="*/ 0 h 84"/>
                <a:gd name="T6" fmla="*/ 0 w 657"/>
                <a:gd name="T7" fmla="*/ 0 h 84"/>
                <a:gd name="T8" fmla="*/ 0 w 657"/>
                <a:gd name="T9" fmla="*/ 0 h 84"/>
                <a:gd name="T10" fmla="*/ 0 w 657"/>
                <a:gd name="T11" fmla="*/ 0 h 84"/>
                <a:gd name="T12" fmla="*/ 0 w 657"/>
                <a:gd name="T13" fmla="*/ 0 h 84"/>
                <a:gd name="T14" fmla="*/ 0 w 657"/>
                <a:gd name="T15" fmla="*/ 0 h 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7"/>
                <a:gd name="T25" fmla="*/ 0 h 84"/>
                <a:gd name="T26" fmla="*/ 657 w 657"/>
                <a:gd name="T27" fmla="*/ 84 h 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7" h="84">
                  <a:moveTo>
                    <a:pt x="0" y="84"/>
                  </a:moveTo>
                  <a:lnTo>
                    <a:pt x="113" y="71"/>
                  </a:lnTo>
                  <a:lnTo>
                    <a:pt x="337" y="42"/>
                  </a:lnTo>
                  <a:lnTo>
                    <a:pt x="558" y="13"/>
                  </a:lnTo>
                  <a:lnTo>
                    <a:pt x="657" y="0"/>
                  </a:lnTo>
                  <a:lnTo>
                    <a:pt x="164" y="17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3203" y="2181"/>
              <a:ext cx="608" cy="150"/>
            </a:xfrm>
            <a:custGeom>
              <a:avLst/>
              <a:gdLst>
                <a:gd name="T0" fmla="*/ 0 w 1825"/>
                <a:gd name="T1" fmla="*/ 0 h 451"/>
                <a:gd name="T2" fmla="*/ 0 w 1825"/>
                <a:gd name="T3" fmla="*/ 0 h 451"/>
                <a:gd name="T4" fmla="*/ 0 w 1825"/>
                <a:gd name="T5" fmla="*/ 0 h 451"/>
                <a:gd name="T6" fmla="*/ 0 w 1825"/>
                <a:gd name="T7" fmla="*/ 0 h 451"/>
                <a:gd name="T8" fmla="*/ 0 w 1825"/>
                <a:gd name="T9" fmla="*/ 0 h 451"/>
                <a:gd name="T10" fmla="*/ 0 w 1825"/>
                <a:gd name="T11" fmla="*/ 0 h 451"/>
                <a:gd name="T12" fmla="*/ 0 w 1825"/>
                <a:gd name="T13" fmla="*/ 0 h 451"/>
                <a:gd name="T14" fmla="*/ 0 w 1825"/>
                <a:gd name="T15" fmla="*/ 0 h 451"/>
                <a:gd name="T16" fmla="*/ 0 w 1825"/>
                <a:gd name="T17" fmla="*/ 0 h 451"/>
                <a:gd name="T18" fmla="*/ 0 w 1825"/>
                <a:gd name="T19" fmla="*/ 0 h 451"/>
                <a:gd name="T20" fmla="*/ 0 w 1825"/>
                <a:gd name="T21" fmla="*/ 0 h 451"/>
                <a:gd name="T22" fmla="*/ 0 w 1825"/>
                <a:gd name="T23" fmla="*/ 0 h 451"/>
                <a:gd name="T24" fmla="*/ 0 w 1825"/>
                <a:gd name="T25" fmla="*/ 0 h 4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25"/>
                <a:gd name="T40" fmla="*/ 0 h 451"/>
                <a:gd name="T41" fmla="*/ 1825 w 1825"/>
                <a:gd name="T42" fmla="*/ 451 h 45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25" h="451">
                  <a:moveTo>
                    <a:pt x="1825" y="97"/>
                  </a:moveTo>
                  <a:lnTo>
                    <a:pt x="1527" y="47"/>
                  </a:lnTo>
                  <a:lnTo>
                    <a:pt x="1472" y="4"/>
                  </a:lnTo>
                  <a:lnTo>
                    <a:pt x="1391" y="0"/>
                  </a:lnTo>
                  <a:lnTo>
                    <a:pt x="0" y="308"/>
                  </a:lnTo>
                  <a:lnTo>
                    <a:pt x="451" y="451"/>
                  </a:lnTo>
                  <a:lnTo>
                    <a:pt x="1628" y="153"/>
                  </a:lnTo>
                  <a:lnTo>
                    <a:pt x="433" y="385"/>
                  </a:lnTo>
                  <a:lnTo>
                    <a:pt x="310" y="305"/>
                  </a:lnTo>
                  <a:lnTo>
                    <a:pt x="1400" y="42"/>
                  </a:lnTo>
                  <a:lnTo>
                    <a:pt x="1476" y="63"/>
                  </a:lnTo>
                  <a:lnTo>
                    <a:pt x="1825" y="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3653" y="2490"/>
              <a:ext cx="315" cy="128"/>
            </a:xfrm>
            <a:custGeom>
              <a:avLst/>
              <a:gdLst>
                <a:gd name="T0" fmla="*/ 0 w 945"/>
                <a:gd name="T1" fmla="*/ 0 h 382"/>
                <a:gd name="T2" fmla="*/ 0 w 945"/>
                <a:gd name="T3" fmla="*/ 0 h 382"/>
                <a:gd name="T4" fmla="*/ 0 w 945"/>
                <a:gd name="T5" fmla="*/ 0 h 382"/>
                <a:gd name="T6" fmla="*/ 0 w 945"/>
                <a:gd name="T7" fmla="*/ 0 h 382"/>
                <a:gd name="T8" fmla="*/ 0 w 945"/>
                <a:gd name="T9" fmla="*/ 0 h 382"/>
                <a:gd name="T10" fmla="*/ 0 w 945"/>
                <a:gd name="T11" fmla="*/ 0 h 3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45"/>
                <a:gd name="T19" fmla="*/ 0 h 382"/>
                <a:gd name="T20" fmla="*/ 945 w 945"/>
                <a:gd name="T21" fmla="*/ 382 h 3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45" h="382">
                  <a:moveTo>
                    <a:pt x="0" y="382"/>
                  </a:moveTo>
                  <a:lnTo>
                    <a:pt x="272" y="118"/>
                  </a:lnTo>
                  <a:lnTo>
                    <a:pt x="663" y="0"/>
                  </a:lnTo>
                  <a:lnTo>
                    <a:pt x="945" y="118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F7A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3499" y="2461"/>
              <a:ext cx="561" cy="391"/>
            </a:xfrm>
            <a:custGeom>
              <a:avLst/>
              <a:gdLst>
                <a:gd name="T0" fmla="*/ 0 w 1682"/>
                <a:gd name="T1" fmla="*/ 0 h 1174"/>
                <a:gd name="T2" fmla="*/ 0 w 1682"/>
                <a:gd name="T3" fmla="*/ 0 h 1174"/>
                <a:gd name="T4" fmla="*/ 0 w 1682"/>
                <a:gd name="T5" fmla="*/ 0 h 1174"/>
                <a:gd name="T6" fmla="*/ 0 w 1682"/>
                <a:gd name="T7" fmla="*/ 0 h 1174"/>
                <a:gd name="T8" fmla="*/ 0 w 1682"/>
                <a:gd name="T9" fmla="*/ 0 h 1174"/>
                <a:gd name="T10" fmla="*/ 0 w 1682"/>
                <a:gd name="T11" fmla="*/ 0 h 1174"/>
                <a:gd name="T12" fmla="*/ 0 w 1682"/>
                <a:gd name="T13" fmla="*/ 0 h 1174"/>
                <a:gd name="T14" fmla="*/ 0 w 1682"/>
                <a:gd name="T15" fmla="*/ 0 h 1174"/>
                <a:gd name="T16" fmla="*/ 0 w 1682"/>
                <a:gd name="T17" fmla="*/ 0 h 1174"/>
                <a:gd name="T18" fmla="*/ 0 w 1682"/>
                <a:gd name="T19" fmla="*/ 0 h 1174"/>
                <a:gd name="T20" fmla="*/ 0 w 1682"/>
                <a:gd name="T21" fmla="*/ 0 h 1174"/>
                <a:gd name="T22" fmla="*/ 0 w 1682"/>
                <a:gd name="T23" fmla="*/ 0 h 1174"/>
                <a:gd name="T24" fmla="*/ 0 w 1682"/>
                <a:gd name="T25" fmla="*/ 0 h 1174"/>
                <a:gd name="T26" fmla="*/ 0 w 1682"/>
                <a:gd name="T27" fmla="*/ 0 h 1174"/>
                <a:gd name="T28" fmla="*/ 0 w 1682"/>
                <a:gd name="T29" fmla="*/ 0 h 1174"/>
                <a:gd name="T30" fmla="*/ 0 w 1682"/>
                <a:gd name="T31" fmla="*/ 0 h 1174"/>
                <a:gd name="T32" fmla="*/ 0 w 1682"/>
                <a:gd name="T33" fmla="*/ 0 h 1174"/>
                <a:gd name="T34" fmla="*/ 0 w 1682"/>
                <a:gd name="T35" fmla="*/ 0 h 1174"/>
                <a:gd name="T36" fmla="*/ 0 w 1682"/>
                <a:gd name="T37" fmla="*/ 0 h 1174"/>
                <a:gd name="T38" fmla="*/ 0 w 1682"/>
                <a:gd name="T39" fmla="*/ 0 h 1174"/>
                <a:gd name="T40" fmla="*/ 0 w 1682"/>
                <a:gd name="T41" fmla="*/ 0 h 117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2"/>
                <a:gd name="T64" fmla="*/ 0 h 1174"/>
                <a:gd name="T65" fmla="*/ 1682 w 1682"/>
                <a:gd name="T66" fmla="*/ 1174 h 117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2" h="1174">
                  <a:moveTo>
                    <a:pt x="939" y="0"/>
                  </a:moveTo>
                  <a:lnTo>
                    <a:pt x="1648" y="189"/>
                  </a:lnTo>
                  <a:lnTo>
                    <a:pt x="1682" y="300"/>
                  </a:lnTo>
                  <a:lnTo>
                    <a:pt x="1338" y="417"/>
                  </a:lnTo>
                  <a:lnTo>
                    <a:pt x="1293" y="505"/>
                  </a:lnTo>
                  <a:lnTo>
                    <a:pt x="1316" y="605"/>
                  </a:lnTo>
                  <a:lnTo>
                    <a:pt x="1366" y="678"/>
                  </a:lnTo>
                  <a:lnTo>
                    <a:pt x="1465" y="732"/>
                  </a:lnTo>
                  <a:lnTo>
                    <a:pt x="0" y="1174"/>
                  </a:lnTo>
                  <a:lnTo>
                    <a:pt x="1348" y="716"/>
                  </a:lnTo>
                  <a:lnTo>
                    <a:pt x="1259" y="662"/>
                  </a:lnTo>
                  <a:lnTo>
                    <a:pt x="828" y="755"/>
                  </a:lnTo>
                  <a:lnTo>
                    <a:pt x="1237" y="600"/>
                  </a:lnTo>
                  <a:lnTo>
                    <a:pt x="1243" y="473"/>
                  </a:lnTo>
                  <a:lnTo>
                    <a:pt x="368" y="666"/>
                  </a:lnTo>
                  <a:lnTo>
                    <a:pt x="346" y="573"/>
                  </a:lnTo>
                  <a:lnTo>
                    <a:pt x="1642" y="226"/>
                  </a:lnTo>
                  <a:lnTo>
                    <a:pt x="982" y="68"/>
                  </a:lnTo>
                  <a:lnTo>
                    <a:pt x="474" y="235"/>
                  </a:lnTo>
                  <a:lnTo>
                    <a:pt x="9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3770" y="2810"/>
              <a:ext cx="99" cy="47"/>
            </a:xfrm>
            <a:custGeom>
              <a:avLst/>
              <a:gdLst>
                <a:gd name="T0" fmla="*/ 0 w 297"/>
                <a:gd name="T1" fmla="*/ 0 h 141"/>
                <a:gd name="T2" fmla="*/ 0 w 297"/>
                <a:gd name="T3" fmla="*/ 0 h 141"/>
                <a:gd name="T4" fmla="*/ 0 w 297"/>
                <a:gd name="T5" fmla="*/ 0 h 141"/>
                <a:gd name="T6" fmla="*/ 0 w 297"/>
                <a:gd name="T7" fmla="*/ 0 h 141"/>
                <a:gd name="T8" fmla="*/ 0 w 297"/>
                <a:gd name="T9" fmla="*/ 0 h 141"/>
                <a:gd name="T10" fmla="*/ 0 w 297"/>
                <a:gd name="T11" fmla="*/ 0 h 141"/>
                <a:gd name="T12" fmla="*/ 0 w 297"/>
                <a:gd name="T13" fmla="*/ 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7"/>
                <a:gd name="T22" fmla="*/ 0 h 141"/>
                <a:gd name="T23" fmla="*/ 297 w 297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7" h="141">
                  <a:moveTo>
                    <a:pt x="197" y="0"/>
                  </a:moveTo>
                  <a:lnTo>
                    <a:pt x="297" y="121"/>
                  </a:lnTo>
                  <a:lnTo>
                    <a:pt x="0" y="141"/>
                  </a:lnTo>
                  <a:lnTo>
                    <a:pt x="169" y="88"/>
                  </a:lnTo>
                  <a:lnTo>
                    <a:pt x="129" y="13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136904" cy="5904656"/>
          </a:xfrm>
        </p:spPr>
        <p:txBody>
          <a:bodyPr>
            <a:normAutofit/>
          </a:bodyPr>
          <a:lstStyle/>
          <a:p>
            <a:endParaRPr lang="ru-RU" sz="2000" b="1" dirty="0" smtClean="0">
              <a:solidFill>
                <a:schemeClr val="tx1"/>
              </a:solidFill>
            </a:endParaRPr>
          </a:p>
          <a:p>
            <a:pPr algn="r"/>
            <a:r>
              <a:rPr lang="ru-RU" sz="2000" b="1" dirty="0" err="1" smtClean="0">
                <a:solidFill>
                  <a:schemeClr val="tx1"/>
                </a:solidFill>
              </a:rPr>
              <a:t>Естественно-научные</a:t>
            </a:r>
            <a:r>
              <a:rPr lang="ru-RU" sz="2000" b="1" dirty="0" smtClean="0">
                <a:solidFill>
                  <a:schemeClr val="tx1"/>
                </a:solidFill>
              </a:rPr>
              <a:t> предметы(физика, биология, химия).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chemeClr val="tx1"/>
                </a:solidFill>
              </a:rPr>
              <a:t>          Изучение </a:t>
            </a:r>
            <a:r>
              <a:rPr lang="ru-RU" sz="2000" dirty="0" smtClean="0">
                <a:solidFill>
                  <a:schemeClr val="tx1"/>
                </a:solidFill>
              </a:rPr>
              <a:t>предметной области «</a:t>
            </a:r>
            <a:r>
              <a:rPr lang="ru-RU" sz="2000" dirty="0" err="1" smtClean="0">
                <a:solidFill>
                  <a:schemeClr val="tx1"/>
                </a:solidFill>
              </a:rPr>
              <a:t>Естественно-научные</a:t>
            </a:r>
            <a:r>
              <a:rPr lang="ru-RU" sz="2000" dirty="0" smtClean="0">
                <a:solidFill>
                  <a:schemeClr val="tx1"/>
                </a:solidFill>
              </a:rPr>
              <a:t>     предметы</a:t>
            </a:r>
            <a:r>
              <a:rPr lang="ru-RU" sz="2000" dirty="0" smtClean="0">
                <a:solidFill>
                  <a:schemeClr val="tx1"/>
                </a:solidFill>
              </a:rPr>
              <a:t>»  должно обеспечить:</a:t>
            </a:r>
          </a:p>
          <a:p>
            <a:pPr algn="l">
              <a:buFont typeface="Wingdings" pitchFamily="2" charset="2"/>
              <a:buChar char="v"/>
            </a:pPr>
            <a:r>
              <a:rPr lang="ru-RU" sz="2000" u="sng" dirty="0" smtClean="0">
                <a:solidFill>
                  <a:schemeClr val="tx1"/>
                </a:solidFill>
              </a:rPr>
              <a:t>формирование целостной научной картины мира;</a:t>
            </a:r>
          </a:p>
          <a:p>
            <a:pPr algn="l">
              <a:buFont typeface="Wingdings" pitchFamily="2" charset="2"/>
              <a:buChar char="v"/>
            </a:pPr>
            <a:r>
              <a:rPr lang="ru-RU" sz="2000" u="sng" dirty="0" smtClean="0">
                <a:solidFill>
                  <a:schemeClr val="tx1"/>
                </a:solidFill>
              </a:rPr>
              <a:t>понимание возрастающей роли естественных наук и научных исследований в современном мире, постоянного процесса эволюции научного знания, значимости международного научного сотрудничества</a:t>
            </a:r>
            <a:r>
              <a:rPr lang="ru-RU" sz="2000" dirty="0" smtClean="0">
                <a:solidFill>
                  <a:schemeClr val="tx1"/>
                </a:solidFill>
              </a:rPr>
              <a:t>;</a:t>
            </a:r>
          </a:p>
          <a:p>
            <a:pPr algn="l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</a:rPr>
              <a:t>овладение  научным подходом к решению различных задач;</a:t>
            </a:r>
          </a:p>
          <a:p>
            <a:pPr algn="l"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</a:rPr>
              <a:t>овладение умениями формулировать гипотезы, конструировать,  проводить эксперименты, оценивать полученные </a:t>
            </a:r>
            <a:r>
              <a:rPr lang="ru-RU" sz="2000" dirty="0" smtClean="0">
                <a:solidFill>
                  <a:schemeClr val="tx1"/>
                </a:solidFill>
              </a:rPr>
              <a:t>результаты.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b="1" dirty="0">
              <a:solidFill>
                <a:schemeClr val="tx1"/>
              </a:solidFill>
            </a:endParaRPr>
          </a:p>
        </p:txBody>
      </p:sp>
      <p:grpSp>
        <p:nvGrpSpPr>
          <p:cNvPr id="2" name="Group 7"/>
          <p:cNvGrpSpPr>
            <a:grpSpLocks noGrp="1"/>
          </p:cNvGrpSpPr>
          <p:nvPr>
            <p:ph type="ctrTitle"/>
          </p:nvPr>
        </p:nvGrpSpPr>
        <p:grpSpPr bwMode="auto">
          <a:xfrm>
            <a:off x="467544" y="620688"/>
            <a:ext cx="1581944" cy="1226567"/>
            <a:chOff x="2880" y="2118"/>
            <a:chExt cx="1207" cy="1073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2962" y="2240"/>
              <a:ext cx="856" cy="914"/>
            </a:xfrm>
            <a:custGeom>
              <a:avLst/>
              <a:gdLst>
                <a:gd name="T0" fmla="*/ 0 w 2566"/>
                <a:gd name="T1" fmla="*/ 0 h 2741"/>
                <a:gd name="T2" fmla="*/ 0 w 2566"/>
                <a:gd name="T3" fmla="*/ 0 h 2741"/>
                <a:gd name="T4" fmla="*/ 0 w 2566"/>
                <a:gd name="T5" fmla="*/ 0 h 2741"/>
                <a:gd name="T6" fmla="*/ 0 w 2566"/>
                <a:gd name="T7" fmla="*/ 0 h 2741"/>
                <a:gd name="T8" fmla="*/ 0 w 2566"/>
                <a:gd name="T9" fmla="*/ 0 h 2741"/>
                <a:gd name="T10" fmla="*/ 0 w 2566"/>
                <a:gd name="T11" fmla="*/ 0 h 2741"/>
                <a:gd name="T12" fmla="*/ 0 w 2566"/>
                <a:gd name="T13" fmla="*/ 0 h 2741"/>
                <a:gd name="T14" fmla="*/ 0 w 2566"/>
                <a:gd name="T15" fmla="*/ 0 h 2741"/>
                <a:gd name="T16" fmla="*/ 0 w 2566"/>
                <a:gd name="T17" fmla="*/ 0 h 2741"/>
                <a:gd name="T18" fmla="*/ 0 w 2566"/>
                <a:gd name="T19" fmla="*/ 0 h 2741"/>
                <a:gd name="T20" fmla="*/ 0 w 2566"/>
                <a:gd name="T21" fmla="*/ 0 h 27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66"/>
                <a:gd name="T34" fmla="*/ 0 h 2741"/>
                <a:gd name="T35" fmla="*/ 2566 w 2566"/>
                <a:gd name="T36" fmla="*/ 2741 h 274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66" h="2741">
                  <a:moveTo>
                    <a:pt x="92" y="0"/>
                  </a:moveTo>
                  <a:lnTo>
                    <a:pt x="94" y="307"/>
                  </a:lnTo>
                  <a:lnTo>
                    <a:pt x="10" y="530"/>
                  </a:lnTo>
                  <a:lnTo>
                    <a:pt x="364" y="818"/>
                  </a:lnTo>
                  <a:lnTo>
                    <a:pt x="0" y="1593"/>
                  </a:lnTo>
                  <a:lnTo>
                    <a:pt x="560" y="2741"/>
                  </a:lnTo>
                  <a:lnTo>
                    <a:pt x="1750" y="2587"/>
                  </a:lnTo>
                  <a:lnTo>
                    <a:pt x="2566" y="1882"/>
                  </a:lnTo>
                  <a:lnTo>
                    <a:pt x="1775" y="22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2933" y="2550"/>
              <a:ext cx="194" cy="326"/>
            </a:xfrm>
            <a:custGeom>
              <a:avLst/>
              <a:gdLst>
                <a:gd name="T0" fmla="*/ 0 w 582"/>
                <a:gd name="T1" fmla="*/ 0 h 978"/>
                <a:gd name="T2" fmla="*/ 0 w 582"/>
                <a:gd name="T3" fmla="*/ 0 h 978"/>
                <a:gd name="T4" fmla="*/ 0 w 582"/>
                <a:gd name="T5" fmla="*/ 0 h 978"/>
                <a:gd name="T6" fmla="*/ 0 w 582"/>
                <a:gd name="T7" fmla="*/ 0 h 978"/>
                <a:gd name="T8" fmla="*/ 0 w 582"/>
                <a:gd name="T9" fmla="*/ 0 h 978"/>
                <a:gd name="T10" fmla="*/ 0 w 582"/>
                <a:gd name="T11" fmla="*/ 0 h 978"/>
                <a:gd name="T12" fmla="*/ 0 w 582"/>
                <a:gd name="T13" fmla="*/ 0 h 9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2"/>
                <a:gd name="T22" fmla="*/ 0 h 978"/>
                <a:gd name="T23" fmla="*/ 582 w 582"/>
                <a:gd name="T24" fmla="*/ 978 h 9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2" h="978">
                  <a:moveTo>
                    <a:pt x="300" y="0"/>
                  </a:moveTo>
                  <a:lnTo>
                    <a:pt x="0" y="48"/>
                  </a:lnTo>
                  <a:lnTo>
                    <a:pt x="37" y="135"/>
                  </a:lnTo>
                  <a:lnTo>
                    <a:pt x="582" y="978"/>
                  </a:lnTo>
                  <a:lnTo>
                    <a:pt x="339" y="126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2908" y="2710"/>
              <a:ext cx="482" cy="458"/>
            </a:xfrm>
            <a:custGeom>
              <a:avLst/>
              <a:gdLst>
                <a:gd name="T0" fmla="*/ 0 w 1445"/>
                <a:gd name="T1" fmla="*/ 0 h 1374"/>
                <a:gd name="T2" fmla="*/ 0 w 1445"/>
                <a:gd name="T3" fmla="*/ 0 h 1374"/>
                <a:gd name="T4" fmla="*/ 0 w 1445"/>
                <a:gd name="T5" fmla="*/ 0 h 1374"/>
                <a:gd name="T6" fmla="*/ 0 w 1445"/>
                <a:gd name="T7" fmla="*/ 0 h 1374"/>
                <a:gd name="T8" fmla="*/ 0 w 1445"/>
                <a:gd name="T9" fmla="*/ 0 h 1374"/>
                <a:gd name="T10" fmla="*/ 0 w 1445"/>
                <a:gd name="T11" fmla="*/ 0 h 1374"/>
                <a:gd name="T12" fmla="*/ 0 w 1445"/>
                <a:gd name="T13" fmla="*/ 0 h 1374"/>
                <a:gd name="T14" fmla="*/ 0 w 1445"/>
                <a:gd name="T15" fmla="*/ 0 h 13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5"/>
                <a:gd name="T25" fmla="*/ 0 h 1374"/>
                <a:gd name="T26" fmla="*/ 1445 w 1445"/>
                <a:gd name="T27" fmla="*/ 1374 h 137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5" h="1374">
                  <a:moveTo>
                    <a:pt x="247" y="0"/>
                  </a:moveTo>
                  <a:lnTo>
                    <a:pt x="0" y="93"/>
                  </a:lnTo>
                  <a:lnTo>
                    <a:pt x="656" y="1374"/>
                  </a:lnTo>
                  <a:lnTo>
                    <a:pt x="1445" y="1331"/>
                  </a:lnTo>
                  <a:lnTo>
                    <a:pt x="719" y="1182"/>
                  </a:lnTo>
                  <a:lnTo>
                    <a:pt x="204" y="156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2891" y="2128"/>
              <a:ext cx="564" cy="285"/>
            </a:xfrm>
            <a:custGeom>
              <a:avLst/>
              <a:gdLst>
                <a:gd name="T0" fmla="*/ 0 w 1694"/>
                <a:gd name="T1" fmla="*/ 0 h 855"/>
                <a:gd name="T2" fmla="*/ 0 w 1694"/>
                <a:gd name="T3" fmla="*/ 0 h 855"/>
                <a:gd name="T4" fmla="*/ 0 w 1694"/>
                <a:gd name="T5" fmla="*/ 0 h 855"/>
                <a:gd name="T6" fmla="*/ 0 w 1694"/>
                <a:gd name="T7" fmla="*/ 0 h 855"/>
                <a:gd name="T8" fmla="*/ 0 w 1694"/>
                <a:gd name="T9" fmla="*/ 0 h 855"/>
                <a:gd name="T10" fmla="*/ 0 w 1694"/>
                <a:gd name="T11" fmla="*/ 0 h 855"/>
                <a:gd name="T12" fmla="*/ 0 w 1694"/>
                <a:gd name="T13" fmla="*/ 0 h 855"/>
                <a:gd name="T14" fmla="*/ 0 w 1694"/>
                <a:gd name="T15" fmla="*/ 0 h 855"/>
                <a:gd name="T16" fmla="*/ 0 w 1694"/>
                <a:gd name="T17" fmla="*/ 0 h 8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94"/>
                <a:gd name="T28" fmla="*/ 0 h 855"/>
                <a:gd name="T29" fmla="*/ 1694 w 1694"/>
                <a:gd name="T30" fmla="*/ 855 h 8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94" h="855">
                  <a:moveTo>
                    <a:pt x="1463" y="0"/>
                  </a:moveTo>
                  <a:lnTo>
                    <a:pt x="20" y="275"/>
                  </a:lnTo>
                  <a:lnTo>
                    <a:pt x="0" y="335"/>
                  </a:lnTo>
                  <a:lnTo>
                    <a:pt x="1389" y="855"/>
                  </a:lnTo>
                  <a:lnTo>
                    <a:pt x="1694" y="731"/>
                  </a:lnTo>
                  <a:lnTo>
                    <a:pt x="845" y="455"/>
                  </a:lnTo>
                  <a:lnTo>
                    <a:pt x="1509" y="75"/>
                  </a:lnTo>
                  <a:lnTo>
                    <a:pt x="1463" y="0"/>
                  </a:lnTo>
                  <a:close/>
                </a:path>
              </a:pathLst>
            </a:custGeom>
            <a:solidFill>
              <a:srgbClr val="F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2904" y="2371"/>
              <a:ext cx="602" cy="272"/>
            </a:xfrm>
            <a:custGeom>
              <a:avLst/>
              <a:gdLst>
                <a:gd name="T0" fmla="*/ 0 w 1806"/>
                <a:gd name="T1" fmla="*/ 0 h 816"/>
                <a:gd name="T2" fmla="*/ 0 w 1806"/>
                <a:gd name="T3" fmla="*/ 0 h 816"/>
                <a:gd name="T4" fmla="*/ 0 w 1806"/>
                <a:gd name="T5" fmla="*/ 0 h 816"/>
                <a:gd name="T6" fmla="*/ 0 w 1806"/>
                <a:gd name="T7" fmla="*/ 0 h 816"/>
                <a:gd name="T8" fmla="*/ 0 w 1806"/>
                <a:gd name="T9" fmla="*/ 0 h 816"/>
                <a:gd name="T10" fmla="*/ 0 w 1806"/>
                <a:gd name="T11" fmla="*/ 0 h 816"/>
                <a:gd name="T12" fmla="*/ 0 w 1806"/>
                <a:gd name="T13" fmla="*/ 0 h 816"/>
                <a:gd name="T14" fmla="*/ 0 w 1806"/>
                <a:gd name="T15" fmla="*/ 0 h 816"/>
                <a:gd name="T16" fmla="*/ 0 w 1806"/>
                <a:gd name="T17" fmla="*/ 0 h 816"/>
                <a:gd name="T18" fmla="*/ 0 w 1806"/>
                <a:gd name="T19" fmla="*/ 0 h 816"/>
                <a:gd name="T20" fmla="*/ 0 w 1806"/>
                <a:gd name="T21" fmla="*/ 0 h 8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06"/>
                <a:gd name="T34" fmla="*/ 0 h 816"/>
                <a:gd name="T35" fmla="*/ 1806 w 1806"/>
                <a:gd name="T36" fmla="*/ 816 h 8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06" h="816">
                  <a:moveTo>
                    <a:pt x="241" y="0"/>
                  </a:moveTo>
                  <a:lnTo>
                    <a:pt x="0" y="101"/>
                  </a:lnTo>
                  <a:lnTo>
                    <a:pt x="0" y="172"/>
                  </a:lnTo>
                  <a:lnTo>
                    <a:pt x="1349" y="816"/>
                  </a:lnTo>
                  <a:lnTo>
                    <a:pt x="1779" y="687"/>
                  </a:lnTo>
                  <a:lnTo>
                    <a:pt x="1806" y="570"/>
                  </a:lnTo>
                  <a:lnTo>
                    <a:pt x="1574" y="551"/>
                  </a:lnTo>
                  <a:lnTo>
                    <a:pt x="1344" y="636"/>
                  </a:lnTo>
                  <a:lnTo>
                    <a:pt x="207" y="129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F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3010" y="2500"/>
              <a:ext cx="454" cy="360"/>
            </a:xfrm>
            <a:custGeom>
              <a:avLst/>
              <a:gdLst>
                <a:gd name="T0" fmla="*/ 0 w 1360"/>
                <a:gd name="T1" fmla="*/ 0 h 1080"/>
                <a:gd name="T2" fmla="*/ 0 w 1360"/>
                <a:gd name="T3" fmla="*/ 0 h 1080"/>
                <a:gd name="T4" fmla="*/ 0 w 1360"/>
                <a:gd name="T5" fmla="*/ 0 h 1080"/>
                <a:gd name="T6" fmla="*/ 0 w 1360"/>
                <a:gd name="T7" fmla="*/ 0 h 1080"/>
                <a:gd name="T8" fmla="*/ 0 w 1360"/>
                <a:gd name="T9" fmla="*/ 0 h 1080"/>
                <a:gd name="T10" fmla="*/ 0 w 1360"/>
                <a:gd name="T11" fmla="*/ 0 h 1080"/>
                <a:gd name="T12" fmla="*/ 0 w 1360"/>
                <a:gd name="T13" fmla="*/ 0 h 1080"/>
                <a:gd name="T14" fmla="*/ 0 w 1360"/>
                <a:gd name="T15" fmla="*/ 0 h 1080"/>
                <a:gd name="T16" fmla="*/ 0 w 1360"/>
                <a:gd name="T17" fmla="*/ 0 h 1080"/>
                <a:gd name="T18" fmla="*/ 0 w 1360"/>
                <a:gd name="T19" fmla="*/ 0 h 1080"/>
                <a:gd name="T20" fmla="*/ 0 w 1360"/>
                <a:gd name="T21" fmla="*/ 0 h 1080"/>
                <a:gd name="T22" fmla="*/ 0 w 1360"/>
                <a:gd name="T23" fmla="*/ 0 h 1080"/>
                <a:gd name="T24" fmla="*/ 0 w 1360"/>
                <a:gd name="T25" fmla="*/ 0 h 1080"/>
                <a:gd name="T26" fmla="*/ 0 w 1360"/>
                <a:gd name="T27" fmla="*/ 0 h 10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60"/>
                <a:gd name="T43" fmla="*/ 0 h 1080"/>
                <a:gd name="T44" fmla="*/ 1360 w 1360"/>
                <a:gd name="T45" fmla="*/ 1080 h 10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60" h="1080">
                  <a:moveTo>
                    <a:pt x="6" y="59"/>
                  </a:moveTo>
                  <a:lnTo>
                    <a:pt x="0" y="180"/>
                  </a:lnTo>
                  <a:lnTo>
                    <a:pt x="10" y="314"/>
                  </a:lnTo>
                  <a:lnTo>
                    <a:pt x="78" y="384"/>
                  </a:lnTo>
                  <a:lnTo>
                    <a:pt x="226" y="419"/>
                  </a:lnTo>
                  <a:lnTo>
                    <a:pt x="805" y="844"/>
                  </a:lnTo>
                  <a:lnTo>
                    <a:pt x="1060" y="1040"/>
                  </a:lnTo>
                  <a:lnTo>
                    <a:pt x="1244" y="1080"/>
                  </a:lnTo>
                  <a:lnTo>
                    <a:pt x="1219" y="835"/>
                  </a:lnTo>
                  <a:lnTo>
                    <a:pt x="1360" y="465"/>
                  </a:lnTo>
                  <a:lnTo>
                    <a:pt x="1075" y="450"/>
                  </a:lnTo>
                  <a:lnTo>
                    <a:pt x="50" y="0"/>
                  </a:lnTo>
                  <a:lnTo>
                    <a:pt x="6" y="59"/>
                  </a:lnTo>
                  <a:close/>
                </a:path>
              </a:pathLst>
            </a:custGeom>
            <a:solidFill>
              <a:srgbClr val="F7A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3286" y="2193"/>
              <a:ext cx="549" cy="130"/>
            </a:xfrm>
            <a:custGeom>
              <a:avLst/>
              <a:gdLst>
                <a:gd name="T0" fmla="*/ 0 w 1646"/>
                <a:gd name="T1" fmla="*/ 0 h 390"/>
                <a:gd name="T2" fmla="*/ 0 w 1646"/>
                <a:gd name="T3" fmla="*/ 0 h 390"/>
                <a:gd name="T4" fmla="*/ 0 w 1646"/>
                <a:gd name="T5" fmla="*/ 0 h 390"/>
                <a:gd name="T6" fmla="*/ 0 w 1646"/>
                <a:gd name="T7" fmla="*/ 0 h 390"/>
                <a:gd name="T8" fmla="*/ 0 w 1646"/>
                <a:gd name="T9" fmla="*/ 0 h 390"/>
                <a:gd name="T10" fmla="*/ 0 w 1646"/>
                <a:gd name="T11" fmla="*/ 0 h 390"/>
                <a:gd name="T12" fmla="*/ 0 w 1646"/>
                <a:gd name="T13" fmla="*/ 0 h 390"/>
                <a:gd name="T14" fmla="*/ 0 w 1646"/>
                <a:gd name="T15" fmla="*/ 0 h 390"/>
                <a:gd name="T16" fmla="*/ 0 w 1646"/>
                <a:gd name="T17" fmla="*/ 0 h 390"/>
                <a:gd name="T18" fmla="*/ 0 w 1646"/>
                <a:gd name="T19" fmla="*/ 0 h 390"/>
                <a:gd name="T20" fmla="*/ 0 w 1646"/>
                <a:gd name="T21" fmla="*/ 0 h 390"/>
                <a:gd name="T22" fmla="*/ 0 w 1646"/>
                <a:gd name="T23" fmla="*/ 0 h 390"/>
                <a:gd name="T24" fmla="*/ 0 w 1646"/>
                <a:gd name="T25" fmla="*/ 0 h 390"/>
                <a:gd name="T26" fmla="*/ 0 w 1646"/>
                <a:gd name="T27" fmla="*/ 0 h 390"/>
                <a:gd name="T28" fmla="*/ 0 w 1646"/>
                <a:gd name="T29" fmla="*/ 0 h 390"/>
                <a:gd name="T30" fmla="*/ 0 w 1646"/>
                <a:gd name="T31" fmla="*/ 0 h 390"/>
                <a:gd name="T32" fmla="*/ 0 w 1646"/>
                <a:gd name="T33" fmla="*/ 0 h 39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46"/>
                <a:gd name="T52" fmla="*/ 0 h 390"/>
                <a:gd name="T53" fmla="*/ 1646 w 1646"/>
                <a:gd name="T54" fmla="*/ 390 h 39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46" h="390">
                  <a:moveTo>
                    <a:pt x="0" y="292"/>
                  </a:moveTo>
                  <a:lnTo>
                    <a:pt x="53" y="273"/>
                  </a:lnTo>
                  <a:lnTo>
                    <a:pt x="191" y="238"/>
                  </a:lnTo>
                  <a:lnTo>
                    <a:pt x="281" y="216"/>
                  </a:lnTo>
                  <a:lnTo>
                    <a:pt x="383" y="190"/>
                  </a:lnTo>
                  <a:lnTo>
                    <a:pt x="490" y="165"/>
                  </a:lnTo>
                  <a:lnTo>
                    <a:pt x="602" y="139"/>
                  </a:lnTo>
                  <a:lnTo>
                    <a:pt x="715" y="112"/>
                  </a:lnTo>
                  <a:lnTo>
                    <a:pt x="822" y="87"/>
                  </a:lnTo>
                  <a:lnTo>
                    <a:pt x="924" y="64"/>
                  </a:lnTo>
                  <a:lnTo>
                    <a:pt x="1014" y="43"/>
                  </a:lnTo>
                  <a:lnTo>
                    <a:pt x="1150" y="12"/>
                  </a:lnTo>
                  <a:lnTo>
                    <a:pt x="1202" y="0"/>
                  </a:lnTo>
                  <a:lnTo>
                    <a:pt x="1646" y="75"/>
                  </a:lnTo>
                  <a:lnTo>
                    <a:pt x="158" y="390"/>
                  </a:lnTo>
                  <a:lnTo>
                    <a:pt x="0" y="292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3279" y="2664"/>
              <a:ext cx="86" cy="139"/>
            </a:xfrm>
            <a:custGeom>
              <a:avLst/>
              <a:gdLst>
                <a:gd name="T0" fmla="*/ 0 w 259"/>
                <a:gd name="T1" fmla="*/ 0 h 417"/>
                <a:gd name="T2" fmla="*/ 0 w 259"/>
                <a:gd name="T3" fmla="*/ 0 h 417"/>
                <a:gd name="T4" fmla="*/ 0 w 259"/>
                <a:gd name="T5" fmla="*/ 0 h 417"/>
                <a:gd name="T6" fmla="*/ 0 w 259"/>
                <a:gd name="T7" fmla="*/ 0 h 417"/>
                <a:gd name="T8" fmla="*/ 0 w 259"/>
                <a:gd name="T9" fmla="*/ 0 h 417"/>
                <a:gd name="T10" fmla="*/ 0 w 259"/>
                <a:gd name="T11" fmla="*/ 0 h 417"/>
                <a:gd name="T12" fmla="*/ 0 w 259"/>
                <a:gd name="T13" fmla="*/ 0 h 417"/>
                <a:gd name="T14" fmla="*/ 0 w 259"/>
                <a:gd name="T15" fmla="*/ 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"/>
                <a:gd name="T25" fmla="*/ 0 h 417"/>
                <a:gd name="T26" fmla="*/ 259 w 259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" h="417">
                  <a:moveTo>
                    <a:pt x="75" y="0"/>
                  </a:moveTo>
                  <a:lnTo>
                    <a:pt x="259" y="21"/>
                  </a:lnTo>
                  <a:lnTo>
                    <a:pt x="135" y="241"/>
                  </a:lnTo>
                  <a:lnTo>
                    <a:pt x="110" y="417"/>
                  </a:lnTo>
                  <a:lnTo>
                    <a:pt x="0" y="350"/>
                  </a:lnTo>
                  <a:lnTo>
                    <a:pt x="25" y="8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3216" y="2803"/>
              <a:ext cx="141" cy="82"/>
            </a:xfrm>
            <a:custGeom>
              <a:avLst/>
              <a:gdLst>
                <a:gd name="T0" fmla="*/ 0 w 423"/>
                <a:gd name="T1" fmla="*/ 0 h 247"/>
                <a:gd name="T2" fmla="*/ 0 w 423"/>
                <a:gd name="T3" fmla="*/ 0 h 247"/>
                <a:gd name="T4" fmla="*/ 0 w 423"/>
                <a:gd name="T5" fmla="*/ 0 h 247"/>
                <a:gd name="T6" fmla="*/ 0 w 423"/>
                <a:gd name="T7" fmla="*/ 0 h 247"/>
                <a:gd name="T8" fmla="*/ 0 w 423"/>
                <a:gd name="T9" fmla="*/ 0 h 247"/>
                <a:gd name="T10" fmla="*/ 0 w 423"/>
                <a:gd name="T11" fmla="*/ 0 h 2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47"/>
                <a:gd name="T20" fmla="*/ 423 w 423"/>
                <a:gd name="T21" fmla="*/ 247 h 2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47">
                  <a:moveTo>
                    <a:pt x="0" y="16"/>
                  </a:moveTo>
                  <a:lnTo>
                    <a:pt x="174" y="0"/>
                  </a:lnTo>
                  <a:lnTo>
                    <a:pt x="423" y="201"/>
                  </a:lnTo>
                  <a:lnTo>
                    <a:pt x="44" y="247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3177" y="2893"/>
              <a:ext cx="793" cy="250"/>
            </a:xfrm>
            <a:custGeom>
              <a:avLst/>
              <a:gdLst>
                <a:gd name="T0" fmla="*/ 0 w 2378"/>
                <a:gd name="T1" fmla="*/ 0 h 751"/>
                <a:gd name="T2" fmla="*/ 0 w 2378"/>
                <a:gd name="T3" fmla="*/ 0 h 751"/>
                <a:gd name="T4" fmla="*/ 0 w 2378"/>
                <a:gd name="T5" fmla="*/ 0 h 751"/>
                <a:gd name="T6" fmla="*/ 0 w 2378"/>
                <a:gd name="T7" fmla="*/ 0 h 751"/>
                <a:gd name="T8" fmla="*/ 0 w 2378"/>
                <a:gd name="T9" fmla="*/ 0 h 751"/>
                <a:gd name="T10" fmla="*/ 0 w 2378"/>
                <a:gd name="T11" fmla="*/ 0 h 751"/>
                <a:gd name="T12" fmla="*/ 0 w 2378"/>
                <a:gd name="T13" fmla="*/ 0 h 751"/>
                <a:gd name="T14" fmla="*/ 0 w 2378"/>
                <a:gd name="T15" fmla="*/ 0 h 751"/>
                <a:gd name="T16" fmla="*/ 0 w 2378"/>
                <a:gd name="T17" fmla="*/ 0 h 751"/>
                <a:gd name="T18" fmla="*/ 0 w 2378"/>
                <a:gd name="T19" fmla="*/ 0 h 751"/>
                <a:gd name="T20" fmla="*/ 0 w 2378"/>
                <a:gd name="T21" fmla="*/ 0 h 751"/>
                <a:gd name="T22" fmla="*/ 0 w 2378"/>
                <a:gd name="T23" fmla="*/ 0 h 751"/>
                <a:gd name="T24" fmla="*/ 0 w 2378"/>
                <a:gd name="T25" fmla="*/ 0 h 751"/>
                <a:gd name="T26" fmla="*/ 0 w 2378"/>
                <a:gd name="T27" fmla="*/ 0 h 751"/>
                <a:gd name="T28" fmla="*/ 0 w 2378"/>
                <a:gd name="T29" fmla="*/ 0 h 751"/>
                <a:gd name="T30" fmla="*/ 0 w 2378"/>
                <a:gd name="T31" fmla="*/ 0 h 751"/>
                <a:gd name="T32" fmla="*/ 0 w 2378"/>
                <a:gd name="T33" fmla="*/ 0 h 751"/>
                <a:gd name="T34" fmla="*/ 0 w 2378"/>
                <a:gd name="T35" fmla="*/ 0 h 75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78"/>
                <a:gd name="T55" fmla="*/ 0 h 751"/>
                <a:gd name="T56" fmla="*/ 2378 w 2378"/>
                <a:gd name="T57" fmla="*/ 751 h 75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78" h="751">
                  <a:moveTo>
                    <a:pt x="155" y="301"/>
                  </a:moveTo>
                  <a:lnTo>
                    <a:pt x="129" y="450"/>
                  </a:lnTo>
                  <a:lnTo>
                    <a:pt x="0" y="601"/>
                  </a:lnTo>
                  <a:lnTo>
                    <a:pt x="563" y="751"/>
                  </a:lnTo>
                  <a:lnTo>
                    <a:pt x="1684" y="647"/>
                  </a:lnTo>
                  <a:lnTo>
                    <a:pt x="1763" y="616"/>
                  </a:lnTo>
                  <a:lnTo>
                    <a:pt x="1913" y="647"/>
                  </a:lnTo>
                  <a:lnTo>
                    <a:pt x="2042" y="630"/>
                  </a:lnTo>
                  <a:lnTo>
                    <a:pt x="2187" y="607"/>
                  </a:lnTo>
                  <a:lnTo>
                    <a:pt x="2221" y="580"/>
                  </a:lnTo>
                  <a:lnTo>
                    <a:pt x="2276" y="534"/>
                  </a:lnTo>
                  <a:lnTo>
                    <a:pt x="2326" y="490"/>
                  </a:lnTo>
                  <a:lnTo>
                    <a:pt x="2348" y="471"/>
                  </a:lnTo>
                  <a:lnTo>
                    <a:pt x="2378" y="186"/>
                  </a:lnTo>
                  <a:lnTo>
                    <a:pt x="2218" y="0"/>
                  </a:lnTo>
                  <a:lnTo>
                    <a:pt x="1439" y="140"/>
                  </a:lnTo>
                  <a:lnTo>
                    <a:pt x="155" y="301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2961" y="2573"/>
              <a:ext cx="1021" cy="577"/>
            </a:xfrm>
            <a:custGeom>
              <a:avLst/>
              <a:gdLst>
                <a:gd name="T0" fmla="*/ 0 w 3063"/>
                <a:gd name="T1" fmla="*/ 0 h 1730"/>
                <a:gd name="T2" fmla="*/ 0 w 3063"/>
                <a:gd name="T3" fmla="*/ 0 h 1730"/>
                <a:gd name="T4" fmla="*/ 0 w 3063"/>
                <a:gd name="T5" fmla="*/ 0 h 1730"/>
                <a:gd name="T6" fmla="*/ 0 w 3063"/>
                <a:gd name="T7" fmla="*/ 0 h 1730"/>
                <a:gd name="T8" fmla="*/ 0 w 3063"/>
                <a:gd name="T9" fmla="*/ 0 h 1730"/>
                <a:gd name="T10" fmla="*/ 0 w 3063"/>
                <a:gd name="T11" fmla="*/ 0 h 1730"/>
                <a:gd name="T12" fmla="*/ 0 w 3063"/>
                <a:gd name="T13" fmla="*/ 0 h 1730"/>
                <a:gd name="T14" fmla="*/ 0 w 3063"/>
                <a:gd name="T15" fmla="*/ 0 h 1730"/>
                <a:gd name="T16" fmla="*/ 0 w 3063"/>
                <a:gd name="T17" fmla="*/ 0 h 1730"/>
                <a:gd name="T18" fmla="*/ 0 w 3063"/>
                <a:gd name="T19" fmla="*/ 0 h 1730"/>
                <a:gd name="T20" fmla="*/ 0 w 3063"/>
                <a:gd name="T21" fmla="*/ 0 h 1730"/>
                <a:gd name="T22" fmla="*/ 0 w 3063"/>
                <a:gd name="T23" fmla="*/ 0 h 1730"/>
                <a:gd name="T24" fmla="*/ 0 w 3063"/>
                <a:gd name="T25" fmla="*/ 0 h 1730"/>
                <a:gd name="T26" fmla="*/ 0 w 3063"/>
                <a:gd name="T27" fmla="*/ 0 h 1730"/>
                <a:gd name="T28" fmla="*/ 0 w 3063"/>
                <a:gd name="T29" fmla="*/ 0 h 1730"/>
                <a:gd name="T30" fmla="*/ 0 w 3063"/>
                <a:gd name="T31" fmla="*/ 0 h 1730"/>
                <a:gd name="T32" fmla="*/ 0 w 3063"/>
                <a:gd name="T33" fmla="*/ 0 h 1730"/>
                <a:gd name="T34" fmla="*/ 0 w 3063"/>
                <a:gd name="T35" fmla="*/ 0 h 1730"/>
                <a:gd name="T36" fmla="*/ 0 w 3063"/>
                <a:gd name="T37" fmla="*/ 0 h 1730"/>
                <a:gd name="T38" fmla="*/ 0 w 3063"/>
                <a:gd name="T39" fmla="*/ 0 h 1730"/>
                <a:gd name="T40" fmla="*/ 0 w 3063"/>
                <a:gd name="T41" fmla="*/ 0 h 1730"/>
                <a:gd name="T42" fmla="*/ 0 w 3063"/>
                <a:gd name="T43" fmla="*/ 0 h 1730"/>
                <a:gd name="T44" fmla="*/ 0 w 3063"/>
                <a:gd name="T45" fmla="*/ 0 h 1730"/>
                <a:gd name="T46" fmla="*/ 0 w 3063"/>
                <a:gd name="T47" fmla="*/ 0 h 1730"/>
                <a:gd name="T48" fmla="*/ 0 w 3063"/>
                <a:gd name="T49" fmla="*/ 0 h 1730"/>
                <a:gd name="T50" fmla="*/ 0 w 3063"/>
                <a:gd name="T51" fmla="*/ 0 h 1730"/>
                <a:gd name="T52" fmla="*/ 0 w 3063"/>
                <a:gd name="T53" fmla="*/ 0 h 1730"/>
                <a:gd name="T54" fmla="*/ 0 w 3063"/>
                <a:gd name="T55" fmla="*/ 0 h 1730"/>
                <a:gd name="T56" fmla="*/ 0 w 3063"/>
                <a:gd name="T57" fmla="*/ 0 h 1730"/>
                <a:gd name="T58" fmla="*/ 0 w 3063"/>
                <a:gd name="T59" fmla="*/ 0 h 1730"/>
                <a:gd name="T60" fmla="*/ 0 w 3063"/>
                <a:gd name="T61" fmla="*/ 0 h 1730"/>
                <a:gd name="T62" fmla="*/ 0 w 3063"/>
                <a:gd name="T63" fmla="*/ 0 h 1730"/>
                <a:gd name="T64" fmla="*/ 0 w 3063"/>
                <a:gd name="T65" fmla="*/ 0 h 1730"/>
                <a:gd name="T66" fmla="*/ 0 w 3063"/>
                <a:gd name="T67" fmla="*/ 0 h 1730"/>
                <a:gd name="T68" fmla="*/ 0 w 3063"/>
                <a:gd name="T69" fmla="*/ 0 h 1730"/>
                <a:gd name="T70" fmla="*/ 0 w 3063"/>
                <a:gd name="T71" fmla="*/ 0 h 1730"/>
                <a:gd name="T72" fmla="*/ 0 w 3063"/>
                <a:gd name="T73" fmla="*/ 0 h 173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063"/>
                <a:gd name="T112" fmla="*/ 0 h 1730"/>
                <a:gd name="T113" fmla="*/ 3063 w 3063"/>
                <a:gd name="T114" fmla="*/ 1730 h 173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063" h="1730">
                  <a:moveTo>
                    <a:pt x="15" y="29"/>
                  </a:moveTo>
                  <a:lnTo>
                    <a:pt x="134" y="0"/>
                  </a:lnTo>
                  <a:lnTo>
                    <a:pt x="205" y="184"/>
                  </a:lnTo>
                  <a:lnTo>
                    <a:pt x="306" y="212"/>
                  </a:lnTo>
                  <a:lnTo>
                    <a:pt x="880" y="630"/>
                  </a:lnTo>
                  <a:lnTo>
                    <a:pt x="669" y="680"/>
                  </a:lnTo>
                  <a:lnTo>
                    <a:pt x="809" y="936"/>
                  </a:lnTo>
                  <a:lnTo>
                    <a:pt x="1284" y="885"/>
                  </a:lnTo>
                  <a:lnTo>
                    <a:pt x="1594" y="980"/>
                  </a:lnTo>
                  <a:lnTo>
                    <a:pt x="2453" y="705"/>
                  </a:lnTo>
                  <a:lnTo>
                    <a:pt x="2883" y="730"/>
                  </a:lnTo>
                  <a:lnTo>
                    <a:pt x="3063" y="970"/>
                  </a:lnTo>
                  <a:lnTo>
                    <a:pt x="3014" y="1427"/>
                  </a:lnTo>
                  <a:lnTo>
                    <a:pt x="2858" y="1555"/>
                  </a:lnTo>
                  <a:lnTo>
                    <a:pt x="2537" y="1614"/>
                  </a:lnTo>
                  <a:lnTo>
                    <a:pt x="2388" y="1581"/>
                  </a:lnTo>
                  <a:lnTo>
                    <a:pt x="2269" y="1620"/>
                  </a:lnTo>
                  <a:lnTo>
                    <a:pt x="1115" y="1730"/>
                  </a:lnTo>
                  <a:lnTo>
                    <a:pt x="561" y="1594"/>
                  </a:lnTo>
                  <a:lnTo>
                    <a:pt x="964" y="1535"/>
                  </a:lnTo>
                  <a:lnTo>
                    <a:pt x="2554" y="1409"/>
                  </a:lnTo>
                  <a:lnTo>
                    <a:pt x="2808" y="1395"/>
                  </a:lnTo>
                  <a:lnTo>
                    <a:pt x="2908" y="1160"/>
                  </a:lnTo>
                  <a:lnTo>
                    <a:pt x="2892" y="1133"/>
                  </a:lnTo>
                  <a:lnTo>
                    <a:pt x="2855" y="1074"/>
                  </a:lnTo>
                  <a:lnTo>
                    <a:pt x="2834" y="1042"/>
                  </a:lnTo>
                  <a:lnTo>
                    <a:pt x="2815" y="1012"/>
                  </a:lnTo>
                  <a:lnTo>
                    <a:pt x="2788" y="980"/>
                  </a:lnTo>
                  <a:lnTo>
                    <a:pt x="2536" y="1006"/>
                  </a:lnTo>
                  <a:lnTo>
                    <a:pt x="2372" y="1029"/>
                  </a:lnTo>
                  <a:lnTo>
                    <a:pt x="2298" y="1040"/>
                  </a:lnTo>
                  <a:lnTo>
                    <a:pt x="784" y="1215"/>
                  </a:lnTo>
                  <a:lnTo>
                    <a:pt x="703" y="1237"/>
                  </a:lnTo>
                  <a:lnTo>
                    <a:pt x="0" y="119"/>
                  </a:lnTo>
                  <a:lnTo>
                    <a:pt x="459" y="710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7A7A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3660" y="2798"/>
              <a:ext cx="198" cy="60"/>
            </a:xfrm>
            <a:custGeom>
              <a:avLst/>
              <a:gdLst>
                <a:gd name="T0" fmla="*/ 0 w 593"/>
                <a:gd name="T1" fmla="*/ 0 h 178"/>
                <a:gd name="T2" fmla="*/ 0 w 593"/>
                <a:gd name="T3" fmla="*/ 0 h 178"/>
                <a:gd name="T4" fmla="*/ 0 w 593"/>
                <a:gd name="T5" fmla="*/ 0 h 178"/>
                <a:gd name="T6" fmla="*/ 0 w 593"/>
                <a:gd name="T7" fmla="*/ 0 h 178"/>
                <a:gd name="T8" fmla="*/ 0 w 593"/>
                <a:gd name="T9" fmla="*/ 0 h 178"/>
                <a:gd name="T10" fmla="*/ 0 w 593"/>
                <a:gd name="T11" fmla="*/ 0 h 178"/>
                <a:gd name="T12" fmla="*/ 0 w 593"/>
                <a:gd name="T13" fmla="*/ 0 h 178"/>
                <a:gd name="T14" fmla="*/ 0 w 593"/>
                <a:gd name="T15" fmla="*/ 0 h 178"/>
                <a:gd name="T16" fmla="*/ 0 w 593"/>
                <a:gd name="T17" fmla="*/ 0 h 1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3"/>
                <a:gd name="T28" fmla="*/ 0 h 178"/>
                <a:gd name="T29" fmla="*/ 593 w 593"/>
                <a:gd name="T30" fmla="*/ 178 h 1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3" h="178">
                  <a:moveTo>
                    <a:pt x="0" y="178"/>
                  </a:moveTo>
                  <a:lnTo>
                    <a:pt x="423" y="161"/>
                  </a:lnTo>
                  <a:lnTo>
                    <a:pt x="593" y="142"/>
                  </a:lnTo>
                  <a:lnTo>
                    <a:pt x="519" y="68"/>
                  </a:lnTo>
                  <a:lnTo>
                    <a:pt x="546" y="0"/>
                  </a:lnTo>
                  <a:lnTo>
                    <a:pt x="380" y="29"/>
                  </a:lnTo>
                  <a:lnTo>
                    <a:pt x="155" y="124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948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3267" y="2644"/>
              <a:ext cx="88" cy="159"/>
            </a:xfrm>
            <a:custGeom>
              <a:avLst/>
              <a:gdLst>
                <a:gd name="T0" fmla="*/ 0 w 264"/>
                <a:gd name="T1" fmla="*/ 0 h 477"/>
                <a:gd name="T2" fmla="*/ 0 w 264"/>
                <a:gd name="T3" fmla="*/ 0 h 477"/>
                <a:gd name="T4" fmla="*/ 0 w 264"/>
                <a:gd name="T5" fmla="*/ 0 h 477"/>
                <a:gd name="T6" fmla="*/ 0 w 264"/>
                <a:gd name="T7" fmla="*/ 0 h 477"/>
                <a:gd name="T8" fmla="*/ 0 w 264"/>
                <a:gd name="T9" fmla="*/ 0 h 477"/>
                <a:gd name="T10" fmla="*/ 0 w 264"/>
                <a:gd name="T11" fmla="*/ 0 h 477"/>
                <a:gd name="T12" fmla="*/ 0 w 264"/>
                <a:gd name="T13" fmla="*/ 0 h 477"/>
                <a:gd name="T14" fmla="*/ 0 w 264"/>
                <a:gd name="T15" fmla="*/ 0 h 477"/>
                <a:gd name="T16" fmla="*/ 0 w 264"/>
                <a:gd name="T17" fmla="*/ 0 h 477"/>
                <a:gd name="T18" fmla="*/ 0 w 264"/>
                <a:gd name="T19" fmla="*/ 0 h 477"/>
                <a:gd name="T20" fmla="*/ 0 w 264"/>
                <a:gd name="T21" fmla="*/ 0 h 477"/>
                <a:gd name="T22" fmla="*/ 0 w 264"/>
                <a:gd name="T23" fmla="*/ 0 h 4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4"/>
                <a:gd name="T37" fmla="*/ 0 h 477"/>
                <a:gd name="T38" fmla="*/ 264 w 264"/>
                <a:gd name="T39" fmla="*/ 477 h 47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4" h="477">
                  <a:moveTo>
                    <a:pt x="9" y="420"/>
                  </a:moveTo>
                  <a:lnTo>
                    <a:pt x="0" y="266"/>
                  </a:lnTo>
                  <a:lnTo>
                    <a:pt x="59" y="96"/>
                  </a:lnTo>
                  <a:lnTo>
                    <a:pt x="109" y="0"/>
                  </a:lnTo>
                  <a:lnTo>
                    <a:pt x="264" y="81"/>
                  </a:lnTo>
                  <a:lnTo>
                    <a:pt x="214" y="106"/>
                  </a:lnTo>
                  <a:lnTo>
                    <a:pt x="119" y="131"/>
                  </a:lnTo>
                  <a:lnTo>
                    <a:pt x="73" y="245"/>
                  </a:lnTo>
                  <a:lnTo>
                    <a:pt x="73" y="366"/>
                  </a:lnTo>
                  <a:lnTo>
                    <a:pt x="144" y="477"/>
                  </a:lnTo>
                  <a:lnTo>
                    <a:pt x="9" y="420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3283" y="2186"/>
              <a:ext cx="462" cy="165"/>
            </a:xfrm>
            <a:custGeom>
              <a:avLst/>
              <a:gdLst>
                <a:gd name="T0" fmla="*/ 0 w 1385"/>
                <a:gd name="T1" fmla="*/ 0 h 496"/>
                <a:gd name="T2" fmla="*/ 0 w 1385"/>
                <a:gd name="T3" fmla="*/ 0 h 496"/>
                <a:gd name="T4" fmla="*/ 0 w 1385"/>
                <a:gd name="T5" fmla="*/ 0 h 496"/>
                <a:gd name="T6" fmla="*/ 0 w 1385"/>
                <a:gd name="T7" fmla="*/ 0 h 496"/>
                <a:gd name="T8" fmla="*/ 0 w 1385"/>
                <a:gd name="T9" fmla="*/ 0 h 496"/>
                <a:gd name="T10" fmla="*/ 0 w 1385"/>
                <a:gd name="T11" fmla="*/ 0 h 496"/>
                <a:gd name="T12" fmla="*/ 0 w 1385"/>
                <a:gd name="T13" fmla="*/ 0 h 496"/>
                <a:gd name="T14" fmla="*/ 0 w 1385"/>
                <a:gd name="T15" fmla="*/ 0 h 4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85"/>
                <a:gd name="T25" fmla="*/ 0 h 496"/>
                <a:gd name="T26" fmla="*/ 1385 w 1385"/>
                <a:gd name="T27" fmla="*/ 496 h 4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85" h="496">
                  <a:moveTo>
                    <a:pt x="0" y="297"/>
                  </a:moveTo>
                  <a:lnTo>
                    <a:pt x="1110" y="0"/>
                  </a:lnTo>
                  <a:lnTo>
                    <a:pt x="1255" y="31"/>
                  </a:lnTo>
                  <a:lnTo>
                    <a:pt x="269" y="309"/>
                  </a:lnTo>
                  <a:lnTo>
                    <a:pt x="1385" y="121"/>
                  </a:lnTo>
                  <a:lnTo>
                    <a:pt x="291" y="496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3184" y="2785"/>
              <a:ext cx="198" cy="100"/>
            </a:xfrm>
            <a:custGeom>
              <a:avLst/>
              <a:gdLst>
                <a:gd name="T0" fmla="*/ 0 w 595"/>
                <a:gd name="T1" fmla="*/ 0 h 300"/>
                <a:gd name="T2" fmla="*/ 0 w 595"/>
                <a:gd name="T3" fmla="*/ 0 h 300"/>
                <a:gd name="T4" fmla="*/ 0 w 595"/>
                <a:gd name="T5" fmla="*/ 0 h 300"/>
                <a:gd name="T6" fmla="*/ 0 w 595"/>
                <a:gd name="T7" fmla="*/ 0 h 300"/>
                <a:gd name="T8" fmla="*/ 0 w 595"/>
                <a:gd name="T9" fmla="*/ 0 h 300"/>
                <a:gd name="T10" fmla="*/ 0 w 595"/>
                <a:gd name="T11" fmla="*/ 0 h 300"/>
                <a:gd name="T12" fmla="*/ 0 w 595"/>
                <a:gd name="T13" fmla="*/ 0 h 300"/>
                <a:gd name="T14" fmla="*/ 0 w 595"/>
                <a:gd name="T15" fmla="*/ 0 h 300"/>
                <a:gd name="T16" fmla="*/ 0 w 595"/>
                <a:gd name="T17" fmla="*/ 0 h 300"/>
                <a:gd name="T18" fmla="*/ 0 w 595"/>
                <a:gd name="T19" fmla="*/ 0 h 300"/>
                <a:gd name="T20" fmla="*/ 0 w 595"/>
                <a:gd name="T21" fmla="*/ 0 h 3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95"/>
                <a:gd name="T34" fmla="*/ 0 h 300"/>
                <a:gd name="T35" fmla="*/ 595 w 595"/>
                <a:gd name="T36" fmla="*/ 300 h 3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95" h="300">
                  <a:moveTo>
                    <a:pt x="0" y="44"/>
                  </a:moveTo>
                  <a:lnTo>
                    <a:pt x="187" y="0"/>
                  </a:lnTo>
                  <a:lnTo>
                    <a:pt x="428" y="131"/>
                  </a:lnTo>
                  <a:lnTo>
                    <a:pt x="595" y="251"/>
                  </a:lnTo>
                  <a:lnTo>
                    <a:pt x="490" y="269"/>
                  </a:lnTo>
                  <a:lnTo>
                    <a:pt x="375" y="193"/>
                  </a:lnTo>
                  <a:lnTo>
                    <a:pt x="291" y="109"/>
                  </a:lnTo>
                  <a:lnTo>
                    <a:pt x="155" y="94"/>
                  </a:lnTo>
                  <a:lnTo>
                    <a:pt x="140" y="30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3493" y="2413"/>
              <a:ext cx="151" cy="403"/>
            </a:xfrm>
            <a:custGeom>
              <a:avLst/>
              <a:gdLst>
                <a:gd name="T0" fmla="*/ 0 w 452"/>
                <a:gd name="T1" fmla="*/ 0 h 1211"/>
                <a:gd name="T2" fmla="*/ 0 w 452"/>
                <a:gd name="T3" fmla="*/ 0 h 1211"/>
                <a:gd name="T4" fmla="*/ 0 w 452"/>
                <a:gd name="T5" fmla="*/ 0 h 1211"/>
                <a:gd name="T6" fmla="*/ 0 w 452"/>
                <a:gd name="T7" fmla="*/ 0 h 1211"/>
                <a:gd name="T8" fmla="*/ 0 w 452"/>
                <a:gd name="T9" fmla="*/ 0 h 1211"/>
                <a:gd name="T10" fmla="*/ 0 w 452"/>
                <a:gd name="T11" fmla="*/ 0 h 1211"/>
                <a:gd name="T12" fmla="*/ 0 w 452"/>
                <a:gd name="T13" fmla="*/ 0 h 1211"/>
                <a:gd name="T14" fmla="*/ 0 w 452"/>
                <a:gd name="T15" fmla="*/ 0 h 1211"/>
                <a:gd name="T16" fmla="*/ 0 w 452"/>
                <a:gd name="T17" fmla="*/ 0 h 1211"/>
                <a:gd name="T18" fmla="*/ 0 w 452"/>
                <a:gd name="T19" fmla="*/ 0 h 1211"/>
                <a:gd name="T20" fmla="*/ 0 w 452"/>
                <a:gd name="T21" fmla="*/ 0 h 1211"/>
                <a:gd name="T22" fmla="*/ 0 w 452"/>
                <a:gd name="T23" fmla="*/ 0 h 1211"/>
                <a:gd name="T24" fmla="*/ 0 w 452"/>
                <a:gd name="T25" fmla="*/ 0 h 1211"/>
                <a:gd name="T26" fmla="*/ 0 w 452"/>
                <a:gd name="T27" fmla="*/ 0 h 1211"/>
                <a:gd name="T28" fmla="*/ 0 w 452"/>
                <a:gd name="T29" fmla="*/ 0 h 1211"/>
                <a:gd name="T30" fmla="*/ 0 w 452"/>
                <a:gd name="T31" fmla="*/ 0 h 1211"/>
                <a:gd name="T32" fmla="*/ 0 w 452"/>
                <a:gd name="T33" fmla="*/ 0 h 1211"/>
                <a:gd name="T34" fmla="*/ 0 w 452"/>
                <a:gd name="T35" fmla="*/ 0 h 121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52"/>
                <a:gd name="T55" fmla="*/ 0 h 1211"/>
                <a:gd name="T56" fmla="*/ 452 w 452"/>
                <a:gd name="T57" fmla="*/ 1211 h 121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52" h="1211">
                  <a:moveTo>
                    <a:pt x="71" y="96"/>
                  </a:moveTo>
                  <a:lnTo>
                    <a:pt x="362" y="0"/>
                  </a:lnTo>
                  <a:lnTo>
                    <a:pt x="452" y="110"/>
                  </a:lnTo>
                  <a:lnTo>
                    <a:pt x="322" y="776"/>
                  </a:lnTo>
                  <a:lnTo>
                    <a:pt x="186" y="896"/>
                  </a:lnTo>
                  <a:lnTo>
                    <a:pt x="182" y="1211"/>
                  </a:lnTo>
                  <a:lnTo>
                    <a:pt x="71" y="1086"/>
                  </a:lnTo>
                  <a:lnTo>
                    <a:pt x="49" y="941"/>
                  </a:lnTo>
                  <a:lnTo>
                    <a:pt x="27" y="841"/>
                  </a:lnTo>
                  <a:lnTo>
                    <a:pt x="5" y="794"/>
                  </a:lnTo>
                  <a:lnTo>
                    <a:pt x="0" y="772"/>
                  </a:lnTo>
                  <a:lnTo>
                    <a:pt x="5" y="716"/>
                  </a:lnTo>
                  <a:lnTo>
                    <a:pt x="30" y="549"/>
                  </a:lnTo>
                  <a:lnTo>
                    <a:pt x="61" y="382"/>
                  </a:lnTo>
                  <a:lnTo>
                    <a:pt x="77" y="305"/>
                  </a:lnTo>
                  <a:lnTo>
                    <a:pt x="37" y="121"/>
                  </a:lnTo>
                  <a:lnTo>
                    <a:pt x="71" y="96"/>
                  </a:lnTo>
                  <a:close/>
                </a:path>
              </a:pathLst>
            </a:custGeom>
            <a:solidFill>
              <a:srgbClr val="FF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>
              <a:off x="3510" y="2396"/>
              <a:ext cx="158" cy="430"/>
            </a:xfrm>
            <a:custGeom>
              <a:avLst/>
              <a:gdLst>
                <a:gd name="T0" fmla="*/ 0 w 474"/>
                <a:gd name="T1" fmla="*/ 0 h 1290"/>
                <a:gd name="T2" fmla="*/ 0 w 474"/>
                <a:gd name="T3" fmla="*/ 0 h 1290"/>
                <a:gd name="T4" fmla="*/ 0 w 474"/>
                <a:gd name="T5" fmla="*/ 0 h 1290"/>
                <a:gd name="T6" fmla="*/ 0 w 474"/>
                <a:gd name="T7" fmla="*/ 0 h 1290"/>
                <a:gd name="T8" fmla="*/ 0 w 474"/>
                <a:gd name="T9" fmla="*/ 0 h 1290"/>
                <a:gd name="T10" fmla="*/ 0 w 474"/>
                <a:gd name="T11" fmla="*/ 0 h 1290"/>
                <a:gd name="T12" fmla="*/ 0 w 474"/>
                <a:gd name="T13" fmla="*/ 0 h 1290"/>
                <a:gd name="T14" fmla="*/ 0 w 474"/>
                <a:gd name="T15" fmla="*/ 0 h 1290"/>
                <a:gd name="T16" fmla="*/ 0 w 474"/>
                <a:gd name="T17" fmla="*/ 0 h 1290"/>
                <a:gd name="T18" fmla="*/ 0 w 474"/>
                <a:gd name="T19" fmla="*/ 0 h 1290"/>
                <a:gd name="T20" fmla="*/ 0 w 474"/>
                <a:gd name="T21" fmla="*/ 0 h 1290"/>
                <a:gd name="T22" fmla="*/ 0 w 474"/>
                <a:gd name="T23" fmla="*/ 0 h 1290"/>
                <a:gd name="T24" fmla="*/ 0 w 474"/>
                <a:gd name="T25" fmla="*/ 0 h 1290"/>
                <a:gd name="T26" fmla="*/ 0 w 474"/>
                <a:gd name="T27" fmla="*/ 0 h 1290"/>
                <a:gd name="T28" fmla="*/ 0 w 474"/>
                <a:gd name="T29" fmla="*/ 0 h 1290"/>
                <a:gd name="T30" fmla="*/ 0 w 474"/>
                <a:gd name="T31" fmla="*/ 0 h 1290"/>
                <a:gd name="T32" fmla="*/ 0 w 474"/>
                <a:gd name="T33" fmla="*/ 0 h 1290"/>
                <a:gd name="T34" fmla="*/ 0 w 474"/>
                <a:gd name="T35" fmla="*/ 0 h 1290"/>
                <a:gd name="T36" fmla="*/ 0 w 474"/>
                <a:gd name="T37" fmla="*/ 0 h 1290"/>
                <a:gd name="T38" fmla="*/ 0 w 474"/>
                <a:gd name="T39" fmla="*/ 0 h 1290"/>
                <a:gd name="T40" fmla="*/ 0 w 474"/>
                <a:gd name="T41" fmla="*/ 0 h 1290"/>
                <a:gd name="T42" fmla="*/ 0 w 474"/>
                <a:gd name="T43" fmla="*/ 0 h 1290"/>
                <a:gd name="T44" fmla="*/ 0 w 474"/>
                <a:gd name="T45" fmla="*/ 0 h 1290"/>
                <a:gd name="T46" fmla="*/ 0 w 474"/>
                <a:gd name="T47" fmla="*/ 0 h 1290"/>
                <a:gd name="T48" fmla="*/ 0 w 474"/>
                <a:gd name="T49" fmla="*/ 0 h 1290"/>
                <a:gd name="T50" fmla="*/ 0 w 474"/>
                <a:gd name="T51" fmla="*/ 0 h 1290"/>
                <a:gd name="T52" fmla="*/ 0 w 474"/>
                <a:gd name="T53" fmla="*/ 0 h 1290"/>
                <a:gd name="T54" fmla="*/ 0 w 474"/>
                <a:gd name="T55" fmla="*/ 0 h 1290"/>
                <a:gd name="T56" fmla="*/ 0 w 474"/>
                <a:gd name="T57" fmla="*/ 0 h 12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74"/>
                <a:gd name="T88" fmla="*/ 0 h 1290"/>
                <a:gd name="T89" fmla="*/ 474 w 474"/>
                <a:gd name="T90" fmla="*/ 1290 h 129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74" h="1290">
                  <a:moveTo>
                    <a:pt x="0" y="109"/>
                  </a:moveTo>
                  <a:lnTo>
                    <a:pt x="369" y="0"/>
                  </a:lnTo>
                  <a:lnTo>
                    <a:pt x="474" y="214"/>
                  </a:lnTo>
                  <a:lnTo>
                    <a:pt x="310" y="689"/>
                  </a:lnTo>
                  <a:lnTo>
                    <a:pt x="434" y="1005"/>
                  </a:lnTo>
                  <a:lnTo>
                    <a:pt x="230" y="959"/>
                  </a:lnTo>
                  <a:lnTo>
                    <a:pt x="140" y="1290"/>
                  </a:lnTo>
                  <a:lnTo>
                    <a:pt x="57" y="1026"/>
                  </a:lnTo>
                  <a:lnTo>
                    <a:pt x="15" y="779"/>
                  </a:lnTo>
                  <a:lnTo>
                    <a:pt x="90" y="509"/>
                  </a:lnTo>
                  <a:lnTo>
                    <a:pt x="34" y="304"/>
                  </a:lnTo>
                  <a:lnTo>
                    <a:pt x="124" y="214"/>
                  </a:lnTo>
                  <a:lnTo>
                    <a:pt x="230" y="244"/>
                  </a:lnTo>
                  <a:lnTo>
                    <a:pt x="190" y="339"/>
                  </a:lnTo>
                  <a:lnTo>
                    <a:pt x="264" y="390"/>
                  </a:lnTo>
                  <a:lnTo>
                    <a:pt x="115" y="689"/>
                  </a:lnTo>
                  <a:lnTo>
                    <a:pt x="190" y="675"/>
                  </a:lnTo>
                  <a:lnTo>
                    <a:pt x="115" y="900"/>
                  </a:lnTo>
                  <a:lnTo>
                    <a:pt x="214" y="785"/>
                  </a:lnTo>
                  <a:lnTo>
                    <a:pt x="260" y="555"/>
                  </a:lnTo>
                  <a:lnTo>
                    <a:pt x="260" y="484"/>
                  </a:lnTo>
                  <a:lnTo>
                    <a:pt x="339" y="314"/>
                  </a:lnTo>
                  <a:lnTo>
                    <a:pt x="285" y="300"/>
                  </a:lnTo>
                  <a:lnTo>
                    <a:pt x="304" y="170"/>
                  </a:lnTo>
                  <a:lnTo>
                    <a:pt x="180" y="149"/>
                  </a:lnTo>
                  <a:lnTo>
                    <a:pt x="199" y="99"/>
                  </a:lnTo>
                  <a:lnTo>
                    <a:pt x="25" y="195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FF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3022" y="2563"/>
              <a:ext cx="265" cy="228"/>
            </a:xfrm>
            <a:custGeom>
              <a:avLst/>
              <a:gdLst>
                <a:gd name="T0" fmla="*/ 0 w 794"/>
                <a:gd name="T1" fmla="*/ 0 h 686"/>
                <a:gd name="T2" fmla="*/ 0 w 794"/>
                <a:gd name="T3" fmla="*/ 0 h 686"/>
                <a:gd name="T4" fmla="*/ 0 w 794"/>
                <a:gd name="T5" fmla="*/ 0 h 686"/>
                <a:gd name="T6" fmla="*/ 0 w 794"/>
                <a:gd name="T7" fmla="*/ 0 h 686"/>
                <a:gd name="T8" fmla="*/ 0 w 794"/>
                <a:gd name="T9" fmla="*/ 0 h 686"/>
                <a:gd name="T10" fmla="*/ 0 w 794"/>
                <a:gd name="T11" fmla="*/ 0 h 686"/>
                <a:gd name="T12" fmla="*/ 0 w 794"/>
                <a:gd name="T13" fmla="*/ 0 h 686"/>
                <a:gd name="T14" fmla="*/ 0 w 794"/>
                <a:gd name="T15" fmla="*/ 0 h 686"/>
                <a:gd name="T16" fmla="*/ 0 w 794"/>
                <a:gd name="T17" fmla="*/ 0 h 686"/>
                <a:gd name="T18" fmla="*/ 0 w 794"/>
                <a:gd name="T19" fmla="*/ 0 h 686"/>
                <a:gd name="T20" fmla="*/ 0 w 794"/>
                <a:gd name="T21" fmla="*/ 0 h 686"/>
                <a:gd name="T22" fmla="*/ 0 w 794"/>
                <a:gd name="T23" fmla="*/ 0 h 68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94"/>
                <a:gd name="T37" fmla="*/ 0 h 686"/>
                <a:gd name="T38" fmla="*/ 794 w 794"/>
                <a:gd name="T39" fmla="*/ 686 h 68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94" h="686">
                  <a:moveTo>
                    <a:pt x="0" y="136"/>
                  </a:moveTo>
                  <a:lnTo>
                    <a:pt x="60" y="40"/>
                  </a:lnTo>
                  <a:lnTo>
                    <a:pt x="134" y="0"/>
                  </a:lnTo>
                  <a:lnTo>
                    <a:pt x="144" y="96"/>
                  </a:lnTo>
                  <a:lnTo>
                    <a:pt x="349" y="291"/>
                  </a:lnTo>
                  <a:lnTo>
                    <a:pt x="653" y="466"/>
                  </a:lnTo>
                  <a:lnTo>
                    <a:pt x="794" y="341"/>
                  </a:lnTo>
                  <a:lnTo>
                    <a:pt x="714" y="686"/>
                  </a:lnTo>
                  <a:lnTo>
                    <a:pt x="100" y="230"/>
                  </a:lnTo>
                  <a:lnTo>
                    <a:pt x="20" y="215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3016" y="2503"/>
              <a:ext cx="301" cy="173"/>
            </a:xfrm>
            <a:custGeom>
              <a:avLst/>
              <a:gdLst>
                <a:gd name="T0" fmla="*/ 0 w 902"/>
                <a:gd name="T1" fmla="*/ 0 h 521"/>
                <a:gd name="T2" fmla="*/ 0 w 902"/>
                <a:gd name="T3" fmla="*/ 0 h 521"/>
                <a:gd name="T4" fmla="*/ 0 w 902"/>
                <a:gd name="T5" fmla="*/ 0 h 521"/>
                <a:gd name="T6" fmla="*/ 0 w 902"/>
                <a:gd name="T7" fmla="*/ 0 h 521"/>
                <a:gd name="T8" fmla="*/ 0 w 902"/>
                <a:gd name="T9" fmla="*/ 0 h 521"/>
                <a:gd name="T10" fmla="*/ 0 w 902"/>
                <a:gd name="T11" fmla="*/ 0 h 521"/>
                <a:gd name="T12" fmla="*/ 0 w 902"/>
                <a:gd name="T13" fmla="*/ 0 h 521"/>
                <a:gd name="T14" fmla="*/ 0 w 902"/>
                <a:gd name="T15" fmla="*/ 0 h 521"/>
                <a:gd name="T16" fmla="*/ 0 w 902"/>
                <a:gd name="T17" fmla="*/ 0 h 5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2"/>
                <a:gd name="T28" fmla="*/ 0 h 521"/>
                <a:gd name="T29" fmla="*/ 902 w 902"/>
                <a:gd name="T30" fmla="*/ 521 h 5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2" h="521">
                  <a:moveTo>
                    <a:pt x="32" y="40"/>
                  </a:moveTo>
                  <a:lnTo>
                    <a:pt x="0" y="102"/>
                  </a:lnTo>
                  <a:lnTo>
                    <a:pt x="143" y="121"/>
                  </a:lnTo>
                  <a:lnTo>
                    <a:pt x="767" y="446"/>
                  </a:lnTo>
                  <a:lnTo>
                    <a:pt x="812" y="521"/>
                  </a:lnTo>
                  <a:lnTo>
                    <a:pt x="902" y="435"/>
                  </a:lnTo>
                  <a:lnTo>
                    <a:pt x="93" y="0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3327" y="2600"/>
              <a:ext cx="753" cy="300"/>
            </a:xfrm>
            <a:custGeom>
              <a:avLst/>
              <a:gdLst>
                <a:gd name="T0" fmla="*/ 0 w 2259"/>
                <a:gd name="T1" fmla="*/ 0 h 900"/>
                <a:gd name="T2" fmla="*/ 0 w 2259"/>
                <a:gd name="T3" fmla="*/ 0 h 900"/>
                <a:gd name="T4" fmla="*/ 0 w 2259"/>
                <a:gd name="T5" fmla="*/ 0 h 900"/>
                <a:gd name="T6" fmla="*/ 0 w 2259"/>
                <a:gd name="T7" fmla="*/ 0 h 900"/>
                <a:gd name="T8" fmla="*/ 0 w 2259"/>
                <a:gd name="T9" fmla="*/ 0 h 900"/>
                <a:gd name="T10" fmla="*/ 0 w 2259"/>
                <a:gd name="T11" fmla="*/ 0 h 900"/>
                <a:gd name="T12" fmla="*/ 0 w 2259"/>
                <a:gd name="T13" fmla="*/ 0 h 900"/>
                <a:gd name="T14" fmla="*/ 0 w 2259"/>
                <a:gd name="T15" fmla="*/ 0 h 900"/>
                <a:gd name="T16" fmla="*/ 0 w 2259"/>
                <a:gd name="T17" fmla="*/ 0 h 900"/>
                <a:gd name="T18" fmla="*/ 0 w 2259"/>
                <a:gd name="T19" fmla="*/ 0 h 900"/>
                <a:gd name="T20" fmla="*/ 0 w 2259"/>
                <a:gd name="T21" fmla="*/ 0 h 900"/>
                <a:gd name="T22" fmla="*/ 0 w 2259"/>
                <a:gd name="T23" fmla="*/ 0 h 900"/>
                <a:gd name="T24" fmla="*/ 0 w 2259"/>
                <a:gd name="T25" fmla="*/ 0 h 900"/>
                <a:gd name="T26" fmla="*/ 0 w 2259"/>
                <a:gd name="T27" fmla="*/ 0 h 900"/>
                <a:gd name="T28" fmla="*/ 0 w 2259"/>
                <a:gd name="T29" fmla="*/ 0 h 900"/>
                <a:gd name="T30" fmla="*/ 0 w 2259"/>
                <a:gd name="T31" fmla="*/ 0 h 900"/>
                <a:gd name="T32" fmla="*/ 0 w 2259"/>
                <a:gd name="T33" fmla="*/ 0 h 900"/>
                <a:gd name="T34" fmla="*/ 0 w 2259"/>
                <a:gd name="T35" fmla="*/ 0 h 900"/>
                <a:gd name="T36" fmla="*/ 0 w 2259"/>
                <a:gd name="T37" fmla="*/ 0 h 900"/>
                <a:gd name="T38" fmla="*/ 0 w 2259"/>
                <a:gd name="T39" fmla="*/ 0 h 900"/>
                <a:gd name="T40" fmla="*/ 0 w 2259"/>
                <a:gd name="T41" fmla="*/ 0 h 900"/>
                <a:gd name="T42" fmla="*/ 0 w 2259"/>
                <a:gd name="T43" fmla="*/ 0 h 900"/>
                <a:gd name="T44" fmla="*/ 0 w 2259"/>
                <a:gd name="T45" fmla="*/ 0 h 900"/>
                <a:gd name="T46" fmla="*/ 0 w 2259"/>
                <a:gd name="T47" fmla="*/ 0 h 9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59"/>
                <a:gd name="T73" fmla="*/ 0 h 900"/>
                <a:gd name="T74" fmla="*/ 2259 w 2259"/>
                <a:gd name="T75" fmla="*/ 900 h 9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59" h="900">
                  <a:moveTo>
                    <a:pt x="11" y="515"/>
                  </a:moveTo>
                  <a:lnTo>
                    <a:pt x="90" y="655"/>
                  </a:lnTo>
                  <a:lnTo>
                    <a:pt x="226" y="709"/>
                  </a:lnTo>
                  <a:lnTo>
                    <a:pt x="231" y="510"/>
                  </a:lnTo>
                  <a:lnTo>
                    <a:pt x="321" y="284"/>
                  </a:lnTo>
                  <a:lnTo>
                    <a:pt x="201" y="345"/>
                  </a:lnTo>
                  <a:lnTo>
                    <a:pt x="155" y="379"/>
                  </a:lnTo>
                  <a:lnTo>
                    <a:pt x="141" y="315"/>
                  </a:lnTo>
                  <a:lnTo>
                    <a:pt x="146" y="184"/>
                  </a:lnTo>
                  <a:lnTo>
                    <a:pt x="511" y="0"/>
                  </a:lnTo>
                  <a:lnTo>
                    <a:pt x="504" y="233"/>
                  </a:lnTo>
                  <a:lnTo>
                    <a:pt x="437" y="283"/>
                  </a:lnTo>
                  <a:lnTo>
                    <a:pt x="390" y="540"/>
                  </a:lnTo>
                  <a:lnTo>
                    <a:pt x="481" y="730"/>
                  </a:lnTo>
                  <a:lnTo>
                    <a:pt x="1885" y="305"/>
                  </a:lnTo>
                  <a:lnTo>
                    <a:pt x="1780" y="100"/>
                  </a:lnTo>
                  <a:lnTo>
                    <a:pt x="2259" y="299"/>
                  </a:lnTo>
                  <a:lnTo>
                    <a:pt x="2179" y="355"/>
                  </a:lnTo>
                  <a:lnTo>
                    <a:pt x="496" y="900"/>
                  </a:lnTo>
                  <a:lnTo>
                    <a:pt x="349" y="864"/>
                  </a:lnTo>
                  <a:lnTo>
                    <a:pt x="46" y="740"/>
                  </a:lnTo>
                  <a:lnTo>
                    <a:pt x="0" y="600"/>
                  </a:lnTo>
                  <a:lnTo>
                    <a:pt x="11" y="515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8"/>
            <p:cNvSpPr>
              <a:spLocks/>
            </p:cNvSpPr>
            <p:nvPr/>
          </p:nvSpPr>
          <p:spPr bwMode="auto">
            <a:xfrm>
              <a:off x="3610" y="2471"/>
              <a:ext cx="447" cy="195"/>
            </a:xfrm>
            <a:custGeom>
              <a:avLst/>
              <a:gdLst>
                <a:gd name="T0" fmla="*/ 0 w 1340"/>
                <a:gd name="T1" fmla="*/ 0 h 586"/>
                <a:gd name="T2" fmla="*/ 0 w 1340"/>
                <a:gd name="T3" fmla="*/ 0 h 586"/>
                <a:gd name="T4" fmla="*/ 0 w 1340"/>
                <a:gd name="T5" fmla="*/ 0 h 586"/>
                <a:gd name="T6" fmla="*/ 0 w 1340"/>
                <a:gd name="T7" fmla="*/ 0 h 586"/>
                <a:gd name="T8" fmla="*/ 0 w 1340"/>
                <a:gd name="T9" fmla="*/ 0 h 586"/>
                <a:gd name="T10" fmla="*/ 0 w 1340"/>
                <a:gd name="T11" fmla="*/ 0 h 586"/>
                <a:gd name="T12" fmla="*/ 0 w 1340"/>
                <a:gd name="T13" fmla="*/ 0 h 586"/>
                <a:gd name="T14" fmla="*/ 0 w 1340"/>
                <a:gd name="T15" fmla="*/ 0 h 5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40"/>
                <a:gd name="T25" fmla="*/ 0 h 586"/>
                <a:gd name="T26" fmla="*/ 1340 w 1340"/>
                <a:gd name="T27" fmla="*/ 586 h 5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40" h="586">
                  <a:moveTo>
                    <a:pt x="100" y="210"/>
                  </a:moveTo>
                  <a:lnTo>
                    <a:pt x="634" y="0"/>
                  </a:lnTo>
                  <a:lnTo>
                    <a:pt x="1340" y="170"/>
                  </a:lnTo>
                  <a:lnTo>
                    <a:pt x="1208" y="256"/>
                  </a:lnTo>
                  <a:lnTo>
                    <a:pt x="14" y="586"/>
                  </a:lnTo>
                  <a:lnTo>
                    <a:pt x="0" y="436"/>
                  </a:lnTo>
                  <a:lnTo>
                    <a:pt x="100" y="210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2913" y="2415"/>
              <a:ext cx="462" cy="256"/>
            </a:xfrm>
            <a:custGeom>
              <a:avLst/>
              <a:gdLst>
                <a:gd name="T0" fmla="*/ 0 w 1387"/>
                <a:gd name="T1" fmla="*/ 0 h 770"/>
                <a:gd name="T2" fmla="*/ 0 w 1387"/>
                <a:gd name="T3" fmla="*/ 0 h 770"/>
                <a:gd name="T4" fmla="*/ 0 w 1387"/>
                <a:gd name="T5" fmla="*/ 0 h 770"/>
                <a:gd name="T6" fmla="*/ 0 w 1387"/>
                <a:gd name="T7" fmla="*/ 0 h 770"/>
                <a:gd name="T8" fmla="*/ 0 w 1387"/>
                <a:gd name="T9" fmla="*/ 0 h 770"/>
                <a:gd name="T10" fmla="*/ 0 w 1387"/>
                <a:gd name="T11" fmla="*/ 0 h 7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7"/>
                <a:gd name="T19" fmla="*/ 0 h 770"/>
                <a:gd name="T20" fmla="*/ 1387 w 1387"/>
                <a:gd name="T21" fmla="*/ 770 h 7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7" h="770">
                  <a:moveTo>
                    <a:pt x="0" y="45"/>
                  </a:moveTo>
                  <a:lnTo>
                    <a:pt x="24" y="0"/>
                  </a:lnTo>
                  <a:lnTo>
                    <a:pt x="1387" y="659"/>
                  </a:lnTo>
                  <a:lnTo>
                    <a:pt x="1356" y="77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2991" y="2249"/>
              <a:ext cx="931" cy="316"/>
            </a:xfrm>
            <a:custGeom>
              <a:avLst/>
              <a:gdLst>
                <a:gd name="T0" fmla="*/ 0 w 2793"/>
                <a:gd name="T1" fmla="*/ 0 h 946"/>
                <a:gd name="T2" fmla="*/ 0 w 2793"/>
                <a:gd name="T3" fmla="*/ 0 h 946"/>
                <a:gd name="T4" fmla="*/ 0 w 2793"/>
                <a:gd name="T5" fmla="*/ 0 h 946"/>
                <a:gd name="T6" fmla="*/ 0 w 2793"/>
                <a:gd name="T7" fmla="*/ 0 h 946"/>
                <a:gd name="T8" fmla="*/ 0 w 2793"/>
                <a:gd name="T9" fmla="*/ 0 h 946"/>
                <a:gd name="T10" fmla="*/ 0 w 2793"/>
                <a:gd name="T11" fmla="*/ 0 h 946"/>
                <a:gd name="T12" fmla="*/ 0 w 2793"/>
                <a:gd name="T13" fmla="*/ 0 h 946"/>
                <a:gd name="T14" fmla="*/ 0 w 2793"/>
                <a:gd name="T15" fmla="*/ 0 h 946"/>
                <a:gd name="T16" fmla="*/ 0 w 2793"/>
                <a:gd name="T17" fmla="*/ 0 h 946"/>
                <a:gd name="T18" fmla="*/ 0 w 2793"/>
                <a:gd name="T19" fmla="*/ 0 h 946"/>
                <a:gd name="T20" fmla="*/ 0 w 2793"/>
                <a:gd name="T21" fmla="*/ 0 h 946"/>
                <a:gd name="T22" fmla="*/ 0 w 2793"/>
                <a:gd name="T23" fmla="*/ 0 h 946"/>
                <a:gd name="T24" fmla="*/ 0 w 2793"/>
                <a:gd name="T25" fmla="*/ 0 h 946"/>
                <a:gd name="T26" fmla="*/ 0 w 2793"/>
                <a:gd name="T27" fmla="*/ 0 h 946"/>
                <a:gd name="T28" fmla="*/ 0 w 2793"/>
                <a:gd name="T29" fmla="*/ 0 h 946"/>
                <a:gd name="T30" fmla="*/ 0 w 2793"/>
                <a:gd name="T31" fmla="*/ 0 h 946"/>
                <a:gd name="T32" fmla="*/ 0 w 2793"/>
                <a:gd name="T33" fmla="*/ 0 h 946"/>
                <a:gd name="T34" fmla="*/ 0 w 2793"/>
                <a:gd name="T35" fmla="*/ 0 h 946"/>
                <a:gd name="T36" fmla="*/ 0 w 2793"/>
                <a:gd name="T37" fmla="*/ 0 h 9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93"/>
                <a:gd name="T58" fmla="*/ 0 h 946"/>
                <a:gd name="T59" fmla="*/ 2793 w 2793"/>
                <a:gd name="T60" fmla="*/ 946 h 9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93" h="946">
                  <a:moveTo>
                    <a:pt x="9" y="280"/>
                  </a:moveTo>
                  <a:lnTo>
                    <a:pt x="1219" y="716"/>
                  </a:lnTo>
                  <a:lnTo>
                    <a:pt x="1169" y="946"/>
                  </a:lnTo>
                  <a:lnTo>
                    <a:pt x="1433" y="856"/>
                  </a:lnTo>
                  <a:lnTo>
                    <a:pt x="1584" y="795"/>
                  </a:lnTo>
                  <a:lnTo>
                    <a:pt x="1544" y="590"/>
                  </a:lnTo>
                  <a:lnTo>
                    <a:pt x="1928" y="441"/>
                  </a:lnTo>
                  <a:lnTo>
                    <a:pt x="2003" y="586"/>
                  </a:lnTo>
                  <a:lnTo>
                    <a:pt x="1959" y="835"/>
                  </a:lnTo>
                  <a:lnTo>
                    <a:pt x="2498" y="574"/>
                  </a:lnTo>
                  <a:lnTo>
                    <a:pt x="2648" y="586"/>
                  </a:lnTo>
                  <a:lnTo>
                    <a:pt x="2793" y="310"/>
                  </a:lnTo>
                  <a:lnTo>
                    <a:pt x="2778" y="106"/>
                  </a:lnTo>
                  <a:lnTo>
                    <a:pt x="2588" y="0"/>
                  </a:lnTo>
                  <a:lnTo>
                    <a:pt x="1194" y="435"/>
                  </a:lnTo>
                  <a:lnTo>
                    <a:pt x="1089" y="490"/>
                  </a:lnTo>
                  <a:lnTo>
                    <a:pt x="0" y="115"/>
                  </a:lnTo>
                  <a:lnTo>
                    <a:pt x="9" y="280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2932" y="2126"/>
              <a:ext cx="995" cy="422"/>
            </a:xfrm>
            <a:custGeom>
              <a:avLst/>
              <a:gdLst>
                <a:gd name="T0" fmla="*/ 0 w 2984"/>
                <a:gd name="T1" fmla="*/ 0 h 1267"/>
                <a:gd name="T2" fmla="*/ 0 w 2984"/>
                <a:gd name="T3" fmla="*/ 0 h 1267"/>
                <a:gd name="T4" fmla="*/ 0 w 2984"/>
                <a:gd name="T5" fmla="*/ 0 h 1267"/>
                <a:gd name="T6" fmla="*/ 0 w 2984"/>
                <a:gd name="T7" fmla="*/ 0 h 1267"/>
                <a:gd name="T8" fmla="*/ 0 w 2984"/>
                <a:gd name="T9" fmla="*/ 0 h 1267"/>
                <a:gd name="T10" fmla="*/ 0 w 2984"/>
                <a:gd name="T11" fmla="*/ 0 h 1267"/>
                <a:gd name="T12" fmla="*/ 0 w 2984"/>
                <a:gd name="T13" fmla="*/ 0 h 1267"/>
                <a:gd name="T14" fmla="*/ 0 w 2984"/>
                <a:gd name="T15" fmla="*/ 0 h 1267"/>
                <a:gd name="T16" fmla="*/ 0 w 2984"/>
                <a:gd name="T17" fmla="*/ 0 h 1267"/>
                <a:gd name="T18" fmla="*/ 0 w 2984"/>
                <a:gd name="T19" fmla="*/ 0 h 1267"/>
                <a:gd name="T20" fmla="*/ 0 w 2984"/>
                <a:gd name="T21" fmla="*/ 0 h 1267"/>
                <a:gd name="T22" fmla="*/ 0 w 2984"/>
                <a:gd name="T23" fmla="*/ 0 h 1267"/>
                <a:gd name="T24" fmla="*/ 0 w 2984"/>
                <a:gd name="T25" fmla="*/ 0 h 1267"/>
                <a:gd name="T26" fmla="*/ 0 w 2984"/>
                <a:gd name="T27" fmla="*/ 0 h 1267"/>
                <a:gd name="T28" fmla="*/ 0 w 2984"/>
                <a:gd name="T29" fmla="*/ 0 h 1267"/>
                <a:gd name="T30" fmla="*/ 0 w 2984"/>
                <a:gd name="T31" fmla="*/ 0 h 1267"/>
                <a:gd name="T32" fmla="*/ 0 w 2984"/>
                <a:gd name="T33" fmla="*/ 0 h 1267"/>
                <a:gd name="T34" fmla="*/ 0 w 2984"/>
                <a:gd name="T35" fmla="*/ 0 h 1267"/>
                <a:gd name="T36" fmla="*/ 0 w 2984"/>
                <a:gd name="T37" fmla="*/ 0 h 1267"/>
                <a:gd name="T38" fmla="*/ 0 w 2984"/>
                <a:gd name="T39" fmla="*/ 0 h 1267"/>
                <a:gd name="T40" fmla="*/ 0 w 2984"/>
                <a:gd name="T41" fmla="*/ 0 h 1267"/>
                <a:gd name="T42" fmla="*/ 0 w 2984"/>
                <a:gd name="T43" fmla="*/ 0 h 1267"/>
                <a:gd name="T44" fmla="*/ 0 w 2984"/>
                <a:gd name="T45" fmla="*/ 0 h 1267"/>
                <a:gd name="T46" fmla="*/ 0 w 2984"/>
                <a:gd name="T47" fmla="*/ 0 h 1267"/>
                <a:gd name="T48" fmla="*/ 0 w 2984"/>
                <a:gd name="T49" fmla="*/ 0 h 12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84"/>
                <a:gd name="T76" fmla="*/ 0 h 1267"/>
                <a:gd name="T77" fmla="*/ 2984 w 2984"/>
                <a:gd name="T78" fmla="*/ 1267 h 12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84" h="1267">
                  <a:moveTo>
                    <a:pt x="0" y="316"/>
                  </a:moveTo>
                  <a:lnTo>
                    <a:pt x="1490" y="0"/>
                  </a:lnTo>
                  <a:lnTo>
                    <a:pt x="2284" y="170"/>
                  </a:lnTo>
                  <a:lnTo>
                    <a:pt x="991" y="481"/>
                  </a:lnTo>
                  <a:lnTo>
                    <a:pt x="1291" y="586"/>
                  </a:lnTo>
                  <a:lnTo>
                    <a:pt x="2598" y="266"/>
                  </a:lnTo>
                  <a:lnTo>
                    <a:pt x="2731" y="213"/>
                  </a:lnTo>
                  <a:lnTo>
                    <a:pt x="2904" y="306"/>
                  </a:lnTo>
                  <a:lnTo>
                    <a:pt x="2979" y="421"/>
                  </a:lnTo>
                  <a:lnTo>
                    <a:pt x="2984" y="741"/>
                  </a:lnTo>
                  <a:lnTo>
                    <a:pt x="2824" y="957"/>
                  </a:lnTo>
                  <a:lnTo>
                    <a:pt x="2674" y="967"/>
                  </a:lnTo>
                  <a:lnTo>
                    <a:pt x="2649" y="1032"/>
                  </a:lnTo>
                  <a:lnTo>
                    <a:pt x="2514" y="1097"/>
                  </a:lnTo>
                  <a:lnTo>
                    <a:pt x="2349" y="1147"/>
                  </a:lnTo>
                  <a:lnTo>
                    <a:pt x="2119" y="1267"/>
                  </a:lnTo>
                  <a:lnTo>
                    <a:pt x="2135" y="1206"/>
                  </a:lnTo>
                  <a:lnTo>
                    <a:pt x="2209" y="1026"/>
                  </a:lnTo>
                  <a:lnTo>
                    <a:pt x="2759" y="806"/>
                  </a:lnTo>
                  <a:lnTo>
                    <a:pt x="2864" y="676"/>
                  </a:lnTo>
                  <a:lnTo>
                    <a:pt x="2835" y="446"/>
                  </a:lnTo>
                  <a:lnTo>
                    <a:pt x="2759" y="403"/>
                  </a:lnTo>
                  <a:lnTo>
                    <a:pt x="1375" y="787"/>
                  </a:lnTo>
                  <a:lnTo>
                    <a:pt x="0" y="316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3454" y="2593"/>
              <a:ext cx="511" cy="260"/>
            </a:xfrm>
            <a:custGeom>
              <a:avLst/>
              <a:gdLst>
                <a:gd name="T0" fmla="*/ 0 w 1534"/>
                <a:gd name="T1" fmla="*/ 0 h 781"/>
                <a:gd name="T2" fmla="*/ 0 w 1534"/>
                <a:gd name="T3" fmla="*/ 0 h 781"/>
                <a:gd name="T4" fmla="*/ 0 w 1534"/>
                <a:gd name="T5" fmla="*/ 0 h 781"/>
                <a:gd name="T6" fmla="*/ 0 w 1534"/>
                <a:gd name="T7" fmla="*/ 0 h 781"/>
                <a:gd name="T8" fmla="*/ 0 w 1534"/>
                <a:gd name="T9" fmla="*/ 0 h 781"/>
                <a:gd name="T10" fmla="*/ 0 w 1534"/>
                <a:gd name="T11" fmla="*/ 0 h 781"/>
                <a:gd name="T12" fmla="*/ 0 w 1534"/>
                <a:gd name="T13" fmla="*/ 0 h 781"/>
                <a:gd name="T14" fmla="*/ 0 w 1534"/>
                <a:gd name="T15" fmla="*/ 0 h 781"/>
                <a:gd name="T16" fmla="*/ 0 w 1534"/>
                <a:gd name="T17" fmla="*/ 0 h 781"/>
                <a:gd name="T18" fmla="*/ 0 w 1534"/>
                <a:gd name="T19" fmla="*/ 0 h 781"/>
                <a:gd name="T20" fmla="*/ 0 w 1534"/>
                <a:gd name="T21" fmla="*/ 0 h 781"/>
                <a:gd name="T22" fmla="*/ 0 w 1534"/>
                <a:gd name="T23" fmla="*/ 0 h 781"/>
                <a:gd name="T24" fmla="*/ 0 w 1534"/>
                <a:gd name="T25" fmla="*/ 0 h 781"/>
                <a:gd name="T26" fmla="*/ 0 w 1534"/>
                <a:gd name="T27" fmla="*/ 0 h 781"/>
                <a:gd name="T28" fmla="*/ 0 w 1534"/>
                <a:gd name="T29" fmla="*/ 0 h 781"/>
                <a:gd name="T30" fmla="*/ 0 w 1534"/>
                <a:gd name="T31" fmla="*/ 0 h 781"/>
                <a:gd name="T32" fmla="*/ 0 w 1534"/>
                <a:gd name="T33" fmla="*/ 0 h 7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34"/>
                <a:gd name="T52" fmla="*/ 0 h 781"/>
                <a:gd name="T53" fmla="*/ 1534 w 1534"/>
                <a:gd name="T54" fmla="*/ 781 h 7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34" h="781">
                  <a:moveTo>
                    <a:pt x="509" y="236"/>
                  </a:moveTo>
                  <a:lnTo>
                    <a:pt x="1419" y="0"/>
                  </a:lnTo>
                  <a:lnTo>
                    <a:pt x="1408" y="137"/>
                  </a:lnTo>
                  <a:lnTo>
                    <a:pt x="1423" y="251"/>
                  </a:lnTo>
                  <a:lnTo>
                    <a:pt x="1534" y="331"/>
                  </a:lnTo>
                  <a:lnTo>
                    <a:pt x="115" y="781"/>
                  </a:lnTo>
                  <a:lnTo>
                    <a:pt x="40" y="741"/>
                  </a:lnTo>
                  <a:lnTo>
                    <a:pt x="0" y="611"/>
                  </a:lnTo>
                  <a:lnTo>
                    <a:pt x="55" y="345"/>
                  </a:lnTo>
                  <a:lnTo>
                    <a:pt x="109" y="316"/>
                  </a:lnTo>
                  <a:lnTo>
                    <a:pt x="245" y="586"/>
                  </a:lnTo>
                  <a:lnTo>
                    <a:pt x="316" y="648"/>
                  </a:lnTo>
                  <a:lnTo>
                    <a:pt x="325" y="410"/>
                  </a:lnTo>
                  <a:lnTo>
                    <a:pt x="409" y="331"/>
                  </a:lnTo>
                  <a:lnTo>
                    <a:pt x="577" y="387"/>
                  </a:lnTo>
                  <a:lnTo>
                    <a:pt x="509" y="236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3367" y="2508"/>
              <a:ext cx="156" cy="88"/>
            </a:xfrm>
            <a:custGeom>
              <a:avLst/>
              <a:gdLst>
                <a:gd name="T0" fmla="*/ 0 w 468"/>
                <a:gd name="T1" fmla="*/ 0 h 264"/>
                <a:gd name="T2" fmla="*/ 0 w 468"/>
                <a:gd name="T3" fmla="*/ 0 h 264"/>
                <a:gd name="T4" fmla="*/ 0 w 468"/>
                <a:gd name="T5" fmla="*/ 0 h 264"/>
                <a:gd name="T6" fmla="*/ 0 w 468"/>
                <a:gd name="T7" fmla="*/ 0 h 264"/>
                <a:gd name="T8" fmla="*/ 0 w 468"/>
                <a:gd name="T9" fmla="*/ 0 h 264"/>
                <a:gd name="T10" fmla="*/ 0 w 468"/>
                <a:gd name="T11" fmla="*/ 0 h 264"/>
                <a:gd name="T12" fmla="*/ 0 w 468"/>
                <a:gd name="T13" fmla="*/ 0 h 2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264"/>
                <a:gd name="T23" fmla="*/ 468 w 468"/>
                <a:gd name="T24" fmla="*/ 264 h 2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264">
                  <a:moveTo>
                    <a:pt x="0" y="229"/>
                  </a:moveTo>
                  <a:lnTo>
                    <a:pt x="310" y="199"/>
                  </a:lnTo>
                  <a:lnTo>
                    <a:pt x="294" y="264"/>
                  </a:lnTo>
                  <a:lnTo>
                    <a:pt x="434" y="210"/>
                  </a:lnTo>
                  <a:lnTo>
                    <a:pt x="468" y="0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2880" y="2118"/>
              <a:ext cx="1023" cy="361"/>
            </a:xfrm>
            <a:custGeom>
              <a:avLst/>
              <a:gdLst>
                <a:gd name="T0" fmla="*/ 0 w 3069"/>
                <a:gd name="T1" fmla="*/ 0 h 1082"/>
                <a:gd name="T2" fmla="*/ 0 w 3069"/>
                <a:gd name="T3" fmla="*/ 0 h 1082"/>
                <a:gd name="T4" fmla="*/ 0 w 3069"/>
                <a:gd name="T5" fmla="*/ 0 h 1082"/>
                <a:gd name="T6" fmla="*/ 0 w 3069"/>
                <a:gd name="T7" fmla="*/ 0 h 1082"/>
                <a:gd name="T8" fmla="*/ 0 w 3069"/>
                <a:gd name="T9" fmla="*/ 0 h 1082"/>
                <a:gd name="T10" fmla="*/ 0 w 3069"/>
                <a:gd name="T11" fmla="*/ 0 h 1082"/>
                <a:gd name="T12" fmla="*/ 0 w 3069"/>
                <a:gd name="T13" fmla="*/ 0 h 1082"/>
                <a:gd name="T14" fmla="*/ 0 w 3069"/>
                <a:gd name="T15" fmla="*/ 0 h 1082"/>
                <a:gd name="T16" fmla="*/ 0 w 3069"/>
                <a:gd name="T17" fmla="*/ 0 h 1082"/>
                <a:gd name="T18" fmla="*/ 0 w 3069"/>
                <a:gd name="T19" fmla="*/ 0 h 1082"/>
                <a:gd name="T20" fmla="*/ 0 w 3069"/>
                <a:gd name="T21" fmla="*/ 0 h 1082"/>
                <a:gd name="T22" fmla="*/ 0 w 3069"/>
                <a:gd name="T23" fmla="*/ 0 h 1082"/>
                <a:gd name="T24" fmla="*/ 0 w 3069"/>
                <a:gd name="T25" fmla="*/ 0 h 1082"/>
                <a:gd name="T26" fmla="*/ 0 w 3069"/>
                <a:gd name="T27" fmla="*/ 0 h 1082"/>
                <a:gd name="T28" fmla="*/ 0 w 3069"/>
                <a:gd name="T29" fmla="*/ 0 h 1082"/>
                <a:gd name="T30" fmla="*/ 0 w 3069"/>
                <a:gd name="T31" fmla="*/ 0 h 1082"/>
                <a:gd name="T32" fmla="*/ 0 w 3069"/>
                <a:gd name="T33" fmla="*/ 0 h 1082"/>
                <a:gd name="T34" fmla="*/ 0 w 3069"/>
                <a:gd name="T35" fmla="*/ 0 h 1082"/>
                <a:gd name="T36" fmla="*/ 0 w 3069"/>
                <a:gd name="T37" fmla="*/ 0 h 1082"/>
                <a:gd name="T38" fmla="*/ 0 w 3069"/>
                <a:gd name="T39" fmla="*/ 0 h 1082"/>
                <a:gd name="T40" fmla="*/ 0 w 3069"/>
                <a:gd name="T41" fmla="*/ 0 h 1082"/>
                <a:gd name="T42" fmla="*/ 0 w 3069"/>
                <a:gd name="T43" fmla="*/ 0 h 1082"/>
                <a:gd name="T44" fmla="*/ 0 w 3069"/>
                <a:gd name="T45" fmla="*/ 0 h 1082"/>
                <a:gd name="T46" fmla="*/ 0 w 3069"/>
                <a:gd name="T47" fmla="*/ 0 h 1082"/>
                <a:gd name="T48" fmla="*/ 0 w 3069"/>
                <a:gd name="T49" fmla="*/ 0 h 1082"/>
                <a:gd name="T50" fmla="*/ 0 w 3069"/>
                <a:gd name="T51" fmla="*/ 0 h 1082"/>
                <a:gd name="T52" fmla="*/ 0 w 3069"/>
                <a:gd name="T53" fmla="*/ 0 h 1082"/>
                <a:gd name="T54" fmla="*/ 0 w 3069"/>
                <a:gd name="T55" fmla="*/ 0 h 1082"/>
                <a:gd name="T56" fmla="*/ 0 w 3069"/>
                <a:gd name="T57" fmla="*/ 0 h 1082"/>
                <a:gd name="T58" fmla="*/ 0 w 3069"/>
                <a:gd name="T59" fmla="*/ 0 h 1082"/>
                <a:gd name="T60" fmla="*/ 0 w 3069"/>
                <a:gd name="T61" fmla="*/ 0 h 1082"/>
                <a:gd name="T62" fmla="*/ 0 w 3069"/>
                <a:gd name="T63" fmla="*/ 0 h 1082"/>
                <a:gd name="T64" fmla="*/ 0 w 3069"/>
                <a:gd name="T65" fmla="*/ 0 h 1082"/>
                <a:gd name="T66" fmla="*/ 0 w 3069"/>
                <a:gd name="T67" fmla="*/ 0 h 108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69"/>
                <a:gd name="T103" fmla="*/ 0 h 1082"/>
                <a:gd name="T104" fmla="*/ 3069 w 3069"/>
                <a:gd name="T105" fmla="*/ 1082 h 108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69" h="1082">
                  <a:moveTo>
                    <a:pt x="25" y="281"/>
                  </a:moveTo>
                  <a:lnTo>
                    <a:pt x="0" y="384"/>
                  </a:lnTo>
                  <a:lnTo>
                    <a:pt x="272" y="520"/>
                  </a:lnTo>
                  <a:lnTo>
                    <a:pt x="306" y="647"/>
                  </a:lnTo>
                  <a:lnTo>
                    <a:pt x="313" y="757"/>
                  </a:lnTo>
                  <a:lnTo>
                    <a:pt x="279" y="886"/>
                  </a:lnTo>
                  <a:lnTo>
                    <a:pt x="365" y="775"/>
                  </a:lnTo>
                  <a:lnTo>
                    <a:pt x="407" y="647"/>
                  </a:lnTo>
                  <a:lnTo>
                    <a:pt x="399" y="554"/>
                  </a:lnTo>
                  <a:lnTo>
                    <a:pt x="1436" y="920"/>
                  </a:lnTo>
                  <a:lnTo>
                    <a:pt x="2915" y="425"/>
                  </a:lnTo>
                  <a:lnTo>
                    <a:pt x="2958" y="554"/>
                  </a:lnTo>
                  <a:lnTo>
                    <a:pt x="2958" y="698"/>
                  </a:lnTo>
                  <a:lnTo>
                    <a:pt x="2856" y="825"/>
                  </a:lnTo>
                  <a:lnTo>
                    <a:pt x="2371" y="1026"/>
                  </a:lnTo>
                  <a:lnTo>
                    <a:pt x="2345" y="1082"/>
                  </a:lnTo>
                  <a:lnTo>
                    <a:pt x="2908" y="868"/>
                  </a:lnTo>
                  <a:lnTo>
                    <a:pt x="3019" y="791"/>
                  </a:lnTo>
                  <a:lnTo>
                    <a:pt x="3069" y="664"/>
                  </a:lnTo>
                  <a:lnTo>
                    <a:pt x="3053" y="493"/>
                  </a:lnTo>
                  <a:lnTo>
                    <a:pt x="2976" y="400"/>
                  </a:lnTo>
                  <a:lnTo>
                    <a:pt x="2899" y="366"/>
                  </a:lnTo>
                  <a:lnTo>
                    <a:pt x="2695" y="459"/>
                  </a:lnTo>
                  <a:lnTo>
                    <a:pt x="1470" y="748"/>
                  </a:lnTo>
                  <a:lnTo>
                    <a:pt x="282" y="381"/>
                  </a:lnTo>
                  <a:lnTo>
                    <a:pt x="1402" y="809"/>
                  </a:lnTo>
                  <a:lnTo>
                    <a:pt x="1402" y="852"/>
                  </a:lnTo>
                  <a:lnTo>
                    <a:pt x="50" y="357"/>
                  </a:lnTo>
                  <a:lnTo>
                    <a:pt x="93" y="315"/>
                  </a:lnTo>
                  <a:lnTo>
                    <a:pt x="1597" y="43"/>
                  </a:lnTo>
                  <a:lnTo>
                    <a:pt x="2334" y="179"/>
                  </a:lnTo>
                  <a:lnTo>
                    <a:pt x="1556" y="0"/>
                  </a:lnTo>
                  <a:lnTo>
                    <a:pt x="25" y="2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2883" y="2359"/>
              <a:ext cx="632" cy="320"/>
            </a:xfrm>
            <a:custGeom>
              <a:avLst/>
              <a:gdLst>
                <a:gd name="T0" fmla="*/ 0 w 1894"/>
                <a:gd name="T1" fmla="*/ 0 h 960"/>
                <a:gd name="T2" fmla="*/ 0 w 1894"/>
                <a:gd name="T3" fmla="*/ 0 h 960"/>
                <a:gd name="T4" fmla="*/ 0 w 1894"/>
                <a:gd name="T5" fmla="*/ 0 h 960"/>
                <a:gd name="T6" fmla="*/ 0 w 1894"/>
                <a:gd name="T7" fmla="*/ 0 h 960"/>
                <a:gd name="T8" fmla="*/ 0 w 1894"/>
                <a:gd name="T9" fmla="*/ 0 h 960"/>
                <a:gd name="T10" fmla="*/ 0 w 1894"/>
                <a:gd name="T11" fmla="*/ 0 h 960"/>
                <a:gd name="T12" fmla="*/ 0 w 1894"/>
                <a:gd name="T13" fmla="*/ 0 h 960"/>
                <a:gd name="T14" fmla="*/ 0 w 1894"/>
                <a:gd name="T15" fmla="*/ 0 h 960"/>
                <a:gd name="T16" fmla="*/ 0 w 1894"/>
                <a:gd name="T17" fmla="*/ 0 h 960"/>
                <a:gd name="T18" fmla="*/ 0 w 1894"/>
                <a:gd name="T19" fmla="*/ 0 h 960"/>
                <a:gd name="T20" fmla="*/ 0 w 1894"/>
                <a:gd name="T21" fmla="*/ 0 h 960"/>
                <a:gd name="T22" fmla="*/ 0 w 1894"/>
                <a:gd name="T23" fmla="*/ 0 h 960"/>
                <a:gd name="T24" fmla="*/ 0 w 1894"/>
                <a:gd name="T25" fmla="*/ 0 h 960"/>
                <a:gd name="T26" fmla="*/ 0 w 1894"/>
                <a:gd name="T27" fmla="*/ 0 h 960"/>
                <a:gd name="T28" fmla="*/ 0 w 1894"/>
                <a:gd name="T29" fmla="*/ 0 h 9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94"/>
                <a:gd name="T46" fmla="*/ 0 h 960"/>
                <a:gd name="T47" fmla="*/ 1894 w 1894"/>
                <a:gd name="T48" fmla="*/ 960 h 9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94" h="960">
                  <a:moveTo>
                    <a:pt x="321" y="0"/>
                  </a:moveTo>
                  <a:lnTo>
                    <a:pt x="28" y="105"/>
                  </a:lnTo>
                  <a:lnTo>
                    <a:pt x="0" y="211"/>
                  </a:lnTo>
                  <a:lnTo>
                    <a:pt x="1441" y="960"/>
                  </a:lnTo>
                  <a:lnTo>
                    <a:pt x="1840" y="760"/>
                  </a:lnTo>
                  <a:lnTo>
                    <a:pt x="1894" y="626"/>
                  </a:lnTo>
                  <a:lnTo>
                    <a:pt x="1451" y="799"/>
                  </a:lnTo>
                  <a:lnTo>
                    <a:pt x="449" y="338"/>
                  </a:lnTo>
                  <a:lnTo>
                    <a:pt x="1401" y="831"/>
                  </a:lnTo>
                  <a:lnTo>
                    <a:pt x="1423" y="904"/>
                  </a:lnTo>
                  <a:lnTo>
                    <a:pt x="89" y="211"/>
                  </a:lnTo>
                  <a:lnTo>
                    <a:pt x="77" y="149"/>
                  </a:lnTo>
                  <a:lnTo>
                    <a:pt x="316" y="55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2995" y="2396"/>
              <a:ext cx="528" cy="195"/>
            </a:xfrm>
            <a:custGeom>
              <a:avLst/>
              <a:gdLst>
                <a:gd name="T0" fmla="*/ 0 w 1584"/>
                <a:gd name="T1" fmla="*/ 0 h 584"/>
                <a:gd name="T2" fmla="*/ 0 w 1584"/>
                <a:gd name="T3" fmla="*/ 0 h 584"/>
                <a:gd name="T4" fmla="*/ 0 w 1584"/>
                <a:gd name="T5" fmla="*/ 0 h 584"/>
                <a:gd name="T6" fmla="*/ 0 w 1584"/>
                <a:gd name="T7" fmla="*/ 0 h 584"/>
                <a:gd name="T8" fmla="*/ 0 w 1584"/>
                <a:gd name="T9" fmla="*/ 0 h 584"/>
                <a:gd name="T10" fmla="*/ 0 w 1584"/>
                <a:gd name="T11" fmla="*/ 0 h 584"/>
                <a:gd name="T12" fmla="*/ 0 w 1584"/>
                <a:gd name="T13" fmla="*/ 0 h 584"/>
                <a:gd name="T14" fmla="*/ 0 w 1584"/>
                <a:gd name="T15" fmla="*/ 0 h 584"/>
                <a:gd name="T16" fmla="*/ 0 w 1584"/>
                <a:gd name="T17" fmla="*/ 0 h 584"/>
                <a:gd name="T18" fmla="*/ 0 w 1584"/>
                <a:gd name="T19" fmla="*/ 0 h 584"/>
                <a:gd name="T20" fmla="*/ 0 w 1584"/>
                <a:gd name="T21" fmla="*/ 0 h 584"/>
                <a:gd name="T22" fmla="*/ 0 w 1584"/>
                <a:gd name="T23" fmla="*/ 0 h 584"/>
                <a:gd name="T24" fmla="*/ 0 w 1584"/>
                <a:gd name="T25" fmla="*/ 0 h 584"/>
                <a:gd name="T26" fmla="*/ 0 w 1584"/>
                <a:gd name="T27" fmla="*/ 0 h 584"/>
                <a:gd name="T28" fmla="*/ 0 w 1584"/>
                <a:gd name="T29" fmla="*/ 0 h 584"/>
                <a:gd name="T30" fmla="*/ 0 w 1584"/>
                <a:gd name="T31" fmla="*/ 0 h 584"/>
                <a:gd name="T32" fmla="*/ 0 w 1584"/>
                <a:gd name="T33" fmla="*/ 0 h 584"/>
                <a:gd name="T34" fmla="*/ 0 w 1584"/>
                <a:gd name="T35" fmla="*/ 0 h 584"/>
                <a:gd name="T36" fmla="*/ 0 w 1584"/>
                <a:gd name="T37" fmla="*/ 0 h 584"/>
                <a:gd name="T38" fmla="*/ 0 w 1584"/>
                <a:gd name="T39" fmla="*/ 0 h 584"/>
                <a:gd name="T40" fmla="*/ 0 w 1584"/>
                <a:gd name="T41" fmla="*/ 0 h 5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84"/>
                <a:gd name="T64" fmla="*/ 0 h 584"/>
                <a:gd name="T65" fmla="*/ 1584 w 1584"/>
                <a:gd name="T66" fmla="*/ 584 h 5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84" h="584">
                  <a:moveTo>
                    <a:pt x="0" y="83"/>
                  </a:moveTo>
                  <a:lnTo>
                    <a:pt x="1082" y="584"/>
                  </a:lnTo>
                  <a:lnTo>
                    <a:pt x="1584" y="378"/>
                  </a:lnTo>
                  <a:lnTo>
                    <a:pt x="1584" y="335"/>
                  </a:lnTo>
                  <a:lnTo>
                    <a:pt x="1200" y="483"/>
                  </a:lnTo>
                  <a:lnTo>
                    <a:pt x="1255" y="360"/>
                  </a:lnTo>
                  <a:lnTo>
                    <a:pt x="1448" y="282"/>
                  </a:lnTo>
                  <a:lnTo>
                    <a:pt x="1239" y="306"/>
                  </a:lnTo>
                  <a:lnTo>
                    <a:pt x="1227" y="171"/>
                  </a:lnTo>
                  <a:lnTo>
                    <a:pt x="1156" y="22"/>
                  </a:lnTo>
                  <a:lnTo>
                    <a:pt x="1106" y="56"/>
                  </a:lnTo>
                  <a:lnTo>
                    <a:pt x="1167" y="171"/>
                  </a:lnTo>
                  <a:lnTo>
                    <a:pt x="662" y="0"/>
                  </a:lnTo>
                  <a:lnTo>
                    <a:pt x="1167" y="249"/>
                  </a:lnTo>
                  <a:lnTo>
                    <a:pt x="1181" y="325"/>
                  </a:lnTo>
                  <a:lnTo>
                    <a:pt x="1141" y="418"/>
                  </a:lnTo>
                  <a:lnTo>
                    <a:pt x="358" y="111"/>
                  </a:lnTo>
                  <a:lnTo>
                    <a:pt x="1137" y="466"/>
                  </a:lnTo>
                  <a:lnTo>
                    <a:pt x="1082" y="540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3435" y="2322"/>
              <a:ext cx="370" cy="487"/>
            </a:xfrm>
            <a:custGeom>
              <a:avLst/>
              <a:gdLst>
                <a:gd name="T0" fmla="*/ 0 w 1109"/>
                <a:gd name="T1" fmla="*/ 0 h 1460"/>
                <a:gd name="T2" fmla="*/ 0 w 1109"/>
                <a:gd name="T3" fmla="*/ 0 h 1460"/>
                <a:gd name="T4" fmla="*/ 0 w 1109"/>
                <a:gd name="T5" fmla="*/ 0 h 1460"/>
                <a:gd name="T6" fmla="*/ 0 w 1109"/>
                <a:gd name="T7" fmla="*/ 0 h 1460"/>
                <a:gd name="T8" fmla="*/ 0 w 1109"/>
                <a:gd name="T9" fmla="*/ 0 h 1460"/>
                <a:gd name="T10" fmla="*/ 0 w 1109"/>
                <a:gd name="T11" fmla="*/ 0 h 1460"/>
                <a:gd name="T12" fmla="*/ 0 w 1109"/>
                <a:gd name="T13" fmla="*/ 0 h 1460"/>
                <a:gd name="T14" fmla="*/ 0 w 1109"/>
                <a:gd name="T15" fmla="*/ 0 h 1460"/>
                <a:gd name="T16" fmla="*/ 0 w 1109"/>
                <a:gd name="T17" fmla="*/ 0 h 1460"/>
                <a:gd name="T18" fmla="*/ 0 w 1109"/>
                <a:gd name="T19" fmla="*/ 0 h 1460"/>
                <a:gd name="T20" fmla="*/ 0 w 1109"/>
                <a:gd name="T21" fmla="*/ 0 h 1460"/>
                <a:gd name="T22" fmla="*/ 0 w 1109"/>
                <a:gd name="T23" fmla="*/ 0 h 1460"/>
                <a:gd name="T24" fmla="*/ 0 w 1109"/>
                <a:gd name="T25" fmla="*/ 0 h 1460"/>
                <a:gd name="T26" fmla="*/ 0 w 1109"/>
                <a:gd name="T27" fmla="*/ 0 h 1460"/>
                <a:gd name="T28" fmla="*/ 0 w 1109"/>
                <a:gd name="T29" fmla="*/ 0 h 1460"/>
                <a:gd name="T30" fmla="*/ 0 w 1109"/>
                <a:gd name="T31" fmla="*/ 0 h 1460"/>
                <a:gd name="T32" fmla="*/ 0 w 1109"/>
                <a:gd name="T33" fmla="*/ 0 h 1460"/>
                <a:gd name="T34" fmla="*/ 0 w 1109"/>
                <a:gd name="T35" fmla="*/ 0 h 1460"/>
                <a:gd name="T36" fmla="*/ 0 w 1109"/>
                <a:gd name="T37" fmla="*/ 0 h 1460"/>
                <a:gd name="T38" fmla="*/ 0 w 1109"/>
                <a:gd name="T39" fmla="*/ 0 h 1460"/>
                <a:gd name="T40" fmla="*/ 0 w 1109"/>
                <a:gd name="T41" fmla="*/ 0 h 1460"/>
                <a:gd name="T42" fmla="*/ 0 w 1109"/>
                <a:gd name="T43" fmla="*/ 0 h 1460"/>
                <a:gd name="T44" fmla="*/ 0 w 1109"/>
                <a:gd name="T45" fmla="*/ 0 h 1460"/>
                <a:gd name="T46" fmla="*/ 0 w 1109"/>
                <a:gd name="T47" fmla="*/ 0 h 1460"/>
                <a:gd name="T48" fmla="*/ 0 w 1109"/>
                <a:gd name="T49" fmla="*/ 0 h 1460"/>
                <a:gd name="T50" fmla="*/ 0 w 1109"/>
                <a:gd name="T51" fmla="*/ 0 h 1460"/>
                <a:gd name="T52" fmla="*/ 0 w 1109"/>
                <a:gd name="T53" fmla="*/ 0 h 1460"/>
                <a:gd name="T54" fmla="*/ 0 w 1109"/>
                <a:gd name="T55" fmla="*/ 0 h 1460"/>
                <a:gd name="T56" fmla="*/ 0 w 1109"/>
                <a:gd name="T57" fmla="*/ 0 h 1460"/>
                <a:gd name="T58" fmla="*/ 0 w 1109"/>
                <a:gd name="T59" fmla="*/ 0 h 1460"/>
                <a:gd name="T60" fmla="*/ 0 w 1109"/>
                <a:gd name="T61" fmla="*/ 0 h 146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109"/>
                <a:gd name="T94" fmla="*/ 0 h 1460"/>
                <a:gd name="T95" fmla="*/ 1109 w 1109"/>
                <a:gd name="T96" fmla="*/ 1460 h 146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109" h="1460">
                  <a:moveTo>
                    <a:pt x="0" y="378"/>
                  </a:moveTo>
                  <a:lnTo>
                    <a:pt x="411" y="256"/>
                  </a:lnTo>
                  <a:lnTo>
                    <a:pt x="1109" y="0"/>
                  </a:lnTo>
                  <a:lnTo>
                    <a:pt x="626" y="245"/>
                  </a:lnTo>
                  <a:lnTo>
                    <a:pt x="709" y="346"/>
                  </a:lnTo>
                  <a:lnTo>
                    <a:pt x="709" y="467"/>
                  </a:lnTo>
                  <a:lnTo>
                    <a:pt x="643" y="672"/>
                  </a:lnTo>
                  <a:lnTo>
                    <a:pt x="554" y="895"/>
                  </a:lnTo>
                  <a:lnTo>
                    <a:pt x="550" y="1016"/>
                  </a:lnTo>
                  <a:lnTo>
                    <a:pt x="632" y="1199"/>
                  </a:lnTo>
                  <a:lnTo>
                    <a:pt x="510" y="1055"/>
                  </a:lnTo>
                  <a:lnTo>
                    <a:pt x="494" y="899"/>
                  </a:lnTo>
                  <a:lnTo>
                    <a:pt x="588" y="639"/>
                  </a:lnTo>
                  <a:lnTo>
                    <a:pt x="660" y="450"/>
                  </a:lnTo>
                  <a:lnTo>
                    <a:pt x="550" y="251"/>
                  </a:lnTo>
                  <a:lnTo>
                    <a:pt x="244" y="368"/>
                  </a:lnTo>
                  <a:lnTo>
                    <a:pt x="272" y="428"/>
                  </a:lnTo>
                  <a:lnTo>
                    <a:pt x="294" y="583"/>
                  </a:lnTo>
                  <a:lnTo>
                    <a:pt x="266" y="760"/>
                  </a:lnTo>
                  <a:lnTo>
                    <a:pt x="222" y="933"/>
                  </a:lnTo>
                  <a:lnTo>
                    <a:pt x="206" y="1110"/>
                  </a:lnTo>
                  <a:lnTo>
                    <a:pt x="256" y="1283"/>
                  </a:lnTo>
                  <a:lnTo>
                    <a:pt x="371" y="1460"/>
                  </a:lnTo>
                  <a:lnTo>
                    <a:pt x="250" y="1387"/>
                  </a:lnTo>
                  <a:lnTo>
                    <a:pt x="167" y="1199"/>
                  </a:lnTo>
                  <a:lnTo>
                    <a:pt x="150" y="989"/>
                  </a:lnTo>
                  <a:lnTo>
                    <a:pt x="212" y="716"/>
                  </a:lnTo>
                  <a:lnTo>
                    <a:pt x="234" y="551"/>
                  </a:lnTo>
                  <a:lnTo>
                    <a:pt x="150" y="390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3550" y="2694"/>
              <a:ext cx="96" cy="115"/>
            </a:xfrm>
            <a:custGeom>
              <a:avLst/>
              <a:gdLst>
                <a:gd name="T0" fmla="*/ 0 w 288"/>
                <a:gd name="T1" fmla="*/ 0 h 344"/>
                <a:gd name="T2" fmla="*/ 0 w 288"/>
                <a:gd name="T3" fmla="*/ 0 h 344"/>
                <a:gd name="T4" fmla="*/ 0 w 288"/>
                <a:gd name="T5" fmla="*/ 0 h 344"/>
                <a:gd name="T6" fmla="*/ 0 w 288"/>
                <a:gd name="T7" fmla="*/ 0 h 344"/>
                <a:gd name="T8" fmla="*/ 0 w 288"/>
                <a:gd name="T9" fmla="*/ 0 h 344"/>
                <a:gd name="T10" fmla="*/ 0 w 288"/>
                <a:gd name="T11" fmla="*/ 0 h 344"/>
                <a:gd name="T12" fmla="*/ 0 w 288"/>
                <a:gd name="T13" fmla="*/ 0 h 344"/>
                <a:gd name="T14" fmla="*/ 0 w 288"/>
                <a:gd name="T15" fmla="*/ 0 h 344"/>
                <a:gd name="T16" fmla="*/ 0 w 288"/>
                <a:gd name="T17" fmla="*/ 0 h 3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8"/>
                <a:gd name="T28" fmla="*/ 0 h 344"/>
                <a:gd name="T29" fmla="*/ 288 w 288"/>
                <a:gd name="T30" fmla="*/ 344 h 3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8" h="344">
                  <a:moveTo>
                    <a:pt x="27" y="344"/>
                  </a:moveTo>
                  <a:lnTo>
                    <a:pt x="0" y="161"/>
                  </a:lnTo>
                  <a:lnTo>
                    <a:pt x="73" y="0"/>
                  </a:lnTo>
                  <a:lnTo>
                    <a:pt x="139" y="6"/>
                  </a:lnTo>
                  <a:lnTo>
                    <a:pt x="288" y="83"/>
                  </a:lnTo>
                  <a:lnTo>
                    <a:pt x="111" y="66"/>
                  </a:lnTo>
                  <a:lnTo>
                    <a:pt x="49" y="167"/>
                  </a:lnTo>
                  <a:lnTo>
                    <a:pt x="27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3631" y="2202"/>
              <a:ext cx="303" cy="361"/>
            </a:xfrm>
            <a:custGeom>
              <a:avLst/>
              <a:gdLst>
                <a:gd name="T0" fmla="*/ 0 w 908"/>
                <a:gd name="T1" fmla="*/ 0 h 1082"/>
                <a:gd name="T2" fmla="*/ 0 w 908"/>
                <a:gd name="T3" fmla="*/ 0 h 1082"/>
                <a:gd name="T4" fmla="*/ 0 w 908"/>
                <a:gd name="T5" fmla="*/ 0 h 1082"/>
                <a:gd name="T6" fmla="*/ 0 w 908"/>
                <a:gd name="T7" fmla="*/ 0 h 1082"/>
                <a:gd name="T8" fmla="*/ 0 w 908"/>
                <a:gd name="T9" fmla="*/ 0 h 1082"/>
                <a:gd name="T10" fmla="*/ 0 w 908"/>
                <a:gd name="T11" fmla="*/ 0 h 1082"/>
                <a:gd name="T12" fmla="*/ 0 w 908"/>
                <a:gd name="T13" fmla="*/ 0 h 1082"/>
                <a:gd name="T14" fmla="*/ 0 w 908"/>
                <a:gd name="T15" fmla="*/ 0 h 1082"/>
                <a:gd name="T16" fmla="*/ 0 w 908"/>
                <a:gd name="T17" fmla="*/ 0 h 1082"/>
                <a:gd name="T18" fmla="*/ 0 w 908"/>
                <a:gd name="T19" fmla="*/ 0 h 1082"/>
                <a:gd name="T20" fmla="*/ 0 w 908"/>
                <a:gd name="T21" fmla="*/ 0 h 1082"/>
                <a:gd name="T22" fmla="*/ 0 w 908"/>
                <a:gd name="T23" fmla="*/ 0 h 1082"/>
                <a:gd name="T24" fmla="*/ 0 w 908"/>
                <a:gd name="T25" fmla="*/ 0 h 1082"/>
                <a:gd name="T26" fmla="*/ 0 w 908"/>
                <a:gd name="T27" fmla="*/ 0 h 1082"/>
                <a:gd name="T28" fmla="*/ 0 w 908"/>
                <a:gd name="T29" fmla="*/ 0 h 1082"/>
                <a:gd name="T30" fmla="*/ 0 w 908"/>
                <a:gd name="T31" fmla="*/ 0 h 1082"/>
                <a:gd name="T32" fmla="*/ 0 w 908"/>
                <a:gd name="T33" fmla="*/ 0 h 1082"/>
                <a:gd name="T34" fmla="*/ 0 w 908"/>
                <a:gd name="T35" fmla="*/ 0 h 1082"/>
                <a:gd name="T36" fmla="*/ 0 w 908"/>
                <a:gd name="T37" fmla="*/ 0 h 108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08"/>
                <a:gd name="T58" fmla="*/ 0 h 1082"/>
                <a:gd name="T59" fmla="*/ 908 w 908"/>
                <a:gd name="T60" fmla="*/ 1082 h 108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08" h="1082">
                  <a:moveTo>
                    <a:pt x="66" y="949"/>
                  </a:moveTo>
                  <a:lnTo>
                    <a:pt x="576" y="716"/>
                  </a:lnTo>
                  <a:lnTo>
                    <a:pt x="695" y="703"/>
                  </a:lnTo>
                  <a:lnTo>
                    <a:pt x="781" y="621"/>
                  </a:lnTo>
                  <a:lnTo>
                    <a:pt x="859" y="428"/>
                  </a:lnTo>
                  <a:lnTo>
                    <a:pt x="825" y="161"/>
                  </a:lnTo>
                  <a:lnTo>
                    <a:pt x="700" y="52"/>
                  </a:lnTo>
                  <a:lnTo>
                    <a:pt x="478" y="124"/>
                  </a:lnTo>
                  <a:lnTo>
                    <a:pt x="661" y="0"/>
                  </a:lnTo>
                  <a:lnTo>
                    <a:pt x="781" y="40"/>
                  </a:lnTo>
                  <a:lnTo>
                    <a:pt x="881" y="151"/>
                  </a:lnTo>
                  <a:lnTo>
                    <a:pt x="908" y="372"/>
                  </a:lnTo>
                  <a:lnTo>
                    <a:pt x="897" y="527"/>
                  </a:lnTo>
                  <a:lnTo>
                    <a:pt x="794" y="723"/>
                  </a:lnTo>
                  <a:lnTo>
                    <a:pt x="726" y="765"/>
                  </a:lnTo>
                  <a:lnTo>
                    <a:pt x="604" y="760"/>
                  </a:lnTo>
                  <a:lnTo>
                    <a:pt x="0" y="1082"/>
                  </a:lnTo>
                  <a:lnTo>
                    <a:pt x="66" y="9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3002" y="2496"/>
              <a:ext cx="1085" cy="420"/>
            </a:xfrm>
            <a:custGeom>
              <a:avLst/>
              <a:gdLst>
                <a:gd name="T0" fmla="*/ 0 w 3257"/>
                <a:gd name="T1" fmla="*/ 0 h 1259"/>
                <a:gd name="T2" fmla="*/ 0 w 3257"/>
                <a:gd name="T3" fmla="*/ 0 h 1259"/>
                <a:gd name="T4" fmla="*/ 0 w 3257"/>
                <a:gd name="T5" fmla="*/ 0 h 1259"/>
                <a:gd name="T6" fmla="*/ 0 w 3257"/>
                <a:gd name="T7" fmla="*/ 0 h 1259"/>
                <a:gd name="T8" fmla="*/ 0 w 3257"/>
                <a:gd name="T9" fmla="*/ 0 h 1259"/>
                <a:gd name="T10" fmla="*/ 0 w 3257"/>
                <a:gd name="T11" fmla="*/ 0 h 1259"/>
                <a:gd name="T12" fmla="*/ 0 w 3257"/>
                <a:gd name="T13" fmla="*/ 0 h 1259"/>
                <a:gd name="T14" fmla="*/ 0 w 3257"/>
                <a:gd name="T15" fmla="*/ 0 h 1259"/>
                <a:gd name="T16" fmla="*/ 0 w 3257"/>
                <a:gd name="T17" fmla="*/ 0 h 1259"/>
                <a:gd name="T18" fmla="*/ 0 w 3257"/>
                <a:gd name="T19" fmla="*/ 0 h 1259"/>
                <a:gd name="T20" fmla="*/ 0 w 3257"/>
                <a:gd name="T21" fmla="*/ 0 h 1259"/>
                <a:gd name="T22" fmla="*/ 0 w 3257"/>
                <a:gd name="T23" fmla="*/ 0 h 1259"/>
                <a:gd name="T24" fmla="*/ 0 w 3257"/>
                <a:gd name="T25" fmla="*/ 0 h 1259"/>
                <a:gd name="T26" fmla="*/ 0 w 3257"/>
                <a:gd name="T27" fmla="*/ 0 h 1259"/>
                <a:gd name="T28" fmla="*/ 0 w 3257"/>
                <a:gd name="T29" fmla="*/ 0 h 1259"/>
                <a:gd name="T30" fmla="*/ 0 w 3257"/>
                <a:gd name="T31" fmla="*/ 0 h 1259"/>
                <a:gd name="T32" fmla="*/ 0 w 3257"/>
                <a:gd name="T33" fmla="*/ 0 h 1259"/>
                <a:gd name="T34" fmla="*/ 0 w 3257"/>
                <a:gd name="T35" fmla="*/ 0 h 1259"/>
                <a:gd name="T36" fmla="*/ 0 w 3257"/>
                <a:gd name="T37" fmla="*/ 0 h 1259"/>
                <a:gd name="T38" fmla="*/ 0 w 3257"/>
                <a:gd name="T39" fmla="*/ 0 h 1259"/>
                <a:gd name="T40" fmla="*/ 0 w 3257"/>
                <a:gd name="T41" fmla="*/ 0 h 1259"/>
                <a:gd name="T42" fmla="*/ 0 w 3257"/>
                <a:gd name="T43" fmla="*/ 0 h 1259"/>
                <a:gd name="T44" fmla="*/ 0 w 3257"/>
                <a:gd name="T45" fmla="*/ 0 h 1259"/>
                <a:gd name="T46" fmla="*/ 0 w 3257"/>
                <a:gd name="T47" fmla="*/ 0 h 1259"/>
                <a:gd name="T48" fmla="*/ 0 w 3257"/>
                <a:gd name="T49" fmla="*/ 0 h 1259"/>
                <a:gd name="T50" fmla="*/ 0 w 3257"/>
                <a:gd name="T51" fmla="*/ 0 h 1259"/>
                <a:gd name="T52" fmla="*/ 0 w 3257"/>
                <a:gd name="T53" fmla="*/ 0 h 1259"/>
                <a:gd name="T54" fmla="*/ 0 w 3257"/>
                <a:gd name="T55" fmla="*/ 0 h 1259"/>
                <a:gd name="T56" fmla="*/ 0 w 3257"/>
                <a:gd name="T57" fmla="*/ 0 h 1259"/>
                <a:gd name="T58" fmla="*/ 0 w 3257"/>
                <a:gd name="T59" fmla="*/ 0 h 1259"/>
                <a:gd name="T60" fmla="*/ 0 w 3257"/>
                <a:gd name="T61" fmla="*/ 0 h 1259"/>
                <a:gd name="T62" fmla="*/ 0 w 3257"/>
                <a:gd name="T63" fmla="*/ 0 h 1259"/>
                <a:gd name="T64" fmla="*/ 0 w 3257"/>
                <a:gd name="T65" fmla="*/ 0 h 1259"/>
                <a:gd name="T66" fmla="*/ 0 w 3257"/>
                <a:gd name="T67" fmla="*/ 0 h 1259"/>
                <a:gd name="T68" fmla="*/ 0 w 3257"/>
                <a:gd name="T69" fmla="*/ 0 h 1259"/>
                <a:gd name="T70" fmla="*/ 0 w 3257"/>
                <a:gd name="T71" fmla="*/ 0 h 1259"/>
                <a:gd name="T72" fmla="*/ 0 w 3257"/>
                <a:gd name="T73" fmla="*/ 0 h 1259"/>
                <a:gd name="T74" fmla="*/ 0 w 3257"/>
                <a:gd name="T75" fmla="*/ 0 h 1259"/>
                <a:gd name="T76" fmla="*/ 0 w 3257"/>
                <a:gd name="T77" fmla="*/ 0 h 1259"/>
                <a:gd name="T78" fmla="*/ 0 w 3257"/>
                <a:gd name="T79" fmla="*/ 0 h 1259"/>
                <a:gd name="T80" fmla="*/ 0 w 3257"/>
                <a:gd name="T81" fmla="*/ 0 h 1259"/>
                <a:gd name="T82" fmla="*/ 0 w 3257"/>
                <a:gd name="T83" fmla="*/ 0 h 1259"/>
                <a:gd name="T84" fmla="*/ 0 w 3257"/>
                <a:gd name="T85" fmla="*/ 0 h 1259"/>
                <a:gd name="T86" fmla="*/ 0 w 3257"/>
                <a:gd name="T87" fmla="*/ 0 h 1259"/>
                <a:gd name="T88" fmla="*/ 0 w 3257"/>
                <a:gd name="T89" fmla="*/ 0 h 1259"/>
                <a:gd name="T90" fmla="*/ 0 w 3257"/>
                <a:gd name="T91" fmla="*/ 0 h 1259"/>
                <a:gd name="T92" fmla="*/ 0 w 3257"/>
                <a:gd name="T93" fmla="*/ 0 h 125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257"/>
                <a:gd name="T142" fmla="*/ 0 h 1259"/>
                <a:gd name="T143" fmla="*/ 3257 w 3257"/>
                <a:gd name="T144" fmla="*/ 1259 h 125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257" h="1259">
                  <a:moveTo>
                    <a:pt x="44" y="0"/>
                  </a:moveTo>
                  <a:lnTo>
                    <a:pt x="0" y="99"/>
                  </a:lnTo>
                  <a:lnTo>
                    <a:pt x="5" y="321"/>
                  </a:lnTo>
                  <a:lnTo>
                    <a:pt x="66" y="448"/>
                  </a:lnTo>
                  <a:lnTo>
                    <a:pt x="166" y="482"/>
                  </a:lnTo>
                  <a:lnTo>
                    <a:pt x="338" y="625"/>
                  </a:lnTo>
                  <a:lnTo>
                    <a:pt x="758" y="915"/>
                  </a:lnTo>
                  <a:lnTo>
                    <a:pt x="853" y="931"/>
                  </a:lnTo>
                  <a:lnTo>
                    <a:pt x="974" y="997"/>
                  </a:lnTo>
                  <a:lnTo>
                    <a:pt x="1014" y="1076"/>
                  </a:lnTo>
                  <a:lnTo>
                    <a:pt x="1334" y="1242"/>
                  </a:lnTo>
                  <a:lnTo>
                    <a:pt x="1468" y="1259"/>
                  </a:lnTo>
                  <a:lnTo>
                    <a:pt x="3257" y="698"/>
                  </a:lnTo>
                  <a:lnTo>
                    <a:pt x="3241" y="577"/>
                  </a:lnTo>
                  <a:lnTo>
                    <a:pt x="2764" y="426"/>
                  </a:lnTo>
                  <a:lnTo>
                    <a:pt x="3207" y="621"/>
                  </a:lnTo>
                  <a:lnTo>
                    <a:pt x="1446" y="1174"/>
                  </a:lnTo>
                  <a:lnTo>
                    <a:pt x="1334" y="1076"/>
                  </a:lnTo>
                  <a:lnTo>
                    <a:pt x="1279" y="931"/>
                  </a:lnTo>
                  <a:lnTo>
                    <a:pt x="1324" y="648"/>
                  </a:lnTo>
                  <a:lnTo>
                    <a:pt x="1245" y="786"/>
                  </a:lnTo>
                  <a:lnTo>
                    <a:pt x="1229" y="931"/>
                  </a:lnTo>
                  <a:lnTo>
                    <a:pt x="1279" y="1114"/>
                  </a:lnTo>
                  <a:lnTo>
                    <a:pt x="1324" y="1174"/>
                  </a:lnTo>
                  <a:lnTo>
                    <a:pt x="1064" y="1048"/>
                  </a:lnTo>
                  <a:lnTo>
                    <a:pt x="1014" y="925"/>
                  </a:lnTo>
                  <a:lnTo>
                    <a:pt x="1002" y="742"/>
                  </a:lnTo>
                  <a:lnTo>
                    <a:pt x="1036" y="615"/>
                  </a:lnTo>
                  <a:lnTo>
                    <a:pt x="974" y="710"/>
                  </a:lnTo>
                  <a:lnTo>
                    <a:pt x="952" y="842"/>
                  </a:lnTo>
                  <a:lnTo>
                    <a:pt x="941" y="921"/>
                  </a:lnTo>
                  <a:lnTo>
                    <a:pt x="847" y="859"/>
                  </a:lnTo>
                  <a:lnTo>
                    <a:pt x="831" y="698"/>
                  </a:lnTo>
                  <a:lnTo>
                    <a:pt x="881" y="510"/>
                  </a:lnTo>
                  <a:lnTo>
                    <a:pt x="820" y="593"/>
                  </a:lnTo>
                  <a:lnTo>
                    <a:pt x="776" y="720"/>
                  </a:lnTo>
                  <a:lnTo>
                    <a:pt x="776" y="853"/>
                  </a:lnTo>
                  <a:lnTo>
                    <a:pt x="183" y="442"/>
                  </a:lnTo>
                  <a:lnTo>
                    <a:pt x="177" y="321"/>
                  </a:lnTo>
                  <a:lnTo>
                    <a:pt x="183" y="221"/>
                  </a:lnTo>
                  <a:lnTo>
                    <a:pt x="132" y="287"/>
                  </a:lnTo>
                  <a:lnTo>
                    <a:pt x="104" y="394"/>
                  </a:lnTo>
                  <a:lnTo>
                    <a:pt x="44" y="282"/>
                  </a:lnTo>
                  <a:lnTo>
                    <a:pt x="44" y="121"/>
                  </a:lnTo>
                  <a:lnTo>
                    <a:pt x="149" y="54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3446" y="2677"/>
              <a:ext cx="100" cy="152"/>
            </a:xfrm>
            <a:custGeom>
              <a:avLst/>
              <a:gdLst>
                <a:gd name="T0" fmla="*/ 0 w 300"/>
                <a:gd name="T1" fmla="*/ 0 h 454"/>
                <a:gd name="T2" fmla="*/ 0 w 300"/>
                <a:gd name="T3" fmla="*/ 0 h 454"/>
                <a:gd name="T4" fmla="*/ 0 w 300"/>
                <a:gd name="T5" fmla="*/ 0 h 454"/>
                <a:gd name="T6" fmla="*/ 0 w 300"/>
                <a:gd name="T7" fmla="*/ 0 h 454"/>
                <a:gd name="T8" fmla="*/ 0 w 300"/>
                <a:gd name="T9" fmla="*/ 0 h 454"/>
                <a:gd name="T10" fmla="*/ 0 w 300"/>
                <a:gd name="T11" fmla="*/ 0 h 454"/>
                <a:gd name="T12" fmla="*/ 0 w 300"/>
                <a:gd name="T13" fmla="*/ 0 h 454"/>
                <a:gd name="T14" fmla="*/ 0 w 300"/>
                <a:gd name="T15" fmla="*/ 0 h 454"/>
                <a:gd name="T16" fmla="*/ 0 w 300"/>
                <a:gd name="T17" fmla="*/ 0 h 454"/>
                <a:gd name="T18" fmla="*/ 0 w 300"/>
                <a:gd name="T19" fmla="*/ 0 h 454"/>
                <a:gd name="T20" fmla="*/ 0 w 300"/>
                <a:gd name="T21" fmla="*/ 0 h 454"/>
                <a:gd name="T22" fmla="*/ 0 w 300"/>
                <a:gd name="T23" fmla="*/ 0 h 4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0"/>
                <a:gd name="T37" fmla="*/ 0 h 454"/>
                <a:gd name="T38" fmla="*/ 300 w 300"/>
                <a:gd name="T39" fmla="*/ 454 h 45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0" h="454">
                  <a:moveTo>
                    <a:pt x="145" y="0"/>
                  </a:moveTo>
                  <a:lnTo>
                    <a:pt x="78" y="50"/>
                  </a:lnTo>
                  <a:lnTo>
                    <a:pt x="46" y="138"/>
                  </a:lnTo>
                  <a:lnTo>
                    <a:pt x="0" y="350"/>
                  </a:lnTo>
                  <a:lnTo>
                    <a:pt x="46" y="454"/>
                  </a:lnTo>
                  <a:lnTo>
                    <a:pt x="300" y="372"/>
                  </a:lnTo>
                  <a:lnTo>
                    <a:pt x="239" y="310"/>
                  </a:lnTo>
                  <a:lnTo>
                    <a:pt x="78" y="355"/>
                  </a:lnTo>
                  <a:lnTo>
                    <a:pt x="84" y="183"/>
                  </a:lnTo>
                  <a:lnTo>
                    <a:pt x="156" y="12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3558" y="2740"/>
              <a:ext cx="156" cy="54"/>
            </a:xfrm>
            <a:custGeom>
              <a:avLst/>
              <a:gdLst>
                <a:gd name="T0" fmla="*/ 0 w 470"/>
                <a:gd name="T1" fmla="*/ 0 h 161"/>
                <a:gd name="T2" fmla="*/ 0 w 470"/>
                <a:gd name="T3" fmla="*/ 0 h 161"/>
                <a:gd name="T4" fmla="*/ 0 w 470"/>
                <a:gd name="T5" fmla="*/ 0 h 161"/>
                <a:gd name="T6" fmla="*/ 0 w 470"/>
                <a:gd name="T7" fmla="*/ 0 h 161"/>
                <a:gd name="T8" fmla="*/ 0 w 470"/>
                <a:gd name="T9" fmla="*/ 0 h 1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161"/>
                <a:gd name="T17" fmla="*/ 470 w 470"/>
                <a:gd name="T18" fmla="*/ 161 h 1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161">
                  <a:moveTo>
                    <a:pt x="10" y="99"/>
                  </a:moveTo>
                  <a:lnTo>
                    <a:pt x="470" y="0"/>
                  </a:lnTo>
                  <a:lnTo>
                    <a:pt x="0" y="161"/>
                  </a:lnTo>
                  <a:lnTo>
                    <a:pt x="10" y="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2933" y="2554"/>
              <a:ext cx="1017" cy="494"/>
            </a:xfrm>
            <a:custGeom>
              <a:avLst/>
              <a:gdLst>
                <a:gd name="T0" fmla="*/ 0 w 3052"/>
                <a:gd name="T1" fmla="*/ 0 h 1482"/>
                <a:gd name="T2" fmla="*/ 0 w 3052"/>
                <a:gd name="T3" fmla="*/ 0 h 1482"/>
                <a:gd name="T4" fmla="*/ 0 w 3052"/>
                <a:gd name="T5" fmla="*/ 0 h 1482"/>
                <a:gd name="T6" fmla="*/ 0 w 3052"/>
                <a:gd name="T7" fmla="*/ 0 h 1482"/>
                <a:gd name="T8" fmla="*/ 0 w 3052"/>
                <a:gd name="T9" fmla="*/ 0 h 1482"/>
                <a:gd name="T10" fmla="*/ 0 w 3052"/>
                <a:gd name="T11" fmla="*/ 0 h 1482"/>
                <a:gd name="T12" fmla="*/ 0 w 3052"/>
                <a:gd name="T13" fmla="*/ 0 h 1482"/>
                <a:gd name="T14" fmla="*/ 0 w 3052"/>
                <a:gd name="T15" fmla="*/ 0 h 1482"/>
                <a:gd name="T16" fmla="*/ 0 w 3052"/>
                <a:gd name="T17" fmla="*/ 0 h 1482"/>
                <a:gd name="T18" fmla="*/ 0 w 3052"/>
                <a:gd name="T19" fmla="*/ 0 h 1482"/>
                <a:gd name="T20" fmla="*/ 0 w 3052"/>
                <a:gd name="T21" fmla="*/ 0 h 1482"/>
                <a:gd name="T22" fmla="*/ 0 w 3052"/>
                <a:gd name="T23" fmla="*/ 0 h 1482"/>
                <a:gd name="T24" fmla="*/ 0 w 3052"/>
                <a:gd name="T25" fmla="*/ 0 h 1482"/>
                <a:gd name="T26" fmla="*/ 0 w 3052"/>
                <a:gd name="T27" fmla="*/ 0 h 1482"/>
                <a:gd name="T28" fmla="*/ 0 w 3052"/>
                <a:gd name="T29" fmla="*/ 0 h 1482"/>
                <a:gd name="T30" fmla="*/ 0 w 3052"/>
                <a:gd name="T31" fmla="*/ 0 h 1482"/>
                <a:gd name="T32" fmla="*/ 0 w 3052"/>
                <a:gd name="T33" fmla="*/ 0 h 1482"/>
                <a:gd name="T34" fmla="*/ 0 w 3052"/>
                <a:gd name="T35" fmla="*/ 0 h 1482"/>
                <a:gd name="T36" fmla="*/ 0 w 3052"/>
                <a:gd name="T37" fmla="*/ 0 h 1482"/>
                <a:gd name="T38" fmla="*/ 0 w 3052"/>
                <a:gd name="T39" fmla="*/ 0 h 1482"/>
                <a:gd name="T40" fmla="*/ 0 w 3052"/>
                <a:gd name="T41" fmla="*/ 0 h 1482"/>
                <a:gd name="T42" fmla="*/ 0 w 3052"/>
                <a:gd name="T43" fmla="*/ 0 h 1482"/>
                <a:gd name="T44" fmla="*/ 0 w 3052"/>
                <a:gd name="T45" fmla="*/ 0 h 1482"/>
                <a:gd name="T46" fmla="*/ 0 w 3052"/>
                <a:gd name="T47" fmla="*/ 0 h 148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052"/>
                <a:gd name="T73" fmla="*/ 0 h 1482"/>
                <a:gd name="T74" fmla="*/ 3052 w 3052"/>
                <a:gd name="T75" fmla="*/ 1482 h 148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052" h="1482">
                  <a:moveTo>
                    <a:pt x="243" y="0"/>
                  </a:moveTo>
                  <a:lnTo>
                    <a:pt x="0" y="37"/>
                  </a:lnTo>
                  <a:lnTo>
                    <a:pt x="7" y="126"/>
                  </a:lnTo>
                  <a:lnTo>
                    <a:pt x="770" y="1337"/>
                  </a:lnTo>
                  <a:lnTo>
                    <a:pt x="2809" y="1107"/>
                  </a:lnTo>
                  <a:lnTo>
                    <a:pt x="2903" y="1151"/>
                  </a:lnTo>
                  <a:lnTo>
                    <a:pt x="2957" y="1237"/>
                  </a:lnTo>
                  <a:lnTo>
                    <a:pt x="2892" y="1419"/>
                  </a:lnTo>
                  <a:lnTo>
                    <a:pt x="2554" y="1482"/>
                  </a:lnTo>
                  <a:lnTo>
                    <a:pt x="2906" y="1482"/>
                  </a:lnTo>
                  <a:lnTo>
                    <a:pt x="3052" y="1259"/>
                  </a:lnTo>
                  <a:lnTo>
                    <a:pt x="3044" y="1078"/>
                  </a:lnTo>
                  <a:lnTo>
                    <a:pt x="2980" y="994"/>
                  </a:lnTo>
                  <a:lnTo>
                    <a:pt x="2626" y="1041"/>
                  </a:lnTo>
                  <a:lnTo>
                    <a:pt x="2561" y="1069"/>
                  </a:lnTo>
                  <a:lnTo>
                    <a:pt x="2484" y="1041"/>
                  </a:lnTo>
                  <a:lnTo>
                    <a:pt x="881" y="1230"/>
                  </a:lnTo>
                  <a:lnTo>
                    <a:pt x="384" y="532"/>
                  </a:lnTo>
                  <a:lnTo>
                    <a:pt x="827" y="1236"/>
                  </a:lnTo>
                  <a:lnTo>
                    <a:pt x="787" y="1295"/>
                  </a:lnTo>
                  <a:lnTo>
                    <a:pt x="31" y="70"/>
                  </a:lnTo>
                  <a:lnTo>
                    <a:pt x="224" y="37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2959" y="2664"/>
              <a:ext cx="183" cy="427"/>
            </a:xfrm>
            <a:custGeom>
              <a:avLst/>
              <a:gdLst>
                <a:gd name="T0" fmla="*/ 0 w 547"/>
                <a:gd name="T1" fmla="*/ 0 h 1281"/>
                <a:gd name="T2" fmla="*/ 0 w 547"/>
                <a:gd name="T3" fmla="*/ 0 h 1281"/>
                <a:gd name="T4" fmla="*/ 0 w 547"/>
                <a:gd name="T5" fmla="*/ 0 h 1281"/>
                <a:gd name="T6" fmla="*/ 0 w 547"/>
                <a:gd name="T7" fmla="*/ 0 h 1281"/>
                <a:gd name="T8" fmla="*/ 0 w 547"/>
                <a:gd name="T9" fmla="*/ 0 h 1281"/>
                <a:gd name="T10" fmla="*/ 0 w 547"/>
                <a:gd name="T11" fmla="*/ 0 h 1281"/>
                <a:gd name="T12" fmla="*/ 0 w 547"/>
                <a:gd name="T13" fmla="*/ 0 h 1281"/>
                <a:gd name="T14" fmla="*/ 0 w 547"/>
                <a:gd name="T15" fmla="*/ 0 h 1281"/>
                <a:gd name="T16" fmla="*/ 0 w 547"/>
                <a:gd name="T17" fmla="*/ 0 h 1281"/>
                <a:gd name="T18" fmla="*/ 0 w 547"/>
                <a:gd name="T19" fmla="*/ 0 h 1281"/>
                <a:gd name="T20" fmla="*/ 0 w 547"/>
                <a:gd name="T21" fmla="*/ 0 h 1281"/>
                <a:gd name="T22" fmla="*/ 0 w 547"/>
                <a:gd name="T23" fmla="*/ 0 h 1281"/>
                <a:gd name="T24" fmla="*/ 0 w 547"/>
                <a:gd name="T25" fmla="*/ 0 h 1281"/>
                <a:gd name="T26" fmla="*/ 0 w 547"/>
                <a:gd name="T27" fmla="*/ 0 h 128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7"/>
                <a:gd name="T43" fmla="*/ 0 h 1281"/>
                <a:gd name="T44" fmla="*/ 547 w 547"/>
                <a:gd name="T45" fmla="*/ 1281 h 128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7" h="1281">
                  <a:moveTo>
                    <a:pt x="71" y="0"/>
                  </a:moveTo>
                  <a:lnTo>
                    <a:pt x="82" y="95"/>
                  </a:lnTo>
                  <a:lnTo>
                    <a:pt x="66" y="175"/>
                  </a:lnTo>
                  <a:lnTo>
                    <a:pt x="38" y="228"/>
                  </a:lnTo>
                  <a:lnTo>
                    <a:pt x="0" y="256"/>
                  </a:lnTo>
                  <a:lnTo>
                    <a:pt x="143" y="527"/>
                  </a:lnTo>
                  <a:lnTo>
                    <a:pt x="547" y="1281"/>
                  </a:lnTo>
                  <a:lnTo>
                    <a:pt x="249" y="604"/>
                  </a:lnTo>
                  <a:lnTo>
                    <a:pt x="66" y="256"/>
                  </a:lnTo>
                  <a:lnTo>
                    <a:pt x="243" y="465"/>
                  </a:lnTo>
                  <a:lnTo>
                    <a:pt x="104" y="189"/>
                  </a:lnTo>
                  <a:lnTo>
                    <a:pt x="143" y="89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2904" y="2702"/>
              <a:ext cx="1092" cy="489"/>
            </a:xfrm>
            <a:custGeom>
              <a:avLst/>
              <a:gdLst>
                <a:gd name="T0" fmla="*/ 0 w 3277"/>
                <a:gd name="T1" fmla="*/ 0 h 1467"/>
                <a:gd name="T2" fmla="*/ 0 w 3277"/>
                <a:gd name="T3" fmla="*/ 0 h 1467"/>
                <a:gd name="T4" fmla="*/ 0 w 3277"/>
                <a:gd name="T5" fmla="*/ 0 h 1467"/>
                <a:gd name="T6" fmla="*/ 0 w 3277"/>
                <a:gd name="T7" fmla="*/ 0 h 1467"/>
                <a:gd name="T8" fmla="*/ 0 w 3277"/>
                <a:gd name="T9" fmla="*/ 0 h 1467"/>
                <a:gd name="T10" fmla="*/ 0 w 3277"/>
                <a:gd name="T11" fmla="*/ 0 h 1467"/>
                <a:gd name="T12" fmla="*/ 0 w 3277"/>
                <a:gd name="T13" fmla="*/ 0 h 1467"/>
                <a:gd name="T14" fmla="*/ 0 w 3277"/>
                <a:gd name="T15" fmla="*/ 0 h 1467"/>
                <a:gd name="T16" fmla="*/ 0 w 3277"/>
                <a:gd name="T17" fmla="*/ 0 h 1467"/>
                <a:gd name="T18" fmla="*/ 0 w 3277"/>
                <a:gd name="T19" fmla="*/ 0 h 1467"/>
                <a:gd name="T20" fmla="*/ 0 w 3277"/>
                <a:gd name="T21" fmla="*/ 0 h 1467"/>
                <a:gd name="T22" fmla="*/ 0 w 3277"/>
                <a:gd name="T23" fmla="*/ 0 h 1467"/>
                <a:gd name="T24" fmla="*/ 0 w 3277"/>
                <a:gd name="T25" fmla="*/ 0 h 1467"/>
                <a:gd name="T26" fmla="*/ 0 w 3277"/>
                <a:gd name="T27" fmla="*/ 0 h 1467"/>
                <a:gd name="T28" fmla="*/ 0 w 3277"/>
                <a:gd name="T29" fmla="*/ 0 h 1467"/>
                <a:gd name="T30" fmla="*/ 0 w 3277"/>
                <a:gd name="T31" fmla="*/ 0 h 1467"/>
                <a:gd name="T32" fmla="*/ 0 w 3277"/>
                <a:gd name="T33" fmla="*/ 0 h 1467"/>
                <a:gd name="T34" fmla="*/ 0 w 3277"/>
                <a:gd name="T35" fmla="*/ 0 h 1467"/>
                <a:gd name="T36" fmla="*/ 0 w 3277"/>
                <a:gd name="T37" fmla="*/ 0 h 1467"/>
                <a:gd name="T38" fmla="*/ 0 w 3277"/>
                <a:gd name="T39" fmla="*/ 0 h 1467"/>
                <a:gd name="T40" fmla="*/ 0 w 3277"/>
                <a:gd name="T41" fmla="*/ 0 h 1467"/>
                <a:gd name="T42" fmla="*/ 0 w 3277"/>
                <a:gd name="T43" fmla="*/ 0 h 1467"/>
                <a:gd name="T44" fmla="*/ 0 w 3277"/>
                <a:gd name="T45" fmla="*/ 0 h 1467"/>
                <a:gd name="T46" fmla="*/ 0 w 3277"/>
                <a:gd name="T47" fmla="*/ 0 h 1467"/>
                <a:gd name="T48" fmla="*/ 0 w 3277"/>
                <a:gd name="T49" fmla="*/ 0 h 1467"/>
                <a:gd name="T50" fmla="*/ 0 w 3277"/>
                <a:gd name="T51" fmla="*/ 0 h 1467"/>
                <a:gd name="T52" fmla="*/ 0 w 3277"/>
                <a:gd name="T53" fmla="*/ 0 h 1467"/>
                <a:gd name="T54" fmla="*/ 0 w 3277"/>
                <a:gd name="T55" fmla="*/ 0 h 1467"/>
                <a:gd name="T56" fmla="*/ 0 w 3277"/>
                <a:gd name="T57" fmla="*/ 0 h 146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277"/>
                <a:gd name="T88" fmla="*/ 0 h 1467"/>
                <a:gd name="T89" fmla="*/ 3277 w 3277"/>
                <a:gd name="T90" fmla="*/ 1467 h 146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277" h="1467">
                  <a:moveTo>
                    <a:pt x="256" y="0"/>
                  </a:moveTo>
                  <a:lnTo>
                    <a:pt x="120" y="62"/>
                  </a:lnTo>
                  <a:lnTo>
                    <a:pt x="12" y="85"/>
                  </a:lnTo>
                  <a:lnTo>
                    <a:pt x="0" y="157"/>
                  </a:lnTo>
                  <a:lnTo>
                    <a:pt x="445" y="993"/>
                  </a:lnTo>
                  <a:lnTo>
                    <a:pt x="635" y="1467"/>
                  </a:lnTo>
                  <a:lnTo>
                    <a:pt x="2530" y="1233"/>
                  </a:lnTo>
                  <a:lnTo>
                    <a:pt x="2601" y="1210"/>
                  </a:lnTo>
                  <a:lnTo>
                    <a:pt x="2702" y="1244"/>
                  </a:lnTo>
                  <a:lnTo>
                    <a:pt x="3045" y="1198"/>
                  </a:lnTo>
                  <a:lnTo>
                    <a:pt x="3199" y="1056"/>
                  </a:lnTo>
                  <a:lnTo>
                    <a:pt x="3277" y="706"/>
                  </a:lnTo>
                  <a:lnTo>
                    <a:pt x="3223" y="456"/>
                  </a:lnTo>
                  <a:lnTo>
                    <a:pt x="2982" y="245"/>
                  </a:lnTo>
                  <a:lnTo>
                    <a:pt x="2511" y="363"/>
                  </a:lnTo>
                  <a:lnTo>
                    <a:pt x="2933" y="371"/>
                  </a:lnTo>
                  <a:lnTo>
                    <a:pt x="3115" y="510"/>
                  </a:lnTo>
                  <a:lnTo>
                    <a:pt x="3196" y="631"/>
                  </a:lnTo>
                  <a:lnTo>
                    <a:pt x="3202" y="811"/>
                  </a:lnTo>
                  <a:lnTo>
                    <a:pt x="3134" y="1027"/>
                  </a:lnTo>
                  <a:lnTo>
                    <a:pt x="3047" y="1124"/>
                  </a:lnTo>
                  <a:lnTo>
                    <a:pt x="2769" y="1161"/>
                  </a:lnTo>
                  <a:lnTo>
                    <a:pt x="2645" y="1121"/>
                  </a:lnTo>
                  <a:lnTo>
                    <a:pt x="2477" y="1205"/>
                  </a:lnTo>
                  <a:lnTo>
                    <a:pt x="688" y="1360"/>
                  </a:lnTo>
                  <a:lnTo>
                    <a:pt x="53" y="107"/>
                  </a:lnTo>
                  <a:lnTo>
                    <a:pt x="270" y="41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3148" y="2941"/>
              <a:ext cx="552" cy="163"/>
            </a:xfrm>
            <a:custGeom>
              <a:avLst/>
              <a:gdLst>
                <a:gd name="T0" fmla="*/ 0 w 1656"/>
                <a:gd name="T1" fmla="*/ 0 h 489"/>
                <a:gd name="T2" fmla="*/ 0 w 1656"/>
                <a:gd name="T3" fmla="*/ 0 h 489"/>
                <a:gd name="T4" fmla="*/ 0 w 1656"/>
                <a:gd name="T5" fmla="*/ 0 h 489"/>
                <a:gd name="T6" fmla="*/ 0 w 1656"/>
                <a:gd name="T7" fmla="*/ 0 h 489"/>
                <a:gd name="T8" fmla="*/ 0 w 1656"/>
                <a:gd name="T9" fmla="*/ 0 h 489"/>
                <a:gd name="T10" fmla="*/ 0 w 1656"/>
                <a:gd name="T11" fmla="*/ 0 h 489"/>
                <a:gd name="T12" fmla="*/ 0 w 1656"/>
                <a:gd name="T13" fmla="*/ 0 h 489"/>
                <a:gd name="T14" fmla="*/ 0 w 1656"/>
                <a:gd name="T15" fmla="*/ 0 h 489"/>
                <a:gd name="T16" fmla="*/ 0 w 1656"/>
                <a:gd name="T17" fmla="*/ 0 h 489"/>
                <a:gd name="T18" fmla="*/ 0 w 1656"/>
                <a:gd name="T19" fmla="*/ 0 h 489"/>
                <a:gd name="T20" fmla="*/ 0 w 1656"/>
                <a:gd name="T21" fmla="*/ 0 h 489"/>
                <a:gd name="T22" fmla="*/ 0 w 1656"/>
                <a:gd name="T23" fmla="*/ 0 h 489"/>
                <a:gd name="T24" fmla="*/ 0 w 1656"/>
                <a:gd name="T25" fmla="*/ 0 h 489"/>
                <a:gd name="T26" fmla="*/ 0 w 1656"/>
                <a:gd name="T27" fmla="*/ 0 h 48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56"/>
                <a:gd name="T43" fmla="*/ 0 h 489"/>
                <a:gd name="T44" fmla="*/ 1656 w 1656"/>
                <a:gd name="T45" fmla="*/ 489 h 48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56" h="489">
                  <a:moveTo>
                    <a:pt x="0" y="489"/>
                  </a:moveTo>
                  <a:lnTo>
                    <a:pt x="133" y="366"/>
                  </a:lnTo>
                  <a:lnTo>
                    <a:pt x="193" y="256"/>
                  </a:lnTo>
                  <a:lnTo>
                    <a:pt x="177" y="123"/>
                  </a:lnTo>
                  <a:lnTo>
                    <a:pt x="1202" y="0"/>
                  </a:lnTo>
                  <a:lnTo>
                    <a:pt x="288" y="157"/>
                  </a:lnTo>
                  <a:lnTo>
                    <a:pt x="248" y="267"/>
                  </a:lnTo>
                  <a:lnTo>
                    <a:pt x="1030" y="223"/>
                  </a:lnTo>
                  <a:lnTo>
                    <a:pt x="232" y="340"/>
                  </a:lnTo>
                  <a:lnTo>
                    <a:pt x="187" y="384"/>
                  </a:lnTo>
                  <a:lnTo>
                    <a:pt x="143" y="411"/>
                  </a:lnTo>
                  <a:lnTo>
                    <a:pt x="1656" y="328"/>
                  </a:lnTo>
                  <a:lnTo>
                    <a:pt x="0" y="4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3149" y="2785"/>
              <a:ext cx="253" cy="111"/>
            </a:xfrm>
            <a:custGeom>
              <a:avLst/>
              <a:gdLst>
                <a:gd name="T0" fmla="*/ 0 w 759"/>
                <a:gd name="T1" fmla="*/ 0 h 332"/>
                <a:gd name="T2" fmla="*/ 0 w 759"/>
                <a:gd name="T3" fmla="*/ 0 h 332"/>
                <a:gd name="T4" fmla="*/ 0 w 759"/>
                <a:gd name="T5" fmla="*/ 0 h 332"/>
                <a:gd name="T6" fmla="*/ 0 w 759"/>
                <a:gd name="T7" fmla="*/ 0 h 332"/>
                <a:gd name="T8" fmla="*/ 0 w 759"/>
                <a:gd name="T9" fmla="*/ 0 h 332"/>
                <a:gd name="T10" fmla="*/ 0 w 759"/>
                <a:gd name="T11" fmla="*/ 0 h 332"/>
                <a:gd name="T12" fmla="*/ 0 w 759"/>
                <a:gd name="T13" fmla="*/ 0 h 332"/>
                <a:gd name="T14" fmla="*/ 0 w 759"/>
                <a:gd name="T15" fmla="*/ 0 h 332"/>
                <a:gd name="T16" fmla="*/ 0 w 759"/>
                <a:gd name="T17" fmla="*/ 0 h 332"/>
                <a:gd name="T18" fmla="*/ 0 w 759"/>
                <a:gd name="T19" fmla="*/ 0 h 3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9"/>
                <a:gd name="T31" fmla="*/ 0 h 332"/>
                <a:gd name="T32" fmla="*/ 759 w 759"/>
                <a:gd name="T33" fmla="*/ 332 h 3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9" h="332">
                  <a:moveTo>
                    <a:pt x="292" y="0"/>
                  </a:moveTo>
                  <a:lnTo>
                    <a:pt x="0" y="15"/>
                  </a:lnTo>
                  <a:lnTo>
                    <a:pt x="221" y="332"/>
                  </a:lnTo>
                  <a:lnTo>
                    <a:pt x="759" y="291"/>
                  </a:lnTo>
                  <a:lnTo>
                    <a:pt x="700" y="251"/>
                  </a:lnTo>
                  <a:lnTo>
                    <a:pt x="261" y="266"/>
                  </a:lnTo>
                  <a:lnTo>
                    <a:pt x="145" y="71"/>
                  </a:lnTo>
                  <a:lnTo>
                    <a:pt x="360" y="19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3582" y="2852"/>
              <a:ext cx="219" cy="28"/>
            </a:xfrm>
            <a:custGeom>
              <a:avLst/>
              <a:gdLst>
                <a:gd name="T0" fmla="*/ 0 w 657"/>
                <a:gd name="T1" fmla="*/ 0 h 84"/>
                <a:gd name="T2" fmla="*/ 0 w 657"/>
                <a:gd name="T3" fmla="*/ 0 h 84"/>
                <a:gd name="T4" fmla="*/ 0 w 657"/>
                <a:gd name="T5" fmla="*/ 0 h 84"/>
                <a:gd name="T6" fmla="*/ 0 w 657"/>
                <a:gd name="T7" fmla="*/ 0 h 84"/>
                <a:gd name="T8" fmla="*/ 0 w 657"/>
                <a:gd name="T9" fmla="*/ 0 h 84"/>
                <a:gd name="T10" fmla="*/ 0 w 657"/>
                <a:gd name="T11" fmla="*/ 0 h 84"/>
                <a:gd name="T12" fmla="*/ 0 w 657"/>
                <a:gd name="T13" fmla="*/ 0 h 84"/>
                <a:gd name="T14" fmla="*/ 0 w 657"/>
                <a:gd name="T15" fmla="*/ 0 h 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7"/>
                <a:gd name="T25" fmla="*/ 0 h 84"/>
                <a:gd name="T26" fmla="*/ 657 w 657"/>
                <a:gd name="T27" fmla="*/ 84 h 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7" h="84">
                  <a:moveTo>
                    <a:pt x="0" y="84"/>
                  </a:moveTo>
                  <a:lnTo>
                    <a:pt x="113" y="71"/>
                  </a:lnTo>
                  <a:lnTo>
                    <a:pt x="337" y="42"/>
                  </a:lnTo>
                  <a:lnTo>
                    <a:pt x="558" y="13"/>
                  </a:lnTo>
                  <a:lnTo>
                    <a:pt x="657" y="0"/>
                  </a:lnTo>
                  <a:lnTo>
                    <a:pt x="164" y="17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3203" y="2181"/>
              <a:ext cx="608" cy="150"/>
            </a:xfrm>
            <a:custGeom>
              <a:avLst/>
              <a:gdLst>
                <a:gd name="T0" fmla="*/ 0 w 1825"/>
                <a:gd name="T1" fmla="*/ 0 h 451"/>
                <a:gd name="T2" fmla="*/ 0 w 1825"/>
                <a:gd name="T3" fmla="*/ 0 h 451"/>
                <a:gd name="T4" fmla="*/ 0 w 1825"/>
                <a:gd name="T5" fmla="*/ 0 h 451"/>
                <a:gd name="T6" fmla="*/ 0 w 1825"/>
                <a:gd name="T7" fmla="*/ 0 h 451"/>
                <a:gd name="T8" fmla="*/ 0 w 1825"/>
                <a:gd name="T9" fmla="*/ 0 h 451"/>
                <a:gd name="T10" fmla="*/ 0 w 1825"/>
                <a:gd name="T11" fmla="*/ 0 h 451"/>
                <a:gd name="T12" fmla="*/ 0 w 1825"/>
                <a:gd name="T13" fmla="*/ 0 h 451"/>
                <a:gd name="T14" fmla="*/ 0 w 1825"/>
                <a:gd name="T15" fmla="*/ 0 h 451"/>
                <a:gd name="T16" fmla="*/ 0 w 1825"/>
                <a:gd name="T17" fmla="*/ 0 h 451"/>
                <a:gd name="T18" fmla="*/ 0 w 1825"/>
                <a:gd name="T19" fmla="*/ 0 h 451"/>
                <a:gd name="T20" fmla="*/ 0 w 1825"/>
                <a:gd name="T21" fmla="*/ 0 h 451"/>
                <a:gd name="T22" fmla="*/ 0 w 1825"/>
                <a:gd name="T23" fmla="*/ 0 h 451"/>
                <a:gd name="T24" fmla="*/ 0 w 1825"/>
                <a:gd name="T25" fmla="*/ 0 h 4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25"/>
                <a:gd name="T40" fmla="*/ 0 h 451"/>
                <a:gd name="T41" fmla="*/ 1825 w 1825"/>
                <a:gd name="T42" fmla="*/ 451 h 45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25" h="451">
                  <a:moveTo>
                    <a:pt x="1825" y="97"/>
                  </a:moveTo>
                  <a:lnTo>
                    <a:pt x="1527" y="47"/>
                  </a:lnTo>
                  <a:lnTo>
                    <a:pt x="1472" y="4"/>
                  </a:lnTo>
                  <a:lnTo>
                    <a:pt x="1391" y="0"/>
                  </a:lnTo>
                  <a:lnTo>
                    <a:pt x="0" y="308"/>
                  </a:lnTo>
                  <a:lnTo>
                    <a:pt x="451" y="451"/>
                  </a:lnTo>
                  <a:lnTo>
                    <a:pt x="1628" y="153"/>
                  </a:lnTo>
                  <a:lnTo>
                    <a:pt x="433" y="385"/>
                  </a:lnTo>
                  <a:lnTo>
                    <a:pt x="310" y="305"/>
                  </a:lnTo>
                  <a:lnTo>
                    <a:pt x="1400" y="42"/>
                  </a:lnTo>
                  <a:lnTo>
                    <a:pt x="1476" y="63"/>
                  </a:lnTo>
                  <a:lnTo>
                    <a:pt x="1825" y="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3653" y="2490"/>
              <a:ext cx="315" cy="128"/>
            </a:xfrm>
            <a:custGeom>
              <a:avLst/>
              <a:gdLst>
                <a:gd name="T0" fmla="*/ 0 w 945"/>
                <a:gd name="T1" fmla="*/ 0 h 382"/>
                <a:gd name="T2" fmla="*/ 0 w 945"/>
                <a:gd name="T3" fmla="*/ 0 h 382"/>
                <a:gd name="T4" fmla="*/ 0 w 945"/>
                <a:gd name="T5" fmla="*/ 0 h 382"/>
                <a:gd name="T6" fmla="*/ 0 w 945"/>
                <a:gd name="T7" fmla="*/ 0 h 382"/>
                <a:gd name="T8" fmla="*/ 0 w 945"/>
                <a:gd name="T9" fmla="*/ 0 h 382"/>
                <a:gd name="T10" fmla="*/ 0 w 945"/>
                <a:gd name="T11" fmla="*/ 0 h 3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45"/>
                <a:gd name="T19" fmla="*/ 0 h 382"/>
                <a:gd name="T20" fmla="*/ 945 w 945"/>
                <a:gd name="T21" fmla="*/ 382 h 3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45" h="382">
                  <a:moveTo>
                    <a:pt x="0" y="382"/>
                  </a:moveTo>
                  <a:lnTo>
                    <a:pt x="272" y="118"/>
                  </a:lnTo>
                  <a:lnTo>
                    <a:pt x="663" y="0"/>
                  </a:lnTo>
                  <a:lnTo>
                    <a:pt x="945" y="118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F7A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3499" y="2461"/>
              <a:ext cx="561" cy="391"/>
            </a:xfrm>
            <a:custGeom>
              <a:avLst/>
              <a:gdLst>
                <a:gd name="T0" fmla="*/ 0 w 1682"/>
                <a:gd name="T1" fmla="*/ 0 h 1174"/>
                <a:gd name="T2" fmla="*/ 0 w 1682"/>
                <a:gd name="T3" fmla="*/ 0 h 1174"/>
                <a:gd name="T4" fmla="*/ 0 w 1682"/>
                <a:gd name="T5" fmla="*/ 0 h 1174"/>
                <a:gd name="T6" fmla="*/ 0 w 1682"/>
                <a:gd name="T7" fmla="*/ 0 h 1174"/>
                <a:gd name="T8" fmla="*/ 0 w 1682"/>
                <a:gd name="T9" fmla="*/ 0 h 1174"/>
                <a:gd name="T10" fmla="*/ 0 w 1682"/>
                <a:gd name="T11" fmla="*/ 0 h 1174"/>
                <a:gd name="T12" fmla="*/ 0 w 1682"/>
                <a:gd name="T13" fmla="*/ 0 h 1174"/>
                <a:gd name="T14" fmla="*/ 0 w 1682"/>
                <a:gd name="T15" fmla="*/ 0 h 1174"/>
                <a:gd name="T16" fmla="*/ 0 w 1682"/>
                <a:gd name="T17" fmla="*/ 0 h 1174"/>
                <a:gd name="T18" fmla="*/ 0 w 1682"/>
                <a:gd name="T19" fmla="*/ 0 h 1174"/>
                <a:gd name="T20" fmla="*/ 0 w 1682"/>
                <a:gd name="T21" fmla="*/ 0 h 1174"/>
                <a:gd name="T22" fmla="*/ 0 w 1682"/>
                <a:gd name="T23" fmla="*/ 0 h 1174"/>
                <a:gd name="T24" fmla="*/ 0 w 1682"/>
                <a:gd name="T25" fmla="*/ 0 h 1174"/>
                <a:gd name="T26" fmla="*/ 0 w 1682"/>
                <a:gd name="T27" fmla="*/ 0 h 1174"/>
                <a:gd name="T28" fmla="*/ 0 w 1682"/>
                <a:gd name="T29" fmla="*/ 0 h 1174"/>
                <a:gd name="T30" fmla="*/ 0 w 1682"/>
                <a:gd name="T31" fmla="*/ 0 h 1174"/>
                <a:gd name="T32" fmla="*/ 0 w 1682"/>
                <a:gd name="T33" fmla="*/ 0 h 1174"/>
                <a:gd name="T34" fmla="*/ 0 w 1682"/>
                <a:gd name="T35" fmla="*/ 0 h 1174"/>
                <a:gd name="T36" fmla="*/ 0 w 1682"/>
                <a:gd name="T37" fmla="*/ 0 h 1174"/>
                <a:gd name="T38" fmla="*/ 0 w 1682"/>
                <a:gd name="T39" fmla="*/ 0 h 1174"/>
                <a:gd name="T40" fmla="*/ 0 w 1682"/>
                <a:gd name="T41" fmla="*/ 0 h 117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2"/>
                <a:gd name="T64" fmla="*/ 0 h 1174"/>
                <a:gd name="T65" fmla="*/ 1682 w 1682"/>
                <a:gd name="T66" fmla="*/ 1174 h 117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2" h="1174">
                  <a:moveTo>
                    <a:pt x="939" y="0"/>
                  </a:moveTo>
                  <a:lnTo>
                    <a:pt x="1648" y="189"/>
                  </a:lnTo>
                  <a:lnTo>
                    <a:pt x="1682" y="300"/>
                  </a:lnTo>
                  <a:lnTo>
                    <a:pt x="1338" y="417"/>
                  </a:lnTo>
                  <a:lnTo>
                    <a:pt x="1293" y="505"/>
                  </a:lnTo>
                  <a:lnTo>
                    <a:pt x="1316" y="605"/>
                  </a:lnTo>
                  <a:lnTo>
                    <a:pt x="1366" y="678"/>
                  </a:lnTo>
                  <a:lnTo>
                    <a:pt x="1465" y="732"/>
                  </a:lnTo>
                  <a:lnTo>
                    <a:pt x="0" y="1174"/>
                  </a:lnTo>
                  <a:lnTo>
                    <a:pt x="1348" y="716"/>
                  </a:lnTo>
                  <a:lnTo>
                    <a:pt x="1259" y="662"/>
                  </a:lnTo>
                  <a:lnTo>
                    <a:pt x="828" y="755"/>
                  </a:lnTo>
                  <a:lnTo>
                    <a:pt x="1237" y="600"/>
                  </a:lnTo>
                  <a:lnTo>
                    <a:pt x="1243" y="473"/>
                  </a:lnTo>
                  <a:lnTo>
                    <a:pt x="368" y="666"/>
                  </a:lnTo>
                  <a:lnTo>
                    <a:pt x="346" y="573"/>
                  </a:lnTo>
                  <a:lnTo>
                    <a:pt x="1642" y="226"/>
                  </a:lnTo>
                  <a:lnTo>
                    <a:pt x="982" y="68"/>
                  </a:lnTo>
                  <a:lnTo>
                    <a:pt x="474" y="235"/>
                  </a:lnTo>
                  <a:lnTo>
                    <a:pt x="9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3770" y="2810"/>
              <a:ext cx="99" cy="47"/>
            </a:xfrm>
            <a:custGeom>
              <a:avLst/>
              <a:gdLst>
                <a:gd name="T0" fmla="*/ 0 w 297"/>
                <a:gd name="T1" fmla="*/ 0 h 141"/>
                <a:gd name="T2" fmla="*/ 0 w 297"/>
                <a:gd name="T3" fmla="*/ 0 h 141"/>
                <a:gd name="T4" fmla="*/ 0 w 297"/>
                <a:gd name="T5" fmla="*/ 0 h 141"/>
                <a:gd name="T6" fmla="*/ 0 w 297"/>
                <a:gd name="T7" fmla="*/ 0 h 141"/>
                <a:gd name="T8" fmla="*/ 0 w 297"/>
                <a:gd name="T9" fmla="*/ 0 h 141"/>
                <a:gd name="T10" fmla="*/ 0 w 297"/>
                <a:gd name="T11" fmla="*/ 0 h 141"/>
                <a:gd name="T12" fmla="*/ 0 w 297"/>
                <a:gd name="T13" fmla="*/ 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7"/>
                <a:gd name="T22" fmla="*/ 0 h 141"/>
                <a:gd name="T23" fmla="*/ 297 w 297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7" h="141">
                  <a:moveTo>
                    <a:pt x="197" y="0"/>
                  </a:moveTo>
                  <a:lnTo>
                    <a:pt x="297" y="121"/>
                  </a:lnTo>
                  <a:lnTo>
                    <a:pt x="0" y="141"/>
                  </a:lnTo>
                  <a:lnTo>
                    <a:pt x="169" y="88"/>
                  </a:lnTo>
                  <a:lnTo>
                    <a:pt x="129" y="13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04664"/>
            <a:ext cx="7704856" cy="5832648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b="1" dirty="0" smtClean="0"/>
              <a:t>                </a:t>
            </a:r>
            <a:r>
              <a:rPr lang="ru-RU" sz="2000" b="1" dirty="0" smtClean="0">
                <a:solidFill>
                  <a:schemeClr val="tx1"/>
                </a:solidFill>
              </a:rPr>
              <a:t>Искусство (изобразительное искусство, музыка).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chemeClr val="tx1"/>
                </a:solidFill>
              </a:rPr>
              <a:t>Изучение </a:t>
            </a:r>
            <a:r>
              <a:rPr lang="ru-RU" sz="2000" dirty="0" smtClean="0">
                <a:solidFill>
                  <a:schemeClr val="tx1"/>
                </a:solidFill>
              </a:rPr>
              <a:t>предметной области «Искусство» должно обеспечить</a:t>
            </a:r>
            <a:r>
              <a:rPr lang="ru-RU" sz="2000" dirty="0" smtClean="0">
                <a:solidFill>
                  <a:schemeClr val="tx1"/>
                </a:solidFill>
              </a:rPr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sz="2000" u="sng" dirty="0" smtClean="0">
                <a:solidFill>
                  <a:schemeClr val="tx1"/>
                </a:solidFill>
              </a:rPr>
              <a:t>развитие эстетического вкуса</a:t>
            </a:r>
            <a:r>
              <a:rPr lang="ru-RU" sz="2000" dirty="0" smtClean="0">
                <a:solidFill>
                  <a:schemeClr val="tx1"/>
                </a:solidFill>
              </a:rPr>
              <a:t>, художественного мышления обучающихся, способности воспринимать эстетику природных объектов, сопереживать им, чувственно-эмоционально оценивать гармоничность взаимоотношений человека с природой и выражать свое отношение художественными средствами;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tx1"/>
                </a:solidFill>
              </a:rPr>
              <a:t>  </a:t>
            </a:r>
            <a:r>
              <a:rPr lang="ru-RU" sz="2000" u="sng" dirty="0" smtClean="0">
                <a:solidFill>
                  <a:schemeClr val="tx1"/>
                </a:solidFill>
              </a:rPr>
              <a:t>развитие индивидуальных творческих способностей </a:t>
            </a:r>
            <a:r>
              <a:rPr lang="ru-RU" sz="2000" dirty="0" smtClean="0">
                <a:solidFill>
                  <a:schemeClr val="tx1"/>
                </a:solidFill>
              </a:rPr>
              <a:t>обучающихся, формирование устойчивого интереса к творческой </a:t>
            </a:r>
            <a:r>
              <a:rPr lang="ru-RU" sz="2000" dirty="0" smtClean="0">
                <a:solidFill>
                  <a:schemeClr val="tx1"/>
                </a:solidFill>
              </a:rPr>
              <a:t>деятельности.</a:t>
            </a:r>
            <a:endParaRPr lang="ru-RU" sz="2000" dirty="0" smtClean="0">
              <a:solidFill>
                <a:schemeClr val="tx1"/>
              </a:solidFill>
            </a:endParaRPr>
          </a:p>
          <a:p>
            <a:endParaRPr lang="ru-RU" sz="2000" dirty="0" smtClean="0"/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grpSp>
        <p:nvGrpSpPr>
          <p:cNvPr id="2" name="Group 7"/>
          <p:cNvGrpSpPr>
            <a:grpSpLocks noGrp="1"/>
          </p:cNvGrpSpPr>
          <p:nvPr>
            <p:ph type="ctrTitle"/>
          </p:nvPr>
        </p:nvGrpSpPr>
        <p:grpSpPr bwMode="auto">
          <a:xfrm>
            <a:off x="323528" y="476672"/>
            <a:ext cx="1581944" cy="1226567"/>
            <a:chOff x="2880" y="2118"/>
            <a:chExt cx="1207" cy="1073"/>
          </a:xfrm>
        </p:grpSpPr>
        <p:sp>
          <p:nvSpPr>
            <p:cNvPr id="5" name="Freeform 8"/>
            <p:cNvSpPr>
              <a:spLocks/>
            </p:cNvSpPr>
            <p:nvPr/>
          </p:nvSpPr>
          <p:spPr bwMode="auto">
            <a:xfrm>
              <a:off x="2962" y="2240"/>
              <a:ext cx="856" cy="914"/>
            </a:xfrm>
            <a:custGeom>
              <a:avLst/>
              <a:gdLst>
                <a:gd name="T0" fmla="*/ 0 w 2566"/>
                <a:gd name="T1" fmla="*/ 0 h 2741"/>
                <a:gd name="T2" fmla="*/ 0 w 2566"/>
                <a:gd name="T3" fmla="*/ 0 h 2741"/>
                <a:gd name="T4" fmla="*/ 0 w 2566"/>
                <a:gd name="T5" fmla="*/ 0 h 2741"/>
                <a:gd name="T6" fmla="*/ 0 w 2566"/>
                <a:gd name="T7" fmla="*/ 0 h 2741"/>
                <a:gd name="T8" fmla="*/ 0 w 2566"/>
                <a:gd name="T9" fmla="*/ 0 h 2741"/>
                <a:gd name="T10" fmla="*/ 0 w 2566"/>
                <a:gd name="T11" fmla="*/ 0 h 2741"/>
                <a:gd name="T12" fmla="*/ 0 w 2566"/>
                <a:gd name="T13" fmla="*/ 0 h 2741"/>
                <a:gd name="T14" fmla="*/ 0 w 2566"/>
                <a:gd name="T15" fmla="*/ 0 h 2741"/>
                <a:gd name="T16" fmla="*/ 0 w 2566"/>
                <a:gd name="T17" fmla="*/ 0 h 2741"/>
                <a:gd name="T18" fmla="*/ 0 w 2566"/>
                <a:gd name="T19" fmla="*/ 0 h 2741"/>
                <a:gd name="T20" fmla="*/ 0 w 2566"/>
                <a:gd name="T21" fmla="*/ 0 h 27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566"/>
                <a:gd name="T34" fmla="*/ 0 h 2741"/>
                <a:gd name="T35" fmla="*/ 2566 w 2566"/>
                <a:gd name="T36" fmla="*/ 2741 h 274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566" h="2741">
                  <a:moveTo>
                    <a:pt x="92" y="0"/>
                  </a:moveTo>
                  <a:lnTo>
                    <a:pt x="94" y="307"/>
                  </a:lnTo>
                  <a:lnTo>
                    <a:pt x="10" y="530"/>
                  </a:lnTo>
                  <a:lnTo>
                    <a:pt x="364" y="818"/>
                  </a:lnTo>
                  <a:lnTo>
                    <a:pt x="0" y="1593"/>
                  </a:lnTo>
                  <a:lnTo>
                    <a:pt x="560" y="2741"/>
                  </a:lnTo>
                  <a:lnTo>
                    <a:pt x="1750" y="2587"/>
                  </a:lnTo>
                  <a:lnTo>
                    <a:pt x="2566" y="1882"/>
                  </a:lnTo>
                  <a:lnTo>
                    <a:pt x="1775" y="222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9"/>
            <p:cNvSpPr>
              <a:spLocks/>
            </p:cNvSpPr>
            <p:nvPr/>
          </p:nvSpPr>
          <p:spPr bwMode="auto">
            <a:xfrm>
              <a:off x="2933" y="2550"/>
              <a:ext cx="194" cy="326"/>
            </a:xfrm>
            <a:custGeom>
              <a:avLst/>
              <a:gdLst>
                <a:gd name="T0" fmla="*/ 0 w 582"/>
                <a:gd name="T1" fmla="*/ 0 h 978"/>
                <a:gd name="T2" fmla="*/ 0 w 582"/>
                <a:gd name="T3" fmla="*/ 0 h 978"/>
                <a:gd name="T4" fmla="*/ 0 w 582"/>
                <a:gd name="T5" fmla="*/ 0 h 978"/>
                <a:gd name="T6" fmla="*/ 0 w 582"/>
                <a:gd name="T7" fmla="*/ 0 h 978"/>
                <a:gd name="T8" fmla="*/ 0 w 582"/>
                <a:gd name="T9" fmla="*/ 0 h 978"/>
                <a:gd name="T10" fmla="*/ 0 w 582"/>
                <a:gd name="T11" fmla="*/ 0 h 978"/>
                <a:gd name="T12" fmla="*/ 0 w 582"/>
                <a:gd name="T13" fmla="*/ 0 h 97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2"/>
                <a:gd name="T22" fmla="*/ 0 h 978"/>
                <a:gd name="T23" fmla="*/ 582 w 582"/>
                <a:gd name="T24" fmla="*/ 978 h 97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2" h="978">
                  <a:moveTo>
                    <a:pt x="300" y="0"/>
                  </a:moveTo>
                  <a:lnTo>
                    <a:pt x="0" y="48"/>
                  </a:lnTo>
                  <a:lnTo>
                    <a:pt x="37" y="135"/>
                  </a:lnTo>
                  <a:lnTo>
                    <a:pt x="582" y="978"/>
                  </a:lnTo>
                  <a:lnTo>
                    <a:pt x="339" y="126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auto">
            <a:xfrm>
              <a:off x="2908" y="2710"/>
              <a:ext cx="482" cy="458"/>
            </a:xfrm>
            <a:custGeom>
              <a:avLst/>
              <a:gdLst>
                <a:gd name="T0" fmla="*/ 0 w 1445"/>
                <a:gd name="T1" fmla="*/ 0 h 1374"/>
                <a:gd name="T2" fmla="*/ 0 w 1445"/>
                <a:gd name="T3" fmla="*/ 0 h 1374"/>
                <a:gd name="T4" fmla="*/ 0 w 1445"/>
                <a:gd name="T5" fmla="*/ 0 h 1374"/>
                <a:gd name="T6" fmla="*/ 0 w 1445"/>
                <a:gd name="T7" fmla="*/ 0 h 1374"/>
                <a:gd name="T8" fmla="*/ 0 w 1445"/>
                <a:gd name="T9" fmla="*/ 0 h 1374"/>
                <a:gd name="T10" fmla="*/ 0 w 1445"/>
                <a:gd name="T11" fmla="*/ 0 h 1374"/>
                <a:gd name="T12" fmla="*/ 0 w 1445"/>
                <a:gd name="T13" fmla="*/ 0 h 1374"/>
                <a:gd name="T14" fmla="*/ 0 w 1445"/>
                <a:gd name="T15" fmla="*/ 0 h 137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45"/>
                <a:gd name="T25" fmla="*/ 0 h 1374"/>
                <a:gd name="T26" fmla="*/ 1445 w 1445"/>
                <a:gd name="T27" fmla="*/ 1374 h 137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45" h="1374">
                  <a:moveTo>
                    <a:pt x="247" y="0"/>
                  </a:moveTo>
                  <a:lnTo>
                    <a:pt x="0" y="93"/>
                  </a:lnTo>
                  <a:lnTo>
                    <a:pt x="656" y="1374"/>
                  </a:lnTo>
                  <a:lnTo>
                    <a:pt x="1445" y="1331"/>
                  </a:lnTo>
                  <a:lnTo>
                    <a:pt x="719" y="1182"/>
                  </a:lnTo>
                  <a:lnTo>
                    <a:pt x="204" y="156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/>
          </p:nvSpPr>
          <p:spPr bwMode="auto">
            <a:xfrm>
              <a:off x="2891" y="2128"/>
              <a:ext cx="564" cy="285"/>
            </a:xfrm>
            <a:custGeom>
              <a:avLst/>
              <a:gdLst>
                <a:gd name="T0" fmla="*/ 0 w 1694"/>
                <a:gd name="T1" fmla="*/ 0 h 855"/>
                <a:gd name="T2" fmla="*/ 0 w 1694"/>
                <a:gd name="T3" fmla="*/ 0 h 855"/>
                <a:gd name="T4" fmla="*/ 0 w 1694"/>
                <a:gd name="T5" fmla="*/ 0 h 855"/>
                <a:gd name="T6" fmla="*/ 0 w 1694"/>
                <a:gd name="T7" fmla="*/ 0 h 855"/>
                <a:gd name="T8" fmla="*/ 0 w 1694"/>
                <a:gd name="T9" fmla="*/ 0 h 855"/>
                <a:gd name="T10" fmla="*/ 0 w 1694"/>
                <a:gd name="T11" fmla="*/ 0 h 855"/>
                <a:gd name="T12" fmla="*/ 0 w 1694"/>
                <a:gd name="T13" fmla="*/ 0 h 855"/>
                <a:gd name="T14" fmla="*/ 0 w 1694"/>
                <a:gd name="T15" fmla="*/ 0 h 855"/>
                <a:gd name="T16" fmla="*/ 0 w 1694"/>
                <a:gd name="T17" fmla="*/ 0 h 85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694"/>
                <a:gd name="T28" fmla="*/ 0 h 855"/>
                <a:gd name="T29" fmla="*/ 1694 w 1694"/>
                <a:gd name="T30" fmla="*/ 855 h 85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694" h="855">
                  <a:moveTo>
                    <a:pt x="1463" y="0"/>
                  </a:moveTo>
                  <a:lnTo>
                    <a:pt x="20" y="275"/>
                  </a:lnTo>
                  <a:lnTo>
                    <a:pt x="0" y="335"/>
                  </a:lnTo>
                  <a:lnTo>
                    <a:pt x="1389" y="855"/>
                  </a:lnTo>
                  <a:lnTo>
                    <a:pt x="1694" y="731"/>
                  </a:lnTo>
                  <a:lnTo>
                    <a:pt x="845" y="455"/>
                  </a:lnTo>
                  <a:lnTo>
                    <a:pt x="1509" y="75"/>
                  </a:lnTo>
                  <a:lnTo>
                    <a:pt x="1463" y="0"/>
                  </a:lnTo>
                  <a:close/>
                </a:path>
              </a:pathLst>
            </a:custGeom>
            <a:solidFill>
              <a:srgbClr val="F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2"/>
            <p:cNvSpPr>
              <a:spLocks/>
            </p:cNvSpPr>
            <p:nvPr/>
          </p:nvSpPr>
          <p:spPr bwMode="auto">
            <a:xfrm>
              <a:off x="2904" y="2371"/>
              <a:ext cx="602" cy="272"/>
            </a:xfrm>
            <a:custGeom>
              <a:avLst/>
              <a:gdLst>
                <a:gd name="T0" fmla="*/ 0 w 1806"/>
                <a:gd name="T1" fmla="*/ 0 h 816"/>
                <a:gd name="T2" fmla="*/ 0 w 1806"/>
                <a:gd name="T3" fmla="*/ 0 h 816"/>
                <a:gd name="T4" fmla="*/ 0 w 1806"/>
                <a:gd name="T5" fmla="*/ 0 h 816"/>
                <a:gd name="T6" fmla="*/ 0 w 1806"/>
                <a:gd name="T7" fmla="*/ 0 h 816"/>
                <a:gd name="T8" fmla="*/ 0 w 1806"/>
                <a:gd name="T9" fmla="*/ 0 h 816"/>
                <a:gd name="T10" fmla="*/ 0 w 1806"/>
                <a:gd name="T11" fmla="*/ 0 h 816"/>
                <a:gd name="T12" fmla="*/ 0 w 1806"/>
                <a:gd name="T13" fmla="*/ 0 h 816"/>
                <a:gd name="T14" fmla="*/ 0 w 1806"/>
                <a:gd name="T15" fmla="*/ 0 h 816"/>
                <a:gd name="T16" fmla="*/ 0 w 1806"/>
                <a:gd name="T17" fmla="*/ 0 h 816"/>
                <a:gd name="T18" fmla="*/ 0 w 1806"/>
                <a:gd name="T19" fmla="*/ 0 h 816"/>
                <a:gd name="T20" fmla="*/ 0 w 1806"/>
                <a:gd name="T21" fmla="*/ 0 h 81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806"/>
                <a:gd name="T34" fmla="*/ 0 h 816"/>
                <a:gd name="T35" fmla="*/ 1806 w 1806"/>
                <a:gd name="T36" fmla="*/ 816 h 81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806" h="816">
                  <a:moveTo>
                    <a:pt x="241" y="0"/>
                  </a:moveTo>
                  <a:lnTo>
                    <a:pt x="0" y="101"/>
                  </a:lnTo>
                  <a:lnTo>
                    <a:pt x="0" y="172"/>
                  </a:lnTo>
                  <a:lnTo>
                    <a:pt x="1349" y="816"/>
                  </a:lnTo>
                  <a:lnTo>
                    <a:pt x="1779" y="687"/>
                  </a:lnTo>
                  <a:lnTo>
                    <a:pt x="1806" y="570"/>
                  </a:lnTo>
                  <a:lnTo>
                    <a:pt x="1574" y="551"/>
                  </a:lnTo>
                  <a:lnTo>
                    <a:pt x="1344" y="636"/>
                  </a:lnTo>
                  <a:lnTo>
                    <a:pt x="207" y="129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F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3"/>
            <p:cNvSpPr>
              <a:spLocks/>
            </p:cNvSpPr>
            <p:nvPr/>
          </p:nvSpPr>
          <p:spPr bwMode="auto">
            <a:xfrm>
              <a:off x="3010" y="2500"/>
              <a:ext cx="454" cy="360"/>
            </a:xfrm>
            <a:custGeom>
              <a:avLst/>
              <a:gdLst>
                <a:gd name="T0" fmla="*/ 0 w 1360"/>
                <a:gd name="T1" fmla="*/ 0 h 1080"/>
                <a:gd name="T2" fmla="*/ 0 w 1360"/>
                <a:gd name="T3" fmla="*/ 0 h 1080"/>
                <a:gd name="T4" fmla="*/ 0 w 1360"/>
                <a:gd name="T5" fmla="*/ 0 h 1080"/>
                <a:gd name="T6" fmla="*/ 0 w 1360"/>
                <a:gd name="T7" fmla="*/ 0 h 1080"/>
                <a:gd name="T8" fmla="*/ 0 w 1360"/>
                <a:gd name="T9" fmla="*/ 0 h 1080"/>
                <a:gd name="T10" fmla="*/ 0 w 1360"/>
                <a:gd name="T11" fmla="*/ 0 h 1080"/>
                <a:gd name="T12" fmla="*/ 0 w 1360"/>
                <a:gd name="T13" fmla="*/ 0 h 1080"/>
                <a:gd name="T14" fmla="*/ 0 w 1360"/>
                <a:gd name="T15" fmla="*/ 0 h 1080"/>
                <a:gd name="T16" fmla="*/ 0 w 1360"/>
                <a:gd name="T17" fmla="*/ 0 h 1080"/>
                <a:gd name="T18" fmla="*/ 0 w 1360"/>
                <a:gd name="T19" fmla="*/ 0 h 1080"/>
                <a:gd name="T20" fmla="*/ 0 w 1360"/>
                <a:gd name="T21" fmla="*/ 0 h 1080"/>
                <a:gd name="T22" fmla="*/ 0 w 1360"/>
                <a:gd name="T23" fmla="*/ 0 h 1080"/>
                <a:gd name="T24" fmla="*/ 0 w 1360"/>
                <a:gd name="T25" fmla="*/ 0 h 1080"/>
                <a:gd name="T26" fmla="*/ 0 w 1360"/>
                <a:gd name="T27" fmla="*/ 0 h 10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360"/>
                <a:gd name="T43" fmla="*/ 0 h 1080"/>
                <a:gd name="T44" fmla="*/ 1360 w 1360"/>
                <a:gd name="T45" fmla="*/ 1080 h 10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360" h="1080">
                  <a:moveTo>
                    <a:pt x="6" y="59"/>
                  </a:moveTo>
                  <a:lnTo>
                    <a:pt x="0" y="180"/>
                  </a:lnTo>
                  <a:lnTo>
                    <a:pt x="10" y="314"/>
                  </a:lnTo>
                  <a:lnTo>
                    <a:pt x="78" y="384"/>
                  </a:lnTo>
                  <a:lnTo>
                    <a:pt x="226" y="419"/>
                  </a:lnTo>
                  <a:lnTo>
                    <a:pt x="805" y="844"/>
                  </a:lnTo>
                  <a:lnTo>
                    <a:pt x="1060" y="1040"/>
                  </a:lnTo>
                  <a:lnTo>
                    <a:pt x="1244" y="1080"/>
                  </a:lnTo>
                  <a:lnTo>
                    <a:pt x="1219" y="835"/>
                  </a:lnTo>
                  <a:lnTo>
                    <a:pt x="1360" y="465"/>
                  </a:lnTo>
                  <a:lnTo>
                    <a:pt x="1075" y="450"/>
                  </a:lnTo>
                  <a:lnTo>
                    <a:pt x="50" y="0"/>
                  </a:lnTo>
                  <a:lnTo>
                    <a:pt x="6" y="59"/>
                  </a:lnTo>
                  <a:close/>
                </a:path>
              </a:pathLst>
            </a:custGeom>
            <a:solidFill>
              <a:srgbClr val="F7A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4"/>
            <p:cNvSpPr>
              <a:spLocks/>
            </p:cNvSpPr>
            <p:nvPr/>
          </p:nvSpPr>
          <p:spPr bwMode="auto">
            <a:xfrm>
              <a:off x="3286" y="2193"/>
              <a:ext cx="549" cy="130"/>
            </a:xfrm>
            <a:custGeom>
              <a:avLst/>
              <a:gdLst>
                <a:gd name="T0" fmla="*/ 0 w 1646"/>
                <a:gd name="T1" fmla="*/ 0 h 390"/>
                <a:gd name="T2" fmla="*/ 0 w 1646"/>
                <a:gd name="T3" fmla="*/ 0 h 390"/>
                <a:gd name="T4" fmla="*/ 0 w 1646"/>
                <a:gd name="T5" fmla="*/ 0 h 390"/>
                <a:gd name="T6" fmla="*/ 0 w 1646"/>
                <a:gd name="T7" fmla="*/ 0 h 390"/>
                <a:gd name="T8" fmla="*/ 0 w 1646"/>
                <a:gd name="T9" fmla="*/ 0 h 390"/>
                <a:gd name="T10" fmla="*/ 0 w 1646"/>
                <a:gd name="T11" fmla="*/ 0 h 390"/>
                <a:gd name="T12" fmla="*/ 0 w 1646"/>
                <a:gd name="T13" fmla="*/ 0 h 390"/>
                <a:gd name="T14" fmla="*/ 0 w 1646"/>
                <a:gd name="T15" fmla="*/ 0 h 390"/>
                <a:gd name="T16" fmla="*/ 0 w 1646"/>
                <a:gd name="T17" fmla="*/ 0 h 390"/>
                <a:gd name="T18" fmla="*/ 0 w 1646"/>
                <a:gd name="T19" fmla="*/ 0 h 390"/>
                <a:gd name="T20" fmla="*/ 0 w 1646"/>
                <a:gd name="T21" fmla="*/ 0 h 390"/>
                <a:gd name="T22" fmla="*/ 0 w 1646"/>
                <a:gd name="T23" fmla="*/ 0 h 390"/>
                <a:gd name="T24" fmla="*/ 0 w 1646"/>
                <a:gd name="T25" fmla="*/ 0 h 390"/>
                <a:gd name="T26" fmla="*/ 0 w 1646"/>
                <a:gd name="T27" fmla="*/ 0 h 390"/>
                <a:gd name="T28" fmla="*/ 0 w 1646"/>
                <a:gd name="T29" fmla="*/ 0 h 390"/>
                <a:gd name="T30" fmla="*/ 0 w 1646"/>
                <a:gd name="T31" fmla="*/ 0 h 390"/>
                <a:gd name="T32" fmla="*/ 0 w 1646"/>
                <a:gd name="T33" fmla="*/ 0 h 39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646"/>
                <a:gd name="T52" fmla="*/ 0 h 390"/>
                <a:gd name="T53" fmla="*/ 1646 w 1646"/>
                <a:gd name="T54" fmla="*/ 390 h 39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646" h="390">
                  <a:moveTo>
                    <a:pt x="0" y="292"/>
                  </a:moveTo>
                  <a:lnTo>
                    <a:pt x="53" y="273"/>
                  </a:lnTo>
                  <a:lnTo>
                    <a:pt x="191" y="238"/>
                  </a:lnTo>
                  <a:lnTo>
                    <a:pt x="281" y="216"/>
                  </a:lnTo>
                  <a:lnTo>
                    <a:pt x="383" y="190"/>
                  </a:lnTo>
                  <a:lnTo>
                    <a:pt x="490" y="165"/>
                  </a:lnTo>
                  <a:lnTo>
                    <a:pt x="602" y="139"/>
                  </a:lnTo>
                  <a:lnTo>
                    <a:pt x="715" y="112"/>
                  </a:lnTo>
                  <a:lnTo>
                    <a:pt x="822" y="87"/>
                  </a:lnTo>
                  <a:lnTo>
                    <a:pt x="924" y="64"/>
                  </a:lnTo>
                  <a:lnTo>
                    <a:pt x="1014" y="43"/>
                  </a:lnTo>
                  <a:lnTo>
                    <a:pt x="1150" y="12"/>
                  </a:lnTo>
                  <a:lnTo>
                    <a:pt x="1202" y="0"/>
                  </a:lnTo>
                  <a:lnTo>
                    <a:pt x="1646" y="75"/>
                  </a:lnTo>
                  <a:lnTo>
                    <a:pt x="158" y="390"/>
                  </a:lnTo>
                  <a:lnTo>
                    <a:pt x="0" y="292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5"/>
            <p:cNvSpPr>
              <a:spLocks/>
            </p:cNvSpPr>
            <p:nvPr/>
          </p:nvSpPr>
          <p:spPr bwMode="auto">
            <a:xfrm>
              <a:off x="3279" y="2664"/>
              <a:ext cx="86" cy="139"/>
            </a:xfrm>
            <a:custGeom>
              <a:avLst/>
              <a:gdLst>
                <a:gd name="T0" fmla="*/ 0 w 259"/>
                <a:gd name="T1" fmla="*/ 0 h 417"/>
                <a:gd name="T2" fmla="*/ 0 w 259"/>
                <a:gd name="T3" fmla="*/ 0 h 417"/>
                <a:gd name="T4" fmla="*/ 0 w 259"/>
                <a:gd name="T5" fmla="*/ 0 h 417"/>
                <a:gd name="T6" fmla="*/ 0 w 259"/>
                <a:gd name="T7" fmla="*/ 0 h 417"/>
                <a:gd name="T8" fmla="*/ 0 w 259"/>
                <a:gd name="T9" fmla="*/ 0 h 417"/>
                <a:gd name="T10" fmla="*/ 0 w 259"/>
                <a:gd name="T11" fmla="*/ 0 h 417"/>
                <a:gd name="T12" fmla="*/ 0 w 259"/>
                <a:gd name="T13" fmla="*/ 0 h 417"/>
                <a:gd name="T14" fmla="*/ 0 w 259"/>
                <a:gd name="T15" fmla="*/ 0 h 4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59"/>
                <a:gd name="T25" fmla="*/ 0 h 417"/>
                <a:gd name="T26" fmla="*/ 259 w 259"/>
                <a:gd name="T27" fmla="*/ 417 h 4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59" h="417">
                  <a:moveTo>
                    <a:pt x="75" y="0"/>
                  </a:moveTo>
                  <a:lnTo>
                    <a:pt x="259" y="21"/>
                  </a:lnTo>
                  <a:lnTo>
                    <a:pt x="135" y="241"/>
                  </a:lnTo>
                  <a:lnTo>
                    <a:pt x="110" y="417"/>
                  </a:lnTo>
                  <a:lnTo>
                    <a:pt x="0" y="350"/>
                  </a:lnTo>
                  <a:lnTo>
                    <a:pt x="25" y="8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6"/>
            <p:cNvSpPr>
              <a:spLocks/>
            </p:cNvSpPr>
            <p:nvPr/>
          </p:nvSpPr>
          <p:spPr bwMode="auto">
            <a:xfrm>
              <a:off x="3216" y="2803"/>
              <a:ext cx="141" cy="82"/>
            </a:xfrm>
            <a:custGeom>
              <a:avLst/>
              <a:gdLst>
                <a:gd name="T0" fmla="*/ 0 w 423"/>
                <a:gd name="T1" fmla="*/ 0 h 247"/>
                <a:gd name="T2" fmla="*/ 0 w 423"/>
                <a:gd name="T3" fmla="*/ 0 h 247"/>
                <a:gd name="T4" fmla="*/ 0 w 423"/>
                <a:gd name="T5" fmla="*/ 0 h 247"/>
                <a:gd name="T6" fmla="*/ 0 w 423"/>
                <a:gd name="T7" fmla="*/ 0 h 247"/>
                <a:gd name="T8" fmla="*/ 0 w 423"/>
                <a:gd name="T9" fmla="*/ 0 h 247"/>
                <a:gd name="T10" fmla="*/ 0 w 423"/>
                <a:gd name="T11" fmla="*/ 0 h 24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23"/>
                <a:gd name="T19" fmla="*/ 0 h 247"/>
                <a:gd name="T20" fmla="*/ 423 w 423"/>
                <a:gd name="T21" fmla="*/ 247 h 24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23" h="247">
                  <a:moveTo>
                    <a:pt x="0" y="16"/>
                  </a:moveTo>
                  <a:lnTo>
                    <a:pt x="174" y="0"/>
                  </a:lnTo>
                  <a:lnTo>
                    <a:pt x="423" y="201"/>
                  </a:lnTo>
                  <a:lnTo>
                    <a:pt x="44" y="247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7"/>
            <p:cNvSpPr>
              <a:spLocks/>
            </p:cNvSpPr>
            <p:nvPr/>
          </p:nvSpPr>
          <p:spPr bwMode="auto">
            <a:xfrm>
              <a:off x="3177" y="2893"/>
              <a:ext cx="793" cy="250"/>
            </a:xfrm>
            <a:custGeom>
              <a:avLst/>
              <a:gdLst>
                <a:gd name="T0" fmla="*/ 0 w 2378"/>
                <a:gd name="T1" fmla="*/ 0 h 751"/>
                <a:gd name="T2" fmla="*/ 0 w 2378"/>
                <a:gd name="T3" fmla="*/ 0 h 751"/>
                <a:gd name="T4" fmla="*/ 0 w 2378"/>
                <a:gd name="T5" fmla="*/ 0 h 751"/>
                <a:gd name="T6" fmla="*/ 0 w 2378"/>
                <a:gd name="T7" fmla="*/ 0 h 751"/>
                <a:gd name="T8" fmla="*/ 0 w 2378"/>
                <a:gd name="T9" fmla="*/ 0 h 751"/>
                <a:gd name="T10" fmla="*/ 0 w 2378"/>
                <a:gd name="T11" fmla="*/ 0 h 751"/>
                <a:gd name="T12" fmla="*/ 0 w 2378"/>
                <a:gd name="T13" fmla="*/ 0 h 751"/>
                <a:gd name="T14" fmla="*/ 0 w 2378"/>
                <a:gd name="T15" fmla="*/ 0 h 751"/>
                <a:gd name="T16" fmla="*/ 0 w 2378"/>
                <a:gd name="T17" fmla="*/ 0 h 751"/>
                <a:gd name="T18" fmla="*/ 0 w 2378"/>
                <a:gd name="T19" fmla="*/ 0 h 751"/>
                <a:gd name="T20" fmla="*/ 0 w 2378"/>
                <a:gd name="T21" fmla="*/ 0 h 751"/>
                <a:gd name="T22" fmla="*/ 0 w 2378"/>
                <a:gd name="T23" fmla="*/ 0 h 751"/>
                <a:gd name="T24" fmla="*/ 0 w 2378"/>
                <a:gd name="T25" fmla="*/ 0 h 751"/>
                <a:gd name="T26" fmla="*/ 0 w 2378"/>
                <a:gd name="T27" fmla="*/ 0 h 751"/>
                <a:gd name="T28" fmla="*/ 0 w 2378"/>
                <a:gd name="T29" fmla="*/ 0 h 751"/>
                <a:gd name="T30" fmla="*/ 0 w 2378"/>
                <a:gd name="T31" fmla="*/ 0 h 751"/>
                <a:gd name="T32" fmla="*/ 0 w 2378"/>
                <a:gd name="T33" fmla="*/ 0 h 751"/>
                <a:gd name="T34" fmla="*/ 0 w 2378"/>
                <a:gd name="T35" fmla="*/ 0 h 75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378"/>
                <a:gd name="T55" fmla="*/ 0 h 751"/>
                <a:gd name="T56" fmla="*/ 2378 w 2378"/>
                <a:gd name="T57" fmla="*/ 751 h 75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378" h="751">
                  <a:moveTo>
                    <a:pt x="155" y="301"/>
                  </a:moveTo>
                  <a:lnTo>
                    <a:pt x="129" y="450"/>
                  </a:lnTo>
                  <a:lnTo>
                    <a:pt x="0" y="601"/>
                  </a:lnTo>
                  <a:lnTo>
                    <a:pt x="563" y="751"/>
                  </a:lnTo>
                  <a:lnTo>
                    <a:pt x="1684" y="647"/>
                  </a:lnTo>
                  <a:lnTo>
                    <a:pt x="1763" y="616"/>
                  </a:lnTo>
                  <a:lnTo>
                    <a:pt x="1913" y="647"/>
                  </a:lnTo>
                  <a:lnTo>
                    <a:pt x="2042" y="630"/>
                  </a:lnTo>
                  <a:lnTo>
                    <a:pt x="2187" y="607"/>
                  </a:lnTo>
                  <a:lnTo>
                    <a:pt x="2221" y="580"/>
                  </a:lnTo>
                  <a:lnTo>
                    <a:pt x="2276" y="534"/>
                  </a:lnTo>
                  <a:lnTo>
                    <a:pt x="2326" y="490"/>
                  </a:lnTo>
                  <a:lnTo>
                    <a:pt x="2348" y="471"/>
                  </a:lnTo>
                  <a:lnTo>
                    <a:pt x="2378" y="186"/>
                  </a:lnTo>
                  <a:lnTo>
                    <a:pt x="2218" y="0"/>
                  </a:lnTo>
                  <a:lnTo>
                    <a:pt x="1439" y="140"/>
                  </a:lnTo>
                  <a:lnTo>
                    <a:pt x="155" y="301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8"/>
            <p:cNvSpPr>
              <a:spLocks/>
            </p:cNvSpPr>
            <p:nvPr/>
          </p:nvSpPr>
          <p:spPr bwMode="auto">
            <a:xfrm>
              <a:off x="2961" y="2573"/>
              <a:ext cx="1021" cy="577"/>
            </a:xfrm>
            <a:custGeom>
              <a:avLst/>
              <a:gdLst>
                <a:gd name="T0" fmla="*/ 0 w 3063"/>
                <a:gd name="T1" fmla="*/ 0 h 1730"/>
                <a:gd name="T2" fmla="*/ 0 w 3063"/>
                <a:gd name="T3" fmla="*/ 0 h 1730"/>
                <a:gd name="T4" fmla="*/ 0 w 3063"/>
                <a:gd name="T5" fmla="*/ 0 h 1730"/>
                <a:gd name="T6" fmla="*/ 0 w 3063"/>
                <a:gd name="T7" fmla="*/ 0 h 1730"/>
                <a:gd name="T8" fmla="*/ 0 w 3063"/>
                <a:gd name="T9" fmla="*/ 0 h 1730"/>
                <a:gd name="T10" fmla="*/ 0 w 3063"/>
                <a:gd name="T11" fmla="*/ 0 h 1730"/>
                <a:gd name="T12" fmla="*/ 0 w 3063"/>
                <a:gd name="T13" fmla="*/ 0 h 1730"/>
                <a:gd name="T14" fmla="*/ 0 w 3063"/>
                <a:gd name="T15" fmla="*/ 0 h 1730"/>
                <a:gd name="T16" fmla="*/ 0 w 3063"/>
                <a:gd name="T17" fmla="*/ 0 h 1730"/>
                <a:gd name="T18" fmla="*/ 0 w 3063"/>
                <a:gd name="T19" fmla="*/ 0 h 1730"/>
                <a:gd name="T20" fmla="*/ 0 w 3063"/>
                <a:gd name="T21" fmla="*/ 0 h 1730"/>
                <a:gd name="T22" fmla="*/ 0 w 3063"/>
                <a:gd name="T23" fmla="*/ 0 h 1730"/>
                <a:gd name="T24" fmla="*/ 0 w 3063"/>
                <a:gd name="T25" fmla="*/ 0 h 1730"/>
                <a:gd name="T26" fmla="*/ 0 w 3063"/>
                <a:gd name="T27" fmla="*/ 0 h 1730"/>
                <a:gd name="T28" fmla="*/ 0 w 3063"/>
                <a:gd name="T29" fmla="*/ 0 h 1730"/>
                <a:gd name="T30" fmla="*/ 0 w 3063"/>
                <a:gd name="T31" fmla="*/ 0 h 1730"/>
                <a:gd name="T32" fmla="*/ 0 w 3063"/>
                <a:gd name="T33" fmla="*/ 0 h 1730"/>
                <a:gd name="T34" fmla="*/ 0 w 3063"/>
                <a:gd name="T35" fmla="*/ 0 h 1730"/>
                <a:gd name="T36" fmla="*/ 0 w 3063"/>
                <a:gd name="T37" fmla="*/ 0 h 1730"/>
                <a:gd name="T38" fmla="*/ 0 w 3063"/>
                <a:gd name="T39" fmla="*/ 0 h 1730"/>
                <a:gd name="T40" fmla="*/ 0 w 3063"/>
                <a:gd name="T41" fmla="*/ 0 h 1730"/>
                <a:gd name="T42" fmla="*/ 0 w 3063"/>
                <a:gd name="T43" fmla="*/ 0 h 1730"/>
                <a:gd name="T44" fmla="*/ 0 w 3063"/>
                <a:gd name="T45" fmla="*/ 0 h 1730"/>
                <a:gd name="T46" fmla="*/ 0 w 3063"/>
                <a:gd name="T47" fmla="*/ 0 h 1730"/>
                <a:gd name="T48" fmla="*/ 0 w 3063"/>
                <a:gd name="T49" fmla="*/ 0 h 1730"/>
                <a:gd name="T50" fmla="*/ 0 w 3063"/>
                <a:gd name="T51" fmla="*/ 0 h 1730"/>
                <a:gd name="T52" fmla="*/ 0 w 3063"/>
                <a:gd name="T53" fmla="*/ 0 h 1730"/>
                <a:gd name="T54" fmla="*/ 0 w 3063"/>
                <a:gd name="T55" fmla="*/ 0 h 1730"/>
                <a:gd name="T56" fmla="*/ 0 w 3063"/>
                <a:gd name="T57" fmla="*/ 0 h 1730"/>
                <a:gd name="T58" fmla="*/ 0 w 3063"/>
                <a:gd name="T59" fmla="*/ 0 h 1730"/>
                <a:gd name="T60" fmla="*/ 0 w 3063"/>
                <a:gd name="T61" fmla="*/ 0 h 1730"/>
                <a:gd name="T62" fmla="*/ 0 w 3063"/>
                <a:gd name="T63" fmla="*/ 0 h 1730"/>
                <a:gd name="T64" fmla="*/ 0 w 3063"/>
                <a:gd name="T65" fmla="*/ 0 h 1730"/>
                <a:gd name="T66" fmla="*/ 0 w 3063"/>
                <a:gd name="T67" fmla="*/ 0 h 1730"/>
                <a:gd name="T68" fmla="*/ 0 w 3063"/>
                <a:gd name="T69" fmla="*/ 0 h 1730"/>
                <a:gd name="T70" fmla="*/ 0 w 3063"/>
                <a:gd name="T71" fmla="*/ 0 h 1730"/>
                <a:gd name="T72" fmla="*/ 0 w 3063"/>
                <a:gd name="T73" fmla="*/ 0 h 173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063"/>
                <a:gd name="T112" fmla="*/ 0 h 1730"/>
                <a:gd name="T113" fmla="*/ 3063 w 3063"/>
                <a:gd name="T114" fmla="*/ 1730 h 173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063" h="1730">
                  <a:moveTo>
                    <a:pt x="15" y="29"/>
                  </a:moveTo>
                  <a:lnTo>
                    <a:pt x="134" y="0"/>
                  </a:lnTo>
                  <a:lnTo>
                    <a:pt x="205" y="184"/>
                  </a:lnTo>
                  <a:lnTo>
                    <a:pt x="306" y="212"/>
                  </a:lnTo>
                  <a:lnTo>
                    <a:pt x="880" y="630"/>
                  </a:lnTo>
                  <a:lnTo>
                    <a:pt x="669" y="680"/>
                  </a:lnTo>
                  <a:lnTo>
                    <a:pt x="809" y="936"/>
                  </a:lnTo>
                  <a:lnTo>
                    <a:pt x="1284" y="885"/>
                  </a:lnTo>
                  <a:lnTo>
                    <a:pt x="1594" y="980"/>
                  </a:lnTo>
                  <a:lnTo>
                    <a:pt x="2453" y="705"/>
                  </a:lnTo>
                  <a:lnTo>
                    <a:pt x="2883" y="730"/>
                  </a:lnTo>
                  <a:lnTo>
                    <a:pt x="3063" y="970"/>
                  </a:lnTo>
                  <a:lnTo>
                    <a:pt x="3014" y="1427"/>
                  </a:lnTo>
                  <a:lnTo>
                    <a:pt x="2858" y="1555"/>
                  </a:lnTo>
                  <a:lnTo>
                    <a:pt x="2537" y="1614"/>
                  </a:lnTo>
                  <a:lnTo>
                    <a:pt x="2388" y="1581"/>
                  </a:lnTo>
                  <a:lnTo>
                    <a:pt x="2269" y="1620"/>
                  </a:lnTo>
                  <a:lnTo>
                    <a:pt x="1115" y="1730"/>
                  </a:lnTo>
                  <a:lnTo>
                    <a:pt x="561" y="1594"/>
                  </a:lnTo>
                  <a:lnTo>
                    <a:pt x="964" y="1535"/>
                  </a:lnTo>
                  <a:lnTo>
                    <a:pt x="2554" y="1409"/>
                  </a:lnTo>
                  <a:lnTo>
                    <a:pt x="2808" y="1395"/>
                  </a:lnTo>
                  <a:lnTo>
                    <a:pt x="2908" y="1160"/>
                  </a:lnTo>
                  <a:lnTo>
                    <a:pt x="2892" y="1133"/>
                  </a:lnTo>
                  <a:lnTo>
                    <a:pt x="2855" y="1074"/>
                  </a:lnTo>
                  <a:lnTo>
                    <a:pt x="2834" y="1042"/>
                  </a:lnTo>
                  <a:lnTo>
                    <a:pt x="2815" y="1012"/>
                  </a:lnTo>
                  <a:lnTo>
                    <a:pt x="2788" y="980"/>
                  </a:lnTo>
                  <a:lnTo>
                    <a:pt x="2536" y="1006"/>
                  </a:lnTo>
                  <a:lnTo>
                    <a:pt x="2372" y="1029"/>
                  </a:lnTo>
                  <a:lnTo>
                    <a:pt x="2298" y="1040"/>
                  </a:lnTo>
                  <a:lnTo>
                    <a:pt x="784" y="1215"/>
                  </a:lnTo>
                  <a:lnTo>
                    <a:pt x="703" y="1237"/>
                  </a:lnTo>
                  <a:lnTo>
                    <a:pt x="0" y="119"/>
                  </a:lnTo>
                  <a:lnTo>
                    <a:pt x="459" y="710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7A7A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9"/>
            <p:cNvSpPr>
              <a:spLocks/>
            </p:cNvSpPr>
            <p:nvPr/>
          </p:nvSpPr>
          <p:spPr bwMode="auto">
            <a:xfrm>
              <a:off x="3660" y="2798"/>
              <a:ext cx="198" cy="60"/>
            </a:xfrm>
            <a:custGeom>
              <a:avLst/>
              <a:gdLst>
                <a:gd name="T0" fmla="*/ 0 w 593"/>
                <a:gd name="T1" fmla="*/ 0 h 178"/>
                <a:gd name="T2" fmla="*/ 0 w 593"/>
                <a:gd name="T3" fmla="*/ 0 h 178"/>
                <a:gd name="T4" fmla="*/ 0 w 593"/>
                <a:gd name="T5" fmla="*/ 0 h 178"/>
                <a:gd name="T6" fmla="*/ 0 w 593"/>
                <a:gd name="T7" fmla="*/ 0 h 178"/>
                <a:gd name="T8" fmla="*/ 0 w 593"/>
                <a:gd name="T9" fmla="*/ 0 h 178"/>
                <a:gd name="T10" fmla="*/ 0 w 593"/>
                <a:gd name="T11" fmla="*/ 0 h 178"/>
                <a:gd name="T12" fmla="*/ 0 w 593"/>
                <a:gd name="T13" fmla="*/ 0 h 178"/>
                <a:gd name="T14" fmla="*/ 0 w 593"/>
                <a:gd name="T15" fmla="*/ 0 h 178"/>
                <a:gd name="T16" fmla="*/ 0 w 593"/>
                <a:gd name="T17" fmla="*/ 0 h 17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93"/>
                <a:gd name="T28" fmla="*/ 0 h 178"/>
                <a:gd name="T29" fmla="*/ 593 w 593"/>
                <a:gd name="T30" fmla="*/ 178 h 17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93" h="178">
                  <a:moveTo>
                    <a:pt x="0" y="178"/>
                  </a:moveTo>
                  <a:lnTo>
                    <a:pt x="423" y="161"/>
                  </a:lnTo>
                  <a:lnTo>
                    <a:pt x="593" y="142"/>
                  </a:lnTo>
                  <a:lnTo>
                    <a:pt x="519" y="68"/>
                  </a:lnTo>
                  <a:lnTo>
                    <a:pt x="546" y="0"/>
                  </a:lnTo>
                  <a:lnTo>
                    <a:pt x="380" y="29"/>
                  </a:lnTo>
                  <a:lnTo>
                    <a:pt x="155" y="124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948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auto">
            <a:xfrm>
              <a:off x="3267" y="2644"/>
              <a:ext cx="88" cy="159"/>
            </a:xfrm>
            <a:custGeom>
              <a:avLst/>
              <a:gdLst>
                <a:gd name="T0" fmla="*/ 0 w 264"/>
                <a:gd name="T1" fmla="*/ 0 h 477"/>
                <a:gd name="T2" fmla="*/ 0 w 264"/>
                <a:gd name="T3" fmla="*/ 0 h 477"/>
                <a:gd name="T4" fmla="*/ 0 w 264"/>
                <a:gd name="T5" fmla="*/ 0 h 477"/>
                <a:gd name="T6" fmla="*/ 0 w 264"/>
                <a:gd name="T7" fmla="*/ 0 h 477"/>
                <a:gd name="T8" fmla="*/ 0 w 264"/>
                <a:gd name="T9" fmla="*/ 0 h 477"/>
                <a:gd name="T10" fmla="*/ 0 w 264"/>
                <a:gd name="T11" fmla="*/ 0 h 477"/>
                <a:gd name="T12" fmla="*/ 0 w 264"/>
                <a:gd name="T13" fmla="*/ 0 h 477"/>
                <a:gd name="T14" fmla="*/ 0 w 264"/>
                <a:gd name="T15" fmla="*/ 0 h 477"/>
                <a:gd name="T16" fmla="*/ 0 w 264"/>
                <a:gd name="T17" fmla="*/ 0 h 477"/>
                <a:gd name="T18" fmla="*/ 0 w 264"/>
                <a:gd name="T19" fmla="*/ 0 h 477"/>
                <a:gd name="T20" fmla="*/ 0 w 264"/>
                <a:gd name="T21" fmla="*/ 0 h 477"/>
                <a:gd name="T22" fmla="*/ 0 w 264"/>
                <a:gd name="T23" fmla="*/ 0 h 47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4"/>
                <a:gd name="T37" fmla="*/ 0 h 477"/>
                <a:gd name="T38" fmla="*/ 264 w 264"/>
                <a:gd name="T39" fmla="*/ 477 h 47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4" h="477">
                  <a:moveTo>
                    <a:pt x="9" y="420"/>
                  </a:moveTo>
                  <a:lnTo>
                    <a:pt x="0" y="266"/>
                  </a:lnTo>
                  <a:lnTo>
                    <a:pt x="59" y="96"/>
                  </a:lnTo>
                  <a:lnTo>
                    <a:pt x="109" y="0"/>
                  </a:lnTo>
                  <a:lnTo>
                    <a:pt x="264" y="81"/>
                  </a:lnTo>
                  <a:lnTo>
                    <a:pt x="214" y="106"/>
                  </a:lnTo>
                  <a:lnTo>
                    <a:pt x="119" y="131"/>
                  </a:lnTo>
                  <a:lnTo>
                    <a:pt x="73" y="245"/>
                  </a:lnTo>
                  <a:lnTo>
                    <a:pt x="73" y="366"/>
                  </a:lnTo>
                  <a:lnTo>
                    <a:pt x="144" y="477"/>
                  </a:lnTo>
                  <a:lnTo>
                    <a:pt x="9" y="420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auto">
            <a:xfrm>
              <a:off x="3283" y="2186"/>
              <a:ext cx="462" cy="165"/>
            </a:xfrm>
            <a:custGeom>
              <a:avLst/>
              <a:gdLst>
                <a:gd name="T0" fmla="*/ 0 w 1385"/>
                <a:gd name="T1" fmla="*/ 0 h 496"/>
                <a:gd name="T2" fmla="*/ 0 w 1385"/>
                <a:gd name="T3" fmla="*/ 0 h 496"/>
                <a:gd name="T4" fmla="*/ 0 w 1385"/>
                <a:gd name="T5" fmla="*/ 0 h 496"/>
                <a:gd name="T6" fmla="*/ 0 w 1385"/>
                <a:gd name="T7" fmla="*/ 0 h 496"/>
                <a:gd name="T8" fmla="*/ 0 w 1385"/>
                <a:gd name="T9" fmla="*/ 0 h 496"/>
                <a:gd name="T10" fmla="*/ 0 w 1385"/>
                <a:gd name="T11" fmla="*/ 0 h 496"/>
                <a:gd name="T12" fmla="*/ 0 w 1385"/>
                <a:gd name="T13" fmla="*/ 0 h 496"/>
                <a:gd name="T14" fmla="*/ 0 w 1385"/>
                <a:gd name="T15" fmla="*/ 0 h 4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85"/>
                <a:gd name="T25" fmla="*/ 0 h 496"/>
                <a:gd name="T26" fmla="*/ 1385 w 1385"/>
                <a:gd name="T27" fmla="*/ 496 h 4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85" h="496">
                  <a:moveTo>
                    <a:pt x="0" y="297"/>
                  </a:moveTo>
                  <a:lnTo>
                    <a:pt x="1110" y="0"/>
                  </a:lnTo>
                  <a:lnTo>
                    <a:pt x="1255" y="31"/>
                  </a:lnTo>
                  <a:lnTo>
                    <a:pt x="269" y="309"/>
                  </a:lnTo>
                  <a:lnTo>
                    <a:pt x="1385" y="121"/>
                  </a:lnTo>
                  <a:lnTo>
                    <a:pt x="291" y="496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auto">
            <a:xfrm>
              <a:off x="3184" y="2785"/>
              <a:ext cx="198" cy="100"/>
            </a:xfrm>
            <a:custGeom>
              <a:avLst/>
              <a:gdLst>
                <a:gd name="T0" fmla="*/ 0 w 595"/>
                <a:gd name="T1" fmla="*/ 0 h 300"/>
                <a:gd name="T2" fmla="*/ 0 w 595"/>
                <a:gd name="T3" fmla="*/ 0 h 300"/>
                <a:gd name="T4" fmla="*/ 0 w 595"/>
                <a:gd name="T5" fmla="*/ 0 h 300"/>
                <a:gd name="T6" fmla="*/ 0 w 595"/>
                <a:gd name="T7" fmla="*/ 0 h 300"/>
                <a:gd name="T8" fmla="*/ 0 w 595"/>
                <a:gd name="T9" fmla="*/ 0 h 300"/>
                <a:gd name="T10" fmla="*/ 0 w 595"/>
                <a:gd name="T11" fmla="*/ 0 h 300"/>
                <a:gd name="T12" fmla="*/ 0 w 595"/>
                <a:gd name="T13" fmla="*/ 0 h 300"/>
                <a:gd name="T14" fmla="*/ 0 w 595"/>
                <a:gd name="T15" fmla="*/ 0 h 300"/>
                <a:gd name="T16" fmla="*/ 0 w 595"/>
                <a:gd name="T17" fmla="*/ 0 h 300"/>
                <a:gd name="T18" fmla="*/ 0 w 595"/>
                <a:gd name="T19" fmla="*/ 0 h 300"/>
                <a:gd name="T20" fmla="*/ 0 w 595"/>
                <a:gd name="T21" fmla="*/ 0 h 3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95"/>
                <a:gd name="T34" fmla="*/ 0 h 300"/>
                <a:gd name="T35" fmla="*/ 595 w 595"/>
                <a:gd name="T36" fmla="*/ 300 h 3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95" h="300">
                  <a:moveTo>
                    <a:pt x="0" y="44"/>
                  </a:moveTo>
                  <a:lnTo>
                    <a:pt x="187" y="0"/>
                  </a:lnTo>
                  <a:lnTo>
                    <a:pt x="428" y="131"/>
                  </a:lnTo>
                  <a:lnTo>
                    <a:pt x="595" y="251"/>
                  </a:lnTo>
                  <a:lnTo>
                    <a:pt x="490" y="269"/>
                  </a:lnTo>
                  <a:lnTo>
                    <a:pt x="375" y="193"/>
                  </a:lnTo>
                  <a:lnTo>
                    <a:pt x="291" y="109"/>
                  </a:lnTo>
                  <a:lnTo>
                    <a:pt x="155" y="94"/>
                  </a:lnTo>
                  <a:lnTo>
                    <a:pt x="140" y="300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auto">
            <a:xfrm>
              <a:off x="3493" y="2413"/>
              <a:ext cx="151" cy="403"/>
            </a:xfrm>
            <a:custGeom>
              <a:avLst/>
              <a:gdLst>
                <a:gd name="T0" fmla="*/ 0 w 452"/>
                <a:gd name="T1" fmla="*/ 0 h 1211"/>
                <a:gd name="T2" fmla="*/ 0 w 452"/>
                <a:gd name="T3" fmla="*/ 0 h 1211"/>
                <a:gd name="T4" fmla="*/ 0 w 452"/>
                <a:gd name="T5" fmla="*/ 0 h 1211"/>
                <a:gd name="T6" fmla="*/ 0 w 452"/>
                <a:gd name="T7" fmla="*/ 0 h 1211"/>
                <a:gd name="T8" fmla="*/ 0 w 452"/>
                <a:gd name="T9" fmla="*/ 0 h 1211"/>
                <a:gd name="T10" fmla="*/ 0 w 452"/>
                <a:gd name="T11" fmla="*/ 0 h 1211"/>
                <a:gd name="T12" fmla="*/ 0 w 452"/>
                <a:gd name="T13" fmla="*/ 0 h 1211"/>
                <a:gd name="T14" fmla="*/ 0 w 452"/>
                <a:gd name="T15" fmla="*/ 0 h 1211"/>
                <a:gd name="T16" fmla="*/ 0 w 452"/>
                <a:gd name="T17" fmla="*/ 0 h 1211"/>
                <a:gd name="T18" fmla="*/ 0 w 452"/>
                <a:gd name="T19" fmla="*/ 0 h 1211"/>
                <a:gd name="T20" fmla="*/ 0 w 452"/>
                <a:gd name="T21" fmla="*/ 0 h 1211"/>
                <a:gd name="T22" fmla="*/ 0 w 452"/>
                <a:gd name="T23" fmla="*/ 0 h 1211"/>
                <a:gd name="T24" fmla="*/ 0 w 452"/>
                <a:gd name="T25" fmla="*/ 0 h 1211"/>
                <a:gd name="T26" fmla="*/ 0 w 452"/>
                <a:gd name="T27" fmla="*/ 0 h 1211"/>
                <a:gd name="T28" fmla="*/ 0 w 452"/>
                <a:gd name="T29" fmla="*/ 0 h 1211"/>
                <a:gd name="T30" fmla="*/ 0 w 452"/>
                <a:gd name="T31" fmla="*/ 0 h 1211"/>
                <a:gd name="T32" fmla="*/ 0 w 452"/>
                <a:gd name="T33" fmla="*/ 0 h 1211"/>
                <a:gd name="T34" fmla="*/ 0 w 452"/>
                <a:gd name="T35" fmla="*/ 0 h 1211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52"/>
                <a:gd name="T55" fmla="*/ 0 h 1211"/>
                <a:gd name="T56" fmla="*/ 452 w 452"/>
                <a:gd name="T57" fmla="*/ 1211 h 1211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52" h="1211">
                  <a:moveTo>
                    <a:pt x="71" y="96"/>
                  </a:moveTo>
                  <a:lnTo>
                    <a:pt x="362" y="0"/>
                  </a:lnTo>
                  <a:lnTo>
                    <a:pt x="452" y="110"/>
                  </a:lnTo>
                  <a:lnTo>
                    <a:pt x="322" y="776"/>
                  </a:lnTo>
                  <a:lnTo>
                    <a:pt x="186" y="896"/>
                  </a:lnTo>
                  <a:lnTo>
                    <a:pt x="182" y="1211"/>
                  </a:lnTo>
                  <a:lnTo>
                    <a:pt x="71" y="1086"/>
                  </a:lnTo>
                  <a:lnTo>
                    <a:pt x="49" y="941"/>
                  </a:lnTo>
                  <a:lnTo>
                    <a:pt x="27" y="841"/>
                  </a:lnTo>
                  <a:lnTo>
                    <a:pt x="5" y="794"/>
                  </a:lnTo>
                  <a:lnTo>
                    <a:pt x="0" y="772"/>
                  </a:lnTo>
                  <a:lnTo>
                    <a:pt x="5" y="716"/>
                  </a:lnTo>
                  <a:lnTo>
                    <a:pt x="30" y="549"/>
                  </a:lnTo>
                  <a:lnTo>
                    <a:pt x="61" y="382"/>
                  </a:lnTo>
                  <a:lnTo>
                    <a:pt x="77" y="305"/>
                  </a:lnTo>
                  <a:lnTo>
                    <a:pt x="37" y="121"/>
                  </a:lnTo>
                  <a:lnTo>
                    <a:pt x="71" y="96"/>
                  </a:lnTo>
                  <a:close/>
                </a:path>
              </a:pathLst>
            </a:custGeom>
            <a:solidFill>
              <a:srgbClr val="FF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24"/>
            <p:cNvSpPr>
              <a:spLocks/>
            </p:cNvSpPr>
            <p:nvPr/>
          </p:nvSpPr>
          <p:spPr bwMode="auto">
            <a:xfrm>
              <a:off x="3510" y="2396"/>
              <a:ext cx="158" cy="430"/>
            </a:xfrm>
            <a:custGeom>
              <a:avLst/>
              <a:gdLst>
                <a:gd name="T0" fmla="*/ 0 w 474"/>
                <a:gd name="T1" fmla="*/ 0 h 1290"/>
                <a:gd name="T2" fmla="*/ 0 w 474"/>
                <a:gd name="T3" fmla="*/ 0 h 1290"/>
                <a:gd name="T4" fmla="*/ 0 w 474"/>
                <a:gd name="T5" fmla="*/ 0 h 1290"/>
                <a:gd name="T6" fmla="*/ 0 w 474"/>
                <a:gd name="T7" fmla="*/ 0 h 1290"/>
                <a:gd name="T8" fmla="*/ 0 w 474"/>
                <a:gd name="T9" fmla="*/ 0 h 1290"/>
                <a:gd name="T10" fmla="*/ 0 w 474"/>
                <a:gd name="T11" fmla="*/ 0 h 1290"/>
                <a:gd name="T12" fmla="*/ 0 w 474"/>
                <a:gd name="T13" fmla="*/ 0 h 1290"/>
                <a:gd name="T14" fmla="*/ 0 w 474"/>
                <a:gd name="T15" fmla="*/ 0 h 1290"/>
                <a:gd name="T16" fmla="*/ 0 w 474"/>
                <a:gd name="T17" fmla="*/ 0 h 1290"/>
                <a:gd name="T18" fmla="*/ 0 w 474"/>
                <a:gd name="T19" fmla="*/ 0 h 1290"/>
                <a:gd name="T20" fmla="*/ 0 w 474"/>
                <a:gd name="T21" fmla="*/ 0 h 1290"/>
                <a:gd name="T22" fmla="*/ 0 w 474"/>
                <a:gd name="T23" fmla="*/ 0 h 1290"/>
                <a:gd name="T24" fmla="*/ 0 w 474"/>
                <a:gd name="T25" fmla="*/ 0 h 1290"/>
                <a:gd name="T26" fmla="*/ 0 w 474"/>
                <a:gd name="T27" fmla="*/ 0 h 1290"/>
                <a:gd name="T28" fmla="*/ 0 w 474"/>
                <a:gd name="T29" fmla="*/ 0 h 1290"/>
                <a:gd name="T30" fmla="*/ 0 w 474"/>
                <a:gd name="T31" fmla="*/ 0 h 1290"/>
                <a:gd name="T32" fmla="*/ 0 w 474"/>
                <a:gd name="T33" fmla="*/ 0 h 1290"/>
                <a:gd name="T34" fmla="*/ 0 w 474"/>
                <a:gd name="T35" fmla="*/ 0 h 1290"/>
                <a:gd name="T36" fmla="*/ 0 w 474"/>
                <a:gd name="T37" fmla="*/ 0 h 1290"/>
                <a:gd name="T38" fmla="*/ 0 w 474"/>
                <a:gd name="T39" fmla="*/ 0 h 1290"/>
                <a:gd name="T40" fmla="*/ 0 w 474"/>
                <a:gd name="T41" fmla="*/ 0 h 1290"/>
                <a:gd name="T42" fmla="*/ 0 w 474"/>
                <a:gd name="T43" fmla="*/ 0 h 1290"/>
                <a:gd name="T44" fmla="*/ 0 w 474"/>
                <a:gd name="T45" fmla="*/ 0 h 1290"/>
                <a:gd name="T46" fmla="*/ 0 w 474"/>
                <a:gd name="T47" fmla="*/ 0 h 1290"/>
                <a:gd name="T48" fmla="*/ 0 w 474"/>
                <a:gd name="T49" fmla="*/ 0 h 1290"/>
                <a:gd name="T50" fmla="*/ 0 w 474"/>
                <a:gd name="T51" fmla="*/ 0 h 1290"/>
                <a:gd name="T52" fmla="*/ 0 w 474"/>
                <a:gd name="T53" fmla="*/ 0 h 1290"/>
                <a:gd name="T54" fmla="*/ 0 w 474"/>
                <a:gd name="T55" fmla="*/ 0 h 1290"/>
                <a:gd name="T56" fmla="*/ 0 w 474"/>
                <a:gd name="T57" fmla="*/ 0 h 129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74"/>
                <a:gd name="T88" fmla="*/ 0 h 1290"/>
                <a:gd name="T89" fmla="*/ 474 w 474"/>
                <a:gd name="T90" fmla="*/ 1290 h 129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74" h="1290">
                  <a:moveTo>
                    <a:pt x="0" y="109"/>
                  </a:moveTo>
                  <a:lnTo>
                    <a:pt x="369" y="0"/>
                  </a:lnTo>
                  <a:lnTo>
                    <a:pt x="474" y="214"/>
                  </a:lnTo>
                  <a:lnTo>
                    <a:pt x="310" y="689"/>
                  </a:lnTo>
                  <a:lnTo>
                    <a:pt x="434" y="1005"/>
                  </a:lnTo>
                  <a:lnTo>
                    <a:pt x="230" y="959"/>
                  </a:lnTo>
                  <a:lnTo>
                    <a:pt x="140" y="1290"/>
                  </a:lnTo>
                  <a:lnTo>
                    <a:pt x="57" y="1026"/>
                  </a:lnTo>
                  <a:lnTo>
                    <a:pt x="15" y="779"/>
                  </a:lnTo>
                  <a:lnTo>
                    <a:pt x="90" y="509"/>
                  </a:lnTo>
                  <a:lnTo>
                    <a:pt x="34" y="304"/>
                  </a:lnTo>
                  <a:lnTo>
                    <a:pt x="124" y="214"/>
                  </a:lnTo>
                  <a:lnTo>
                    <a:pt x="230" y="244"/>
                  </a:lnTo>
                  <a:lnTo>
                    <a:pt x="190" y="339"/>
                  </a:lnTo>
                  <a:lnTo>
                    <a:pt x="264" y="390"/>
                  </a:lnTo>
                  <a:lnTo>
                    <a:pt x="115" y="689"/>
                  </a:lnTo>
                  <a:lnTo>
                    <a:pt x="190" y="675"/>
                  </a:lnTo>
                  <a:lnTo>
                    <a:pt x="115" y="900"/>
                  </a:lnTo>
                  <a:lnTo>
                    <a:pt x="214" y="785"/>
                  </a:lnTo>
                  <a:lnTo>
                    <a:pt x="260" y="555"/>
                  </a:lnTo>
                  <a:lnTo>
                    <a:pt x="260" y="484"/>
                  </a:lnTo>
                  <a:lnTo>
                    <a:pt x="339" y="314"/>
                  </a:lnTo>
                  <a:lnTo>
                    <a:pt x="285" y="300"/>
                  </a:lnTo>
                  <a:lnTo>
                    <a:pt x="304" y="170"/>
                  </a:lnTo>
                  <a:lnTo>
                    <a:pt x="180" y="149"/>
                  </a:lnTo>
                  <a:lnTo>
                    <a:pt x="199" y="99"/>
                  </a:lnTo>
                  <a:lnTo>
                    <a:pt x="25" y="195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FF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5"/>
            <p:cNvSpPr>
              <a:spLocks/>
            </p:cNvSpPr>
            <p:nvPr/>
          </p:nvSpPr>
          <p:spPr bwMode="auto">
            <a:xfrm>
              <a:off x="3022" y="2563"/>
              <a:ext cx="265" cy="228"/>
            </a:xfrm>
            <a:custGeom>
              <a:avLst/>
              <a:gdLst>
                <a:gd name="T0" fmla="*/ 0 w 794"/>
                <a:gd name="T1" fmla="*/ 0 h 686"/>
                <a:gd name="T2" fmla="*/ 0 w 794"/>
                <a:gd name="T3" fmla="*/ 0 h 686"/>
                <a:gd name="T4" fmla="*/ 0 w 794"/>
                <a:gd name="T5" fmla="*/ 0 h 686"/>
                <a:gd name="T6" fmla="*/ 0 w 794"/>
                <a:gd name="T7" fmla="*/ 0 h 686"/>
                <a:gd name="T8" fmla="*/ 0 w 794"/>
                <a:gd name="T9" fmla="*/ 0 h 686"/>
                <a:gd name="T10" fmla="*/ 0 w 794"/>
                <a:gd name="T11" fmla="*/ 0 h 686"/>
                <a:gd name="T12" fmla="*/ 0 w 794"/>
                <a:gd name="T13" fmla="*/ 0 h 686"/>
                <a:gd name="T14" fmla="*/ 0 w 794"/>
                <a:gd name="T15" fmla="*/ 0 h 686"/>
                <a:gd name="T16" fmla="*/ 0 w 794"/>
                <a:gd name="T17" fmla="*/ 0 h 686"/>
                <a:gd name="T18" fmla="*/ 0 w 794"/>
                <a:gd name="T19" fmla="*/ 0 h 686"/>
                <a:gd name="T20" fmla="*/ 0 w 794"/>
                <a:gd name="T21" fmla="*/ 0 h 686"/>
                <a:gd name="T22" fmla="*/ 0 w 794"/>
                <a:gd name="T23" fmla="*/ 0 h 68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94"/>
                <a:gd name="T37" fmla="*/ 0 h 686"/>
                <a:gd name="T38" fmla="*/ 794 w 794"/>
                <a:gd name="T39" fmla="*/ 686 h 68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94" h="686">
                  <a:moveTo>
                    <a:pt x="0" y="136"/>
                  </a:moveTo>
                  <a:lnTo>
                    <a:pt x="60" y="40"/>
                  </a:lnTo>
                  <a:lnTo>
                    <a:pt x="134" y="0"/>
                  </a:lnTo>
                  <a:lnTo>
                    <a:pt x="144" y="96"/>
                  </a:lnTo>
                  <a:lnTo>
                    <a:pt x="349" y="291"/>
                  </a:lnTo>
                  <a:lnTo>
                    <a:pt x="653" y="466"/>
                  </a:lnTo>
                  <a:lnTo>
                    <a:pt x="794" y="341"/>
                  </a:lnTo>
                  <a:lnTo>
                    <a:pt x="714" y="686"/>
                  </a:lnTo>
                  <a:lnTo>
                    <a:pt x="100" y="230"/>
                  </a:lnTo>
                  <a:lnTo>
                    <a:pt x="20" y="215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6"/>
            <p:cNvSpPr>
              <a:spLocks/>
            </p:cNvSpPr>
            <p:nvPr/>
          </p:nvSpPr>
          <p:spPr bwMode="auto">
            <a:xfrm>
              <a:off x="3016" y="2503"/>
              <a:ext cx="301" cy="173"/>
            </a:xfrm>
            <a:custGeom>
              <a:avLst/>
              <a:gdLst>
                <a:gd name="T0" fmla="*/ 0 w 902"/>
                <a:gd name="T1" fmla="*/ 0 h 521"/>
                <a:gd name="T2" fmla="*/ 0 w 902"/>
                <a:gd name="T3" fmla="*/ 0 h 521"/>
                <a:gd name="T4" fmla="*/ 0 w 902"/>
                <a:gd name="T5" fmla="*/ 0 h 521"/>
                <a:gd name="T6" fmla="*/ 0 w 902"/>
                <a:gd name="T7" fmla="*/ 0 h 521"/>
                <a:gd name="T8" fmla="*/ 0 w 902"/>
                <a:gd name="T9" fmla="*/ 0 h 521"/>
                <a:gd name="T10" fmla="*/ 0 w 902"/>
                <a:gd name="T11" fmla="*/ 0 h 521"/>
                <a:gd name="T12" fmla="*/ 0 w 902"/>
                <a:gd name="T13" fmla="*/ 0 h 521"/>
                <a:gd name="T14" fmla="*/ 0 w 902"/>
                <a:gd name="T15" fmla="*/ 0 h 521"/>
                <a:gd name="T16" fmla="*/ 0 w 902"/>
                <a:gd name="T17" fmla="*/ 0 h 52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2"/>
                <a:gd name="T28" fmla="*/ 0 h 521"/>
                <a:gd name="T29" fmla="*/ 902 w 902"/>
                <a:gd name="T30" fmla="*/ 521 h 521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2" h="521">
                  <a:moveTo>
                    <a:pt x="32" y="40"/>
                  </a:moveTo>
                  <a:lnTo>
                    <a:pt x="0" y="102"/>
                  </a:lnTo>
                  <a:lnTo>
                    <a:pt x="143" y="121"/>
                  </a:lnTo>
                  <a:lnTo>
                    <a:pt x="767" y="446"/>
                  </a:lnTo>
                  <a:lnTo>
                    <a:pt x="812" y="521"/>
                  </a:lnTo>
                  <a:lnTo>
                    <a:pt x="902" y="435"/>
                  </a:lnTo>
                  <a:lnTo>
                    <a:pt x="93" y="0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7"/>
            <p:cNvSpPr>
              <a:spLocks/>
            </p:cNvSpPr>
            <p:nvPr/>
          </p:nvSpPr>
          <p:spPr bwMode="auto">
            <a:xfrm>
              <a:off x="3327" y="2600"/>
              <a:ext cx="753" cy="300"/>
            </a:xfrm>
            <a:custGeom>
              <a:avLst/>
              <a:gdLst>
                <a:gd name="T0" fmla="*/ 0 w 2259"/>
                <a:gd name="T1" fmla="*/ 0 h 900"/>
                <a:gd name="T2" fmla="*/ 0 w 2259"/>
                <a:gd name="T3" fmla="*/ 0 h 900"/>
                <a:gd name="T4" fmla="*/ 0 w 2259"/>
                <a:gd name="T5" fmla="*/ 0 h 900"/>
                <a:gd name="T6" fmla="*/ 0 w 2259"/>
                <a:gd name="T7" fmla="*/ 0 h 900"/>
                <a:gd name="T8" fmla="*/ 0 w 2259"/>
                <a:gd name="T9" fmla="*/ 0 h 900"/>
                <a:gd name="T10" fmla="*/ 0 w 2259"/>
                <a:gd name="T11" fmla="*/ 0 h 900"/>
                <a:gd name="T12" fmla="*/ 0 w 2259"/>
                <a:gd name="T13" fmla="*/ 0 h 900"/>
                <a:gd name="T14" fmla="*/ 0 w 2259"/>
                <a:gd name="T15" fmla="*/ 0 h 900"/>
                <a:gd name="T16" fmla="*/ 0 w 2259"/>
                <a:gd name="T17" fmla="*/ 0 h 900"/>
                <a:gd name="T18" fmla="*/ 0 w 2259"/>
                <a:gd name="T19" fmla="*/ 0 h 900"/>
                <a:gd name="T20" fmla="*/ 0 w 2259"/>
                <a:gd name="T21" fmla="*/ 0 h 900"/>
                <a:gd name="T22" fmla="*/ 0 w 2259"/>
                <a:gd name="T23" fmla="*/ 0 h 900"/>
                <a:gd name="T24" fmla="*/ 0 w 2259"/>
                <a:gd name="T25" fmla="*/ 0 h 900"/>
                <a:gd name="T26" fmla="*/ 0 w 2259"/>
                <a:gd name="T27" fmla="*/ 0 h 900"/>
                <a:gd name="T28" fmla="*/ 0 w 2259"/>
                <a:gd name="T29" fmla="*/ 0 h 900"/>
                <a:gd name="T30" fmla="*/ 0 w 2259"/>
                <a:gd name="T31" fmla="*/ 0 h 900"/>
                <a:gd name="T32" fmla="*/ 0 w 2259"/>
                <a:gd name="T33" fmla="*/ 0 h 900"/>
                <a:gd name="T34" fmla="*/ 0 w 2259"/>
                <a:gd name="T35" fmla="*/ 0 h 900"/>
                <a:gd name="T36" fmla="*/ 0 w 2259"/>
                <a:gd name="T37" fmla="*/ 0 h 900"/>
                <a:gd name="T38" fmla="*/ 0 w 2259"/>
                <a:gd name="T39" fmla="*/ 0 h 900"/>
                <a:gd name="T40" fmla="*/ 0 w 2259"/>
                <a:gd name="T41" fmla="*/ 0 h 900"/>
                <a:gd name="T42" fmla="*/ 0 w 2259"/>
                <a:gd name="T43" fmla="*/ 0 h 900"/>
                <a:gd name="T44" fmla="*/ 0 w 2259"/>
                <a:gd name="T45" fmla="*/ 0 h 900"/>
                <a:gd name="T46" fmla="*/ 0 w 2259"/>
                <a:gd name="T47" fmla="*/ 0 h 90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59"/>
                <a:gd name="T73" fmla="*/ 0 h 900"/>
                <a:gd name="T74" fmla="*/ 2259 w 2259"/>
                <a:gd name="T75" fmla="*/ 900 h 90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59" h="900">
                  <a:moveTo>
                    <a:pt x="11" y="515"/>
                  </a:moveTo>
                  <a:lnTo>
                    <a:pt x="90" y="655"/>
                  </a:lnTo>
                  <a:lnTo>
                    <a:pt x="226" y="709"/>
                  </a:lnTo>
                  <a:lnTo>
                    <a:pt x="231" y="510"/>
                  </a:lnTo>
                  <a:lnTo>
                    <a:pt x="321" y="284"/>
                  </a:lnTo>
                  <a:lnTo>
                    <a:pt x="201" y="345"/>
                  </a:lnTo>
                  <a:lnTo>
                    <a:pt x="155" y="379"/>
                  </a:lnTo>
                  <a:lnTo>
                    <a:pt x="141" y="315"/>
                  </a:lnTo>
                  <a:lnTo>
                    <a:pt x="146" y="184"/>
                  </a:lnTo>
                  <a:lnTo>
                    <a:pt x="511" y="0"/>
                  </a:lnTo>
                  <a:lnTo>
                    <a:pt x="504" y="233"/>
                  </a:lnTo>
                  <a:lnTo>
                    <a:pt x="437" y="283"/>
                  </a:lnTo>
                  <a:lnTo>
                    <a:pt x="390" y="540"/>
                  </a:lnTo>
                  <a:lnTo>
                    <a:pt x="481" y="730"/>
                  </a:lnTo>
                  <a:lnTo>
                    <a:pt x="1885" y="305"/>
                  </a:lnTo>
                  <a:lnTo>
                    <a:pt x="1780" y="100"/>
                  </a:lnTo>
                  <a:lnTo>
                    <a:pt x="2259" y="299"/>
                  </a:lnTo>
                  <a:lnTo>
                    <a:pt x="2179" y="355"/>
                  </a:lnTo>
                  <a:lnTo>
                    <a:pt x="496" y="900"/>
                  </a:lnTo>
                  <a:lnTo>
                    <a:pt x="349" y="864"/>
                  </a:lnTo>
                  <a:lnTo>
                    <a:pt x="46" y="740"/>
                  </a:lnTo>
                  <a:lnTo>
                    <a:pt x="0" y="600"/>
                  </a:lnTo>
                  <a:lnTo>
                    <a:pt x="11" y="515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8"/>
            <p:cNvSpPr>
              <a:spLocks/>
            </p:cNvSpPr>
            <p:nvPr/>
          </p:nvSpPr>
          <p:spPr bwMode="auto">
            <a:xfrm>
              <a:off x="3610" y="2471"/>
              <a:ext cx="447" cy="195"/>
            </a:xfrm>
            <a:custGeom>
              <a:avLst/>
              <a:gdLst>
                <a:gd name="T0" fmla="*/ 0 w 1340"/>
                <a:gd name="T1" fmla="*/ 0 h 586"/>
                <a:gd name="T2" fmla="*/ 0 w 1340"/>
                <a:gd name="T3" fmla="*/ 0 h 586"/>
                <a:gd name="T4" fmla="*/ 0 w 1340"/>
                <a:gd name="T5" fmla="*/ 0 h 586"/>
                <a:gd name="T6" fmla="*/ 0 w 1340"/>
                <a:gd name="T7" fmla="*/ 0 h 586"/>
                <a:gd name="T8" fmla="*/ 0 w 1340"/>
                <a:gd name="T9" fmla="*/ 0 h 586"/>
                <a:gd name="T10" fmla="*/ 0 w 1340"/>
                <a:gd name="T11" fmla="*/ 0 h 586"/>
                <a:gd name="T12" fmla="*/ 0 w 1340"/>
                <a:gd name="T13" fmla="*/ 0 h 586"/>
                <a:gd name="T14" fmla="*/ 0 w 1340"/>
                <a:gd name="T15" fmla="*/ 0 h 58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40"/>
                <a:gd name="T25" fmla="*/ 0 h 586"/>
                <a:gd name="T26" fmla="*/ 1340 w 1340"/>
                <a:gd name="T27" fmla="*/ 586 h 58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40" h="586">
                  <a:moveTo>
                    <a:pt x="100" y="210"/>
                  </a:moveTo>
                  <a:lnTo>
                    <a:pt x="634" y="0"/>
                  </a:lnTo>
                  <a:lnTo>
                    <a:pt x="1340" y="170"/>
                  </a:lnTo>
                  <a:lnTo>
                    <a:pt x="1208" y="256"/>
                  </a:lnTo>
                  <a:lnTo>
                    <a:pt x="14" y="586"/>
                  </a:lnTo>
                  <a:lnTo>
                    <a:pt x="0" y="436"/>
                  </a:lnTo>
                  <a:lnTo>
                    <a:pt x="100" y="210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9"/>
            <p:cNvSpPr>
              <a:spLocks/>
            </p:cNvSpPr>
            <p:nvPr/>
          </p:nvSpPr>
          <p:spPr bwMode="auto">
            <a:xfrm>
              <a:off x="2913" y="2415"/>
              <a:ext cx="462" cy="256"/>
            </a:xfrm>
            <a:custGeom>
              <a:avLst/>
              <a:gdLst>
                <a:gd name="T0" fmla="*/ 0 w 1387"/>
                <a:gd name="T1" fmla="*/ 0 h 770"/>
                <a:gd name="T2" fmla="*/ 0 w 1387"/>
                <a:gd name="T3" fmla="*/ 0 h 770"/>
                <a:gd name="T4" fmla="*/ 0 w 1387"/>
                <a:gd name="T5" fmla="*/ 0 h 770"/>
                <a:gd name="T6" fmla="*/ 0 w 1387"/>
                <a:gd name="T7" fmla="*/ 0 h 770"/>
                <a:gd name="T8" fmla="*/ 0 w 1387"/>
                <a:gd name="T9" fmla="*/ 0 h 770"/>
                <a:gd name="T10" fmla="*/ 0 w 1387"/>
                <a:gd name="T11" fmla="*/ 0 h 7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387"/>
                <a:gd name="T19" fmla="*/ 0 h 770"/>
                <a:gd name="T20" fmla="*/ 1387 w 1387"/>
                <a:gd name="T21" fmla="*/ 770 h 7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387" h="770">
                  <a:moveTo>
                    <a:pt x="0" y="45"/>
                  </a:moveTo>
                  <a:lnTo>
                    <a:pt x="24" y="0"/>
                  </a:lnTo>
                  <a:lnTo>
                    <a:pt x="1387" y="659"/>
                  </a:lnTo>
                  <a:lnTo>
                    <a:pt x="1356" y="770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30"/>
            <p:cNvSpPr>
              <a:spLocks/>
            </p:cNvSpPr>
            <p:nvPr/>
          </p:nvSpPr>
          <p:spPr bwMode="auto">
            <a:xfrm>
              <a:off x="2991" y="2249"/>
              <a:ext cx="931" cy="316"/>
            </a:xfrm>
            <a:custGeom>
              <a:avLst/>
              <a:gdLst>
                <a:gd name="T0" fmla="*/ 0 w 2793"/>
                <a:gd name="T1" fmla="*/ 0 h 946"/>
                <a:gd name="T2" fmla="*/ 0 w 2793"/>
                <a:gd name="T3" fmla="*/ 0 h 946"/>
                <a:gd name="T4" fmla="*/ 0 w 2793"/>
                <a:gd name="T5" fmla="*/ 0 h 946"/>
                <a:gd name="T6" fmla="*/ 0 w 2793"/>
                <a:gd name="T7" fmla="*/ 0 h 946"/>
                <a:gd name="T8" fmla="*/ 0 w 2793"/>
                <a:gd name="T9" fmla="*/ 0 h 946"/>
                <a:gd name="T10" fmla="*/ 0 w 2793"/>
                <a:gd name="T11" fmla="*/ 0 h 946"/>
                <a:gd name="T12" fmla="*/ 0 w 2793"/>
                <a:gd name="T13" fmla="*/ 0 h 946"/>
                <a:gd name="T14" fmla="*/ 0 w 2793"/>
                <a:gd name="T15" fmla="*/ 0 h 946"/>
                <a:gd name="T16" fmla="*/ 0 w 2793"/>
                <a:gd name="T17" fmla="*/ 0 h 946"/>
                <a:gd name="T18" fmla="*/ 0 w 2793"/>
                <a:gd name="T19" fmla="*/ 0 h 946"/>
                <a:gd name="T20" fmla="*/ 0 w 2793"/>
                <a:gd name="T21" fmla="*/ 0 h 946"/>
                <a:gd name="T22" fmla="*/ 0 w 2793"/>
                <a:gd name="T23" fmla="*/ 0 h 946"/>
                <a:gd name="T24" fmla="*/ 0 w 2793"/>
                <a:gd name="T25" fmla="*/ 0 h 946"/>
                <a:gd name="T26" fmla="*/ 0 w 2793"/>
                <a:gd name="T27" fmla="*/ 0 h 946"/>
                <a:gd name="T28" fmla="*/ 0 w 2793"/>
                <a:gd name="T29" fmla="*/ 0 h 946"/>
                <a:gd name="T30" fmla="*/ 0 w 2793"/>
                <a:gd name="T31" fmla="*/ 0 h 946"/>
                <a:gd name="T32" fmla="*/ 0 w 2793"/>
                <a:gd name="T33" fmla="*/ 0 h 946"/>
                <a:gd name="T34" fmla="*/ 0 w 2793"/>
                <a:gd name="T35" fmla="*/ 0 h 946"/>
                <a:gd name="T36" fmla="*/ 0 w 2793"/>
                <a:gd name="T37" fmla="*/ 0 h 9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793"/>
                <a:gd name="T58" fmla="*/ 0 h 946"/>
                <a:gd name="T59" fmla="*/ 2793 w 2793"/>
                <a:gd name="T60" fmla="*/ 946 h 9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793" h="946">
                  <a:moveTo>
                    <a:pt x="9" y="280"/>
                  </a:moveTo>
                  <a:lnTo>
                    <a:pt x="1219" y="716"/>
                  </a:lnTo>
                  <a:lnTo>
                    <a:pt x="1169" y="946"/>
                  </a:lnTo>
                  <a:lnTo>
                    <a:pt x="1433" y="856"/>
                  </a:lnTo>
                  <a:lnTo>
                    <a:pt x="1584" y="795"/>
                  </a:lnTo>
                  <a:lnTo>
                    <a:pt x="1544" y="590"/>
                  </a:lnTo>
                  <a:lnTo>
                    <a:pt x="1928" y="441"/>
                  </a:lnTo>
                  <a:lnTo>
                    <a:pt x="2003" y="586"/>
                  </a:lnTo>
                  <a:lnTo>
                    <a:pt x="1959" y="835"/>
                  </a:lnTo>
                  <a:lnTo>
                    <a:pt x="2498" y="574"/>
                  </a:lnTo>
                  <a:lnTo>
                    <a:pt x="2648" y="586"/>
                  </a:lnTo>
                  <a:lnTo>
                    <a:pt x="2793" y="310"/>
                  </a:lnTo>
                  <a:lnTo>
                    <a:pt x="2778" y="106"/>
                  </a:lnTo>
                  <a:lnTo>
                    <a:pt x="2588" y="0"/>
                  </a:lnTo>
                  <a:lnTo>
                    <a:pt x="1194" y="435"/>
                  </a:lnTo>
                  <a:lnTo>
                    <a:pt x="1089" y="490"/>
                  </a:lnTo>
                  <a:lnTo>
                    <a:pt x="0" y="115"/>
                  </a:lnTo>
                  <a:lnTo>
                    <a:pt x="9" y="280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31"/>
            <p:cNvSpPr>
              <a:spLocks/>
            </p:cNvSpPr>
            <p:nvPr/>
          </p:nvSpPr>
          <p:spPr bwMode="auto">
            <a:xfrm>
              <a:off x="2932" y="2126"/>
              <a:ext cx="995" cy="422"/>
            </a:xfrm>
            <a:custGeom>
              <a:avLst/>
              <a:gdLst>
                <a:gd name="T0" fmla="*/ 0 w 2984"/>
                <a:gd name="T1" fmla="*/ 0 h 1267"/>
                <a:gd name="T2" fmla="*/ 0 w 2984"/>
                <a:gd name="T3" fmla="*/ 0 h 1267"/>
                <a:gd name="T4" fmla="*/ 0 w 2984"/>
                <a:gd name="T5" fmla="*/ 0 h 1267"/>
                <a:gd name="T6" fmla="*/ 0 w 2984"/>
                <a:gd name="T7" fmla="*/ 0 h 1267"/>
                <a:gd name="T8" fmla="*/ 0 w 2984"/>
                <a:gd name="T9" fmla="*/ 0 h 1267"/>
                <a:gd name="T10" fmla="*/ 0 w 2984"/>
                <a:gd name="T11" fmla="*/ 0 h 1267"/>
                <a:gd name="T12" fmla="*/ 0 w 2984"/>
                <a:gd name="T13" fmla="*/ 0 h 1267"/>
                <a:gd name="T14" fmla="*/ 0 w 2984"/>
                <a:gd name="T15" fmla="*/ 0 h 1267"/>
                <a:gd name="T16" fmla="*/ 0 w 2984"/>
                <a:gd name="T17" fmla="*/ 0 h 1267"/>
                <a:gd name="T18" fmla="*/ 0 w 2984"/>
                <a:gd name="T19" fmla="*/ 0 h 1267"/>
                <a:gd name="T20" fmla="*/ 0 w 2984"/>
                <a:gd name="T21" fmla="*/ 0 h 1267"/>
                <a:gd name="T22" fmla="*/ 0 w 2984"/>
                <a:gd name="T23" fmla="*/ 0 h 1267"/>
                <a:gd name="T24" fmla="*/ 0 w 2984"/>
                <a:gd name="T25" fmla="*/ 0 h 1267"/>
                <a:gd name="T26" fmla="*/ 0 w 2984"/>
                <a:gd name="T27" fmla="*/ 0 h 1267"/>
                <a:gd name="T28" fmla="*/ 0 w 2984"/>
                <a:gd name="T29" fmla="*/ 0 h 1267"/>
                <a:gd name="T30" fmla="*/ 0 w 2984"/>
                <a:gd name="T31" fmla="*/ 0 h 1267"/>
                <a:gd name="T32" fmla="*/ 0 w 2984"/>
                <a:gd name="T33" fmla="*/ 0 h 1267"/>
                <a:gd name="T34" fmla="*/ 0 w 2984"/>
                <a:gd name="T35" fmla="*/ 0 h 1267"/>
                <a:gd name="T36" fmla="*/ 0 w 2984"/>
                <a:gd name="T37" fmla="*/ 0 h 1267"/>
                <a:gd name="T38" fmla="*/ 0 w 2984"/>
                <a:gd name="T39" fmla="*/ 0 h 1267"/>
                <a:gd name="T40" fmla="*/ 0 w 2984"/>
                <a:gd name="T41" fmla="*/ 0 h 1267"/>
                <a:gd name="T42" fmla="*/ 0 w 2984"/>
                <a:gd name="T43" fmla="*/ 0 h 1267"/>
                <a:gd name="T44" fmla="*/ 0 w 2984"/>
                <a:gd name="T45" fmla="*/ 0 h 1267"/>
                <a:gd name="T46" fmla="*/ 0 w 2984"/>
                <a:gd name="T47" fmla="*/ 0 h 1267"/>
                <a:gd name="T48" fmla="*/ 0 w 2984"/>
                <a:gd name="T49" fmla="*/ 0 h 126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2984"/>
                <a:gd name="T76" fmla="*/ 0 h 1267"/>
                <a:gd name="T77" fmla="*/ 2984 w 2984"/>
                <a:gd name="T78" fmla="*/ 1267 h 126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2984" h="1267">
                  <a:moveTo>
                    <a:pt x="0" y="316"/>
                  </a:moveTo>
                  <a:lnTo>
                    <a:pt x="1490" y="0"/>
                  </a:lnTo>
                  <a:lnTo>
                    <a:pt x="2284" y="170"/>
                  </a:lnTo>
                  <a:lnTo>
                    <a:pt x="991" y="481"/>
                  </a:lnTo>
                  <a:lnTo>
                    <a:pt x="1291" y="586"/>
                  </a:lnTo>
                  <a:lnTo>
                    <a:pt x="2598" y="266"/>
                  </a:lnTo>
                  <a:lnTo>
                    <a:pt x="2731" y="213"/>
                  </a:lnTo>
                  <a:lnTo>
                    <a:pt x="2904" y="306"/>
                  </a:lnTo>
                  <a:lnTo>
                    <a:pt x="2979" y="421"/>
                  </a:lnTo>
                  <a:lnTo>
                    <a:pt x="2984" y="741"/>
                  </a:lnTo>
                  <a:lnTo>
                    <a:pt x="2824" y="957"/>
                  </a:lnTo>
                  <a:lnTo>
                    <a:pt x="2674" y="967"/>
                  </a:lnTo>
                  <a:lnTo>
                    <a:pt x="2649" y="1032"/>
                  </a:lnTo>
                  <a:lnTo>
                    <a:pt x="2514" y="1097"/>
                  </a:lnTo>
                  <a:lnTo>
                    <a:pt x="2349" y="1147"/>
                  </a:lnTo>
                  <a:lnTo>
                    <a:pt x="2119" y="1267"/>
                  </a:lnTo>
                  <a:lnTo>
                    <a:pt x="2135" y="1206"/>
                  </a:lnTo>
                  <a:lnTo>
                    <a:pt x="2209" y="1026"/>
                  </a:lnTo>
                  <a:lnTo>
                    <a:pt x="2759" y="806"/>
                  </a:lnTo>
                  <a:lnTo>
                    <a:pt x="2864" y="676"/>
                  </a:lnTo>
                  <a:lnTo>
                    <a:pt x="2835" y="446"/>
                  </a:lnTo>
                  <a:lnTo>
                    <a:pt x="2759" y="403"/>
                  </a:lnTo>
                  <a:lnTo>
                    <a:pt x="1375" y="787"/>
                  </a:lnTo>
                  <a:lnTo>
                    <a:pt x="0" y="316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32"/>
            <p:cNvSpPr>
              <a:spLocks/>
            </p:cNvSpPr>
            <p:nvPr/>
          </p:nvSpPr>
          <p:spPr bwMode="auto">
            <a:xfrm>
              <a:off x="3454" y="2593"/>
              <a:ext cx="511" cy="260"/>
            </a:xfrm>
            <a:custGeom>
              <a:avLst/>
              <a:gdLst>
                <a:gd name="T0" fmla="*/ 0 w 1534"/>
                <a:gd name="T1" fmla="*/ 0 h 781"/>
                <a:gd name="T2" fmla="*/ 0 w 1534"/>
                <a:gd name="T3" fmla="*/ 0 h 781"/>
                <a:gd name="T4" fmla="*/ 0 w 1534"/>
                <a:gd name="T5" fmla="*/ 0 h 781"/>
                <a:gd name="T6" fmla="*/ 0 w 1534"/>
                <a:gd name="T7" fmla="*/ 0 h 781"/>
                <a:gd name="T8" fmla="*/ 0 w 1534"/>
                <a:gd name="T9" fmla="*/ 0 h 781"/>
                <a:gd name="T10" fmla="*/ 0 w 1534"/>
                <a:gd name="T11" fmla="*/ 0 h 781"/>
                <a:gd name="T12" fmla="*/ 0 w 1534"/>
                <a:gd name="T13" fmla="*/ 0 h 781"/>
                <a:gd name="T14" fmla="*/ 0 w 1534"/>
                <a:gd name="T15" fmla="*/ 0 h 781"/>
                <a:gd name="T16" fmla="*/ 0 w 1534"/>
                <a:gd name="T17" fmla="*/ 0 h 781"/>
                <a:gd name="T18" fmla="*/ 0 w 1534"/>
                <a:gd name="T19" fmla="*/ 0 h 781"/>
                <a:gd name="T20" fmla="*/ 0 w 1534"/>
                <a:gd name="T21" fmla="*/ 0 h 781"/>
                <a:gd name="T22" fmla="*/ 0 w 1534"/>
                <a:gd name="T23" fmla="*/ 0 h 781"/>
                <a:gd name="T24" fmla="*/ 0 w 1534"/>
                <a:gd name="T25" fmla="*/ 0 h 781"/>
                <a:gd name="T26" fmla="*/ 0 w 1534"/>
                <a:gd name="T27" fmla="*/ 0 h 781"/>
                <a:gd name="T28" fmla="*/ 0 w 1534"/>
                <a:gd name="T29" fmla="*/ 0 h 781"/>
                <a:gd name="T30" fmla="*/ 0 w 1534"/>
                <a:gd name="T31" fmla="*/ 0 h 781"/>
                <a:gd name="T32" fmla="*/ 0 w 1534"/>
                <a:gd name="T33" fmla="*/ 0 h 78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34"/>
                <a:gd name="T52" fmla="*/ 0 h 781"/>
                <a:gd name="T53" fmla="*/ 1534 w 1534"/>
                <a:gd name="T54" fmla="*/ 781 h 781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34" h="781">
                  <a:moveTo>
                    <a:pt x="509" y="236"/>
                  </a:moveTo>
                  <a:lnTo>
                    <a:pt x="1419" y="0"/>
                  </a:lnTo>
                  <a:lnTo>
                    <a:pt x="1408" y="137"/>
                  </a:lnTo>
                  <a:lnTo>
                    <a:pt x="1423" y="251"/>
                  </a:lnTo>
                  <a:lnTo>
                    <a:pt x="1534" y="331"/>
                  </a:lnTo>
                  <a:lnTo>
                    <a:pt x="115" y="781"/>
                  </a:lnTo>
                  <a:lnTo>
                    <a:pt x="40" y="741"/>
                  </a:lnTo>
                  <a:lnTo>
                    <a:pt x="0" y="611"/>
                  </a:lnTo>
                  <a:lnTo>
                    <a:pt x="55" y="345"/>
                  </a:lnTo>
                  <a:lnTo>
                    <a:pt x="109" y="316"/>
                  </a:lnTo>
                  <a:lnTo>
                    <a:pt x="245" y="586"/>
                  </a:lnTo>
                  <a:lnTo>
                    <a:pt x="316" y="648"/>
                  </a:lnTo>
                  <a:lnTo>
                    <a:pt x="325" y="410"/>
                  </a:lnTo>
                  <a:lnTo>
                    <a:pt x="409" y="331"/>
                  </a:lnTo>
                  <a:lnTo>
                    <a:pt x="577" y="387"/>
                  </a:lnTo>
                  <a:lnTo>
                    <a:pt x="509" y="236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3367" y="2508"/>
              <a:ext cx="156" cy="88"/>
            </a:xfrm>
            <a:custGeom>
              <a:avLst/>
              <a:gdLst>
                <a:gd name="T0" fmla="*/ 0 w 468"/>
                <a:gd name="T1" fmla="*/ 0 h 264"/>
                <a:gd name="T2" fmla="*/ 0 w 468"/>
                <a:gd name="T3" fmla="*/ 0 h 264"/>
                <a:gd name="T4" fmla="*/ 0 w 468"/>
                <a:gd name="T5" fmla="*/ 0 h 264"/>
                <a:gd name="T6" fmla="*/ 0 w 468"/>
                <a:gd name="T7" fmla="*/ 0 h 264"/>
                <a:gd name="T8" fmla="*/ 0 w 468"/>
                <a:gd name="T9" fmla="*/ 0 h 264"/>
                <a:gd name="T10" fmla="*/ 0 w 468"/>
                <a:gd name="T11" fmla="*/ 0 h 264"/>
                <a:gd name="T12" fmla="*/ 0 w 468"/>
                <a:gd name="T13" fmla="*/ 0 h 2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68"/>
                <a:gd name="T22" fmla="*/ 0 h 264"/>
                <a:gd name="T23" fmla="*/ 468 w 468"/>
                <a:gd name="T24" fmla="*/ 264 h 2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68" h="264">
                  <a:moveTo>
                    <a:pt x="0" y="229"/>
                  </a:moveTo>
                  <a:lnTo>
                    <a:pt x="310" y="199"/>
                  </a:lnTo>
                  <a:lnTo>
                    <a:pt x="294" y="264"/>
                  </a:lnTo>
                  <a:lnTo>
                    <a:pt x="434" y="210"/>
                  </a:lnTo>
                  <a:lnTo>
                    <a:pt x="468" y="0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34"/>
            <p:cNvSpPr>
              <a:spLocks/>
            </p:cNvSpPr>
            <p:nvPr/>
          </p:nvSpPr>
          <p:spPr bwMode="auto">
            <a:xfrm>
              <a:off x="2880" y="2118"/>
              <a:ext cx="1023" cy="361"/>
            </a:xfrm>
            <a:custGeom>
              <a:avLst/>
              <a:gdLst>
                <a:gd name="T0" fmla="*/ 0 w 3069"/>
                <a:gd name="T1" fmla="*/ 0 h 1082"/>
                <a:gd name="T2" fmla="*/ 0 w 3069"/>
                <a:gd name="T3" fmla="*/ 0 h 1082"/>
                <a:gd name="T4" fmla="*/ 0 w 3069"/>
                <a:gd name="T5" fmla="*/ 0 h 1082"/>
                <a:gd name="T6" fmla="*/ 0 w 3069"/>
                <a:gd name="T7" fmla="*/ 0 h 1082"/>
                <a:gd name="T8" fmla="*/ 0 w 3069"/>
                <a:gd name="T9" fmla="*/ 0 h 1082"/>
                <a:gd name="T10" fmla="*/ 0 w 3069"/>
                <a:gd name="T11" fmla="*/ 0 h 1082"/>
                <a:gd name="T12" fmla="*/ 0 w 3069"/>
                <a:gd name="T13" fmla="*/ 0 h 1082"/>
                <a:gd name="T14" fmla="*/ 0 w 3069"/>
                <a:gd name="T15" fmla="*/ 0 h 1082"/>
                <a:gd name="T16" fmla="*/ 0 w 3069"/>
                <a:gd name="T17" fmla="*/ 0 h 1082"/>
                <a:gd name="T18" fmla="*/ 0 w 3069"/>
                <a:gd name="T19" fmla="*/ 0 h 1082"/>
                <a:gd name="T20" fmla="*/ 0 w 3069"/>
                <a:gd name="T21" fmla="*/ 0 h 1082"/>
                <a:gd name="T22" fmla="*/ 0 w 3069"/>
                <a:gd name="T23" fmla="*/ 0 h 1082"/>
                <a:gd name="T24" fmla="*/ 0 w 3069"/>
                <a:gd name="T25" fmla="*/ 0 h 1082"/>
                <a:gd name="T26" fmla="*/ 0 w 3069"/>
                <a:gd name="T27" fmla="*/ 0 h 1082"/>
                <a:gd name="T28" fmla="*/ 0 w 3069"/>
                <a:gd name="T29" fmla="*/ 0 h 1082"/>
                <a:gd name="T30" fmla="*/ 0 w 3069"/>
                <a:gd name="T31" fmla="*/ 0 h 1082"/>
                <a:gd name="T32" fmla="*/ 0 w 3069"/>
                <a:gd name="T33" fmla="*/ 0 h 1082"/>
                <a:gd name="T34" fmla="*/ 0 w 3069"/>
                <a:gd name="T35" fmla="*/ 0 h 1082"/>
                <a:gd name="T36" fmla="*/ 0 w 3069"/>
                <a:gd name="T37" fmla="*/ 0 h 1082"/>
                <a:gd name="T38" fmla="*/ 0 w 3069"/>
                <a:gd name="T39" fmla="*/ 0 h 1082"/>
                <a:gd name="T40" fmla="*/ 0 w 3069"/>
                <a:gd name="T41" fmla="*/ 0 h 1082"/>
                <a:gd name="T42" fmla="*/ 0 w 3069"/>
                <a:gd name="T43" fmla="*/ 0 h 1082"/>
                <a:gd name="T44" fmla="*/ 0 w 3069"/>
                <a:gd name="T45" fmla="*/ 0 h 1082"/>
                <a:gd name="T46" fmla="*/ 0 w 3069"/>
                <a:gd name="T47" fmla="*/ 0 h 1082"/>
                <a:gd name="T48" fmla="*/ 0 w 3069"/>
                <a:gd name="T49" fmla="*/ 0 h 1082"/>
                <a:gd name="T50" fmla="*/ 0 w 3069"/>
                <a:gd name="T51" fmla="*/ 0 h 1082"/>
                <a:gd name="T52" fmla="*/ 0 w 3069"/>
                <a:gd name="T53" fmla="*/ 0 h 1082"/>
                <a:gd name="T54" fmla="*/ 0 w 3069"/>
                <a:gd name="T55" fmla="*/ 0 h 1082"/>
                <a:gd name="T56" fmla="*/ 0 w 3069"/>
                <a:gd name="T57" fmla="*/ 0 h 1082"/>
                <a:gd name="T58" fmla="*/ 0 w 3069"/>
                <a:gd name="T59" fmla="*/ 0 h 1082"/>
                <a:gd name="T60" fmla="*/ 0 w 3069"/>
                <a:gd name="T61" fmla="*/ 0 h 1082"/>
                <a:gd name="T62" fmla="*/ 0 w 3069"/>
                <a:gd name="T63" fmla="*/ 0 h 1082"/>
                <a:gd name="T64" fmla="*/ 0 w 3069"/>
                <a:gd name="T65" fmla="*/ 0 h 1082"/>
                <a:gd name="T66" fmla="*/ 0 w 3069"/>
                <a:gd name="T67" fmla="*/ 0 h 108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69"/>
                <a:gd name="T103" fmla="*/ 0 h 1082"/>
                <a:gd name="T104" fmla="*/ 3069 w 3069"/>
                <a:gd name="T105" fmla="*/ 1082 h 108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69" h="1082">
                  <a:moveTo>
                    <a:pt x="25" y="281"/>
                  </a:moveTo>
                  <a:lnTo>
                    <a:pt x="0" y="384"/>
                  </a:lnTo>
                  <a:lnTo>
                    <a:pt x="272" y="520"/>
                  </a:lnTo>
                  <a:lnTo>
                    <a:pt x="306" y="647"/>
                  </a:lnTo>
                  <a:lnTo>
                    <a:pt x="313" y="757"/>
                  </a:lnTo>
                  <a:lnTo>
                    <a:pt x="279" y="886"/>
                  </a:lnTo>
                  <a:lnTo>
                    <a:pt x="365" y="775"/>
                  </a:lnTo>
                  <a:lnTo>
                    <a:pt x="407" y="647"/>
                  </a:lnTo>
                  <a:lnTo>
                    <a:pt x="399" y="554"/>
                  </a:lnTo>
                  <a:lnTo>
                    <a:pt x="1436" y="920"/>
                  </a:lnTo>
                  <a:lnTo>
                    <a:pt x="2915" y="425"/>
                  </a:lnTo>
                  <a:lnTo>
                    <a:pt x="2958" y="554"/>
                  </a:lnTo>
                  <a:lnTo>
                    <a:pt x="2958" y="698"/>
                  </a:lnTo>
                  <a:lnTo>
                    <a:pt x="2856" y="825"/>
                  </a:lnTo>
                  <a:lnTo>
                    <a:pt x="2371" y="1026"/>
                  </a:lnTo>
                  <a:lnTo>
                    <a:pt x="2345" y="1082"/>
                  </a:lnTo>
                  <a:lnTo>
                    <a:pt x="2908" y="868"/>
                  </a:lnTo>
                  <a:lnTo>
                    <a:pt x="3019" y="791"/>
                  </a:lnTo>
                  <a:lnTo>
                    <a:pt x="3069" y="664"/>
                  </a:lnTo>
                  <a:lnTo>
                    <a:pt x="3053" y="493"/>
                  </a:lnTo>
                  <a:lnTo>
                    <a:pt x="2976" y="400"/>
                  </a:lnTo>
                  <a:lnTo>
                    <a:pt x="2899" y="366"/>
                  </a:lnTo>
                  <a:lnTo>
                    <a:pt x="2695" y="459"/>
                  </a:lnTo>
                  <a:lnTo>
                    <a:pt x="1470" y="748"/>
                  </a:lnTo>
                  <a:lnTo>
                    <a:pt x="282" y="381"/>
                  </a:lnTo>
                  <a:lnTo>
                    <a:pt x="1402" y="809"/>
                  </a:lnTo>
                  <a:lnTo>
                    <a:pt x="1402" y="852"/>
                  </a:lnTo>
                  <a:lnTo>
                    <a:pt x="50" y="357"/>
                  </a:lnTo>
                  <a:lnTo>
                    <a:pt x="93" y="315"/>
                  </a:lnTo>
                  <a:lnTo>
                    <a:pt x="1597" y="43"/>
                  </a:lnTo>
                  <a:lnTo>
                    <a:pt x="2334" y="179"/>
                  </a:lnTo>
                  <a:lnTo>
                    <a:pt x="1556" y="0"/>
                  </a:lnTo>
                  <a:lnTo>
                    <a:pt x="25" y="2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35"/>
            <p:cNvSpPr>
              <a:spLocks/>
            </p:cNvSpPr>
            <p:nvPr/>
          </p:nvSpPr>
          <p:spPr bwMode="auto">
            <a:xfrm>
              <a:off x="2883" y="2359"/>
              <a:ext cx="632" cy="320"/>
            </a:xfrm>
            <a:custGeom>
              <a:avLst/>
              <a:gdLst>
                <a:gd name="T0" fmla="*/ 0 w 1894"/>
                <a:gd name="T1" fmla="*/ 0 h 960"/>
                <a:gd name="T2" fmla="*/ 0 w 1894"/>
                <a:gd name="T3" fmla="*/ 0 h 960"/>
                <a:gd name="T4" fmla="*/ 0 w 1894"/>
                <a:gd name="T5" fmla="*/ 0 h 960"/>
                <a:gd name="T6" fmla="*/ 0 w 1894"/>
                <a:gd name="T7" fmla="*/ 0 h 960"/>
                <a:gd name="T8" fmla="*/ 0 w 1894"/>
                <a:gd name="T9" fmla="*/ 0 h 960"/>
                <a:gd name="T10" fmla="*/ 0 w 1894"/>
                <a:gd name="T11" fmla="*/ 0 h 960"/>
                <a:gd name="T12" fmla="*/ 0 w 1894"/>
                <a:gd name="T13" fmla="*/ 0 h 960"/>
                <a:gd name="T14" fmla="*/ 0 w 1894"/>
                <a:gd name="T15" fmla="*/ 0 h 960"/>
                <a:gd name="T16" fmla="*/ 0 w 1894"/>
                <a:gd name="T17" fmla="*/ 0 h 960"/>
                <a:gd name="T18" fmla="*/ 0 w 1894"/>
                <a:gd name="T19" fmla="*/ 0 h 960"/>
                <a:gd name="T20" fmla="*/ 0 w 1894"/>
                <a:gd name="T21" fmla="*/ 0 h 960"/>
                <a:gd name="T22" fmla="*/ 0 w 1894"/>
                <a:gd name="T23" fmla="*/ 0 h 960"/>
                <a:gd name="T24" fmla="*/ 0 w 1894"/>
                <a:gd name="T25" fmla="*/ 0 h 960"/>
                <a:gd name="T26" fmla="*/ 0 w 1894"/>
                <a:gd name="T27" fmla="*/ 0 h 960"/>
                <a:gd name="T28" fmla="*/ 0 w 1894"/>
                <a:gd name="T29" fmla="*/ 0 h 9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94"/>
                <a:gd name="T46" fmla="*/ 0 h 960"/>
                <a:gd name="T47" fmla="*/ 1894 w 1894"/>
                <a:gd name="T48" fmla="*/ 960 h 9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94" h="960">
                  <a:moveTo>
                    <a:pt x="321" y="0"/>
                  </a:moveTo>
                  <a:lnTo>
                    <a:pt x="28" y="105"/>
                  </a:lnTo>
                  <a:lnTo>
                    <a:pt x="0" y="211"/>
                  </a:lnTo>
                  <a:lnTo>
                    <a:pt x="1441" y="960"/>
                  </a:lnTo>
                  <a:lnTo>
                    <a:pt x="1840" y="760"/>
                  </a:lnTo>
                  <a:lnTo>
                    <a:pt x="1894" y="626"/>
                  </a:lnTo>
                  <a:lnTo>
                    <a:pt x="1451" y="799"/>
                  </a:lnTo>
                  <a:lnTo>
                    <a:pt x="449" y="338"/>
                  </a:lnTo>
                  <a:lnTo>
                    <a:pt x="1401" y="831"/>
                  </a:lnTo>
                  <a:lnTo>
                    <a:pt x="1423" y="904"/>
                  </a:lnTo>
                  <a:lnTo>
                    <a:pt x="89" y="211"/>
                  </a:lnTo>
                  <a:lnTo>
                    <a:pt x="77" y="149"/>
                  </a:lnTo>
                  <a:lnTo>
                    <a:pt x="316" y="55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6"/>
            <p:cNvSpPr>
              <a:spLocks/>
            </p:cNvSpPr>
            <p:nvPr/>
          </p:nvSpPr>
          <p:spPr bwMode="auto">
            <a:xfrm>
              <a:off x="2995" y="2396"/>
              <a:ext cx="528" cy="195"/>
            </a:xfrm>
            <a:custGeom>
              <a:avLst/>
              <a:gdLst>
                <a:gd name="T0" fmla="*/ 0 w 1584"/>
                <a:gd name="T1" fmla="*/ 0 h 584"/>
                <a:gd name="T2" fmla="*/ 0 w 1584"/>
                <a:gd name="T3" fmla="*/ 0 h 584"/>
                <a:gd name="T4" fmla="*/ 0 w 1584"/>
                <a:gd name="T5" fmla="*/ 0 h 584"/>
                <a:gd name="T6" fmla="*/ 0 w 1584"/>
                <a:gd name="T7" fmla="*/ 0 h 584"/>
                <a:gd name="T8" fmla="*/ 0 w 1584"/>
                <a:gd name="T9" fmla="*/ 0 h 584"/>
                <a:gd name="T10" fmla="*/ 0 w 1584"/>
                <a:gd name="T11" fmla="*/ 0 h 584"/>
                <a:gd name="T12" fmla="*/ 0 w 1584"/>
                <a:gd name="T13" fmla="*/ 0 h 584"/>
                <a:gd name="T14" fmla="*/ 0 w 1584"/>
                <a:gd name="T15" fmla="*/ 0 h 584"/>
                <a:gd name="T16" fmla="*/ 0 w 1584"/>
                <a:gd name="T17" fmla="*/ 0 h 584"/>
                <a:gd name="T18" fmla="*/ 0 w 1584"/>
                <a:gd name="T19" fmla="*/ 0 h 584"/>
                <a:gd name="T20" fmla="*/ 0 w 1584"/>
                <a:gd name="T21" fmla="*/ 0 h 584"/>
                <a:gd name="T22" fmla="*/ 0 w 1584"/>
                <a:gd name="T23" fmla="*/ 0 h 584"/>
                <a:gd name="T24" fmla="*/ 0 w 1584"/>
                <a:gd name="T25" fmla="*/ 0 h 584"/>
                <a:gd name="T26" fmla="*/ 0 w 1584"/>
                <a:gd name="T27" fmla="*/ 0 h 584"/>
                <a:gd name="T28" fmla="*/ 0 w 1584"/>
                <a:gd name="T29" fmla="*/ 0 h 584"/>
                <a:gd name="T30" fmla="*/ 0 w 1584"/>
                <a:gd name="T31" fmla="*/ 0 h 584"/>
                <a:gd name="T32" fmla="*/ 0 w 1584"/>
                <a:gd name="T33" fmla="*/ 0 h 584"/>
                <a:gd name="T34" fmla="*/ 0 w 1584"/>
                <a:gd name="T35" fmla="*/ 0 h 584"/>
                <a:gd name="T36" fmla="*/ 0 w 1584"/>
                <a:gd name="T37" fmla="*/ 0 h 584"/>
                <a:gd name="T38" fmla="*/ 0 w 1584"/>
                <a:gd name="T39" fmla="*/ 0 h 584"/>
                <a:gd name="T40" fmla="*/ 0 w 1584"/>
                <a:gd name="T41" fmla="*/ 0 h 58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584"/>
                <a:gd name="T64" fmla="*/ 0 h 584"/>
                <a:gd name="T65" fmla="*/ 1584 w 1584"/>
                <a:gd name="T66" fmla="*/ 584 h 58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584" h="584">
                  <a:moveTo>
                    <a:pt x="0" y="83"/>
                  </a:moveTo>
                  <a:lnTo>
                    <a:pt x="1082" y="584"/>
                  </a:lnTo>
                  <a:lnTo>
                    <a:pt x="1584" y="378"/>
                  </a:lnTo>
                  <a:lnTo>
                    <a:pt x="1584" y="335"/>
                  </a:lnTo>
                  <a:lnTo>
                    <a:pt x="1200" y="483"/>
                  </a:lnTo>
                  <a:lnTo>
                    <a:pt x="1255" y="360"/>
                  </a:lnTo>
                  <a:lnTo>
                    <a:pt x="1448" y="282"/>
                  </a:lnTo>
                  <a:lnTo>
                    <a:pt x="1239" y="306"/>
                  </a:lnTo>
                  <a:lnTo>
                    <a:pt x="1227" y="171"/>
                  </a:lnTo>
                  <a:lnTo>
                    <a:pt x="1156" y="22"/>
                  </a:lnTo>
                  <a:lnTo>
                    <a:pt x="1106" y="56"/>
                  </a:lnTo>
                  <a:lnTo>
                    <a:pt x="1167" y="171"/>
                  </a:lnTo>
                  <a:lnTo>
                    <a:pt x="662" y="0"/>
                  </a:lnTo>
                  <a:lnTo>
                    <a:pt x="1167" y="249"/>
                  </a:lnTo>
                  <a:lnTo>
                    <a:pt x="1181" y="325"/>
                  </a:lnTo>
                  <a:lnTo>
                    <a:pt x="1141" y="418"/>
                  </a:lnTo>
                  <a:lnTo>
                    <a:pt x="358" y="111"/>
                  </a:lnTo>
                  <a:lnTo>
                    <a:pt x="1137" y="466"/>
                  </a:lnTo>
                  <a:lnTo>
                    <a:pt x="1082" y="540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7"/>
            <p:cNvSpPr>
              <a:spLocks/>
            </p:cNvSpPr>
            <p:nvPr/>
          </p:nvSpPr>
          <p:spPr bwMode="auto">
            <a:xfrm>
              <a:off x="3435" y="2322"/>
              <a:ext cx="370" cy="487"/>
            </a:xfrm>
            <a:custGeom>
              <a:avLst/>
              <a:gdLst>
                <a:gd name="T0" fmla="*/ 0 w 1109"/>
                <a:gd name="T1" fmla="*/ 0 h 1460"/>
                <a:gd name="T2" fmla="*/ 0 w 1109"/>
                <a:gd name="T3" fmla="*/ 0 h 1460"/>
                <a:gd name="T4" fmla="*/ 0 w 1109"/>
                <a:gd name="T5" fmla="*/ 0 h 1460"/>
                <a:gd name="T6" fmla="*/ 0 w 1109"/>
                <a:gd name="T7" fmla="*/ 0 h 1460"/>
                <a:gd name="T8" fmla="*/ 0 w 1109"/>
                <a:gd name="T9" fmla="*/ 0 h 1460"/>
                <a:gd name="T10" fmla="*/ 0 w 1109"/>
                <a:gd name="T11" fmla="*/ 0 h 1460"/>
                <a:gd name="T12" fmla="*/ 0 w 1109"/>
                <a:gd name="T13" fmla="*/ 0 h 1460"/>
                <a:gd name="T14" fmla="*/ 0 w 1109"/>
                <a:gd name="T15" fmla="*/ 0 h 1460"/>
                <a:gd name="T16" fmla="*/ 0 w 1109"/>
                <a:gd name="T17" fmla="*/ 0 h 1460"/>
                <a:gd name="T18" fmla="*/ 0 w 1109"/>
                <a:gd name="T19" fmla="*/ 0 h 1460"/>
                <a:gd name="T20" fmla="*/ 0 w 1109"/>
                <a:gd name="T21" fmla="*/ 0 h 1460"/>
                <a:gd name="T22" fmla="*/ 0 w 1109"/>
                <a:gd name="T23" fmla="*/ 0 h 1460"/>
                <a:gd name="T24" fmla="*/ 0 w 1109"/>
                <a:gd name="T25" fmla="*/ 0 h 1460"/>
                <a:gd name="T26" fmla="*/ 0 w 1109"/>
                <a:gd name="T27" fmla="*/ 0 h 1460"/>
                <a:gd name="T28" fmla="*/ 0 w 1109"/>
                <a:gd name="T29" fmla="*/ 0 h 1460"/>
                <a:gd name="T30" fmla="*/ 0 w 1109"/>
                <a:gd name="T31" fmla="*/ 0 h 1460"/>
                <a:gd name="T32" fmla="*/ 0 w 1109"/>
                <a:gd name="T33" fmla="*/ 0 h 1460"/>
                <a:gd name="T34" fmla="*/ 0 w 1109"/>
                <a:gd name="T35" fmla="*/ 0 h 1460"/>
                <a:gd name="T36" fmla="*/ 0 w 1109"/>
                <a:gd name="T37" fmla="*/ 0 h 1460"/>
                <a:gd name="T38" fmla="*/ 0 w 1109"/>
                <a:gd name="T39" fmla="*/ 0 h 1460"/>
                <a:gd name="T40" fmla="*/ 0 w 1109"/>
                <a:gd name="T41" fmla="*/ 0 h 1460"/>
                <a:gd name="T42" fmla="*/ 0 w 1109"/>
                <a:gd name="T43" fmla="*/ 0 h 1460"/>
                <a:gd name="T44" fmla="*/ 0 w 1109"/>
                <a:gd name="T45" fmla="*/ 0 h 1460"/>
                <a:gd name="T46" fmla="*/ 0 w 1109"/>
                <a:gd name="T47" fmla="*/ 0 h 1460"/>
                <a:gd name="T48" fmla="*/ 0 w 1109"/>
                <a:gd name="T49" fmla="*/ 0 h 1460"/>
                <a:gd name="T50" fmla="*/ 0 w 1109"/>
                <a:gd name="T51" fmla="*/ 0 h 1460"/>
                <a:gd name="T52" fmla="*/ 0 w 1109"/>
                <a:gd name="T53" fmla="*/ 0 h 1460"/>
                <a:gd name="T54" fmla="*/ 0 w 1109"/>
                <a:gd name="T55" fmla="*/ 0 h 1460"/>
                <a:gd name="T56" fmla="*/ 0 w 1109"/>
                <a:gd name="T57" fmla="*/ 0 h 1460"/>
                <a:gd name="T58" fmla="*/ 0 w 1109"/>
                <a:gd name="T59" fmla="*/ 0 h 1460"/>
                <a:gd name="T60" fmla="*/ 0 w 1109"/>
                <a:gd name="T61" fmla="*/ 0 h 1460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109"/>
                <a:gd name="T94" fmla="*/ 0 h 1460"/>
                <a:gd name="T95" fmla="*/ 1109 w 1109"/>
                <a:gd name="T96" fmla="*/ 1460 h 1460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109" h="1460">
                  <a:moveTo>
                    <a:pt x="0" y="378"/>
                  </a:moveTo>
                  <a:lnTo>
                    <a:pt x="411" y="256"/>
                  </a:lnTo>
                  <a:lnTo>
                    <a:pt x="1109" y="0"/>
                  </a:lnTo>
                  <a:lnTo>
                    <a:pt x="626" y="245"/>
                  </a:lnTo>
                  <a:lnTo>
                    <a:pt x="709" y="346"/>
                  </a:lnTo>
                  <a:lnTo>
                    <a:pt x="709" y="467"/>
                  </a:lnTo>
                  <a:lnTo>
                    <a:pt x="643" y="672"/>
                  </a:lnTo>
                  <a:lnTo>
                    <a:pt x="554" y="895"/>
                  </a:lnTo>
                  <a:lnTo>
                    <a:pt x="550" y="1016"/>
                  </a:lnTo>
                  <a:lnTo>
                    <a:pt x="632" y="1199"/>
                  </a:lnTo>
                  <a:lnTo>
                    <a:pt x="510" y="1055"/>
                  </a:lnTo>
                  <a:lnTo>
                    <a:pt x="494" y="899"/>
                  </a:lnTo>
                  <a:lnTo>
                    <a:pt x="588" y="639"/>
                  </a:lnTo>
                  <a:lnTo>
                    <a:pt x="660" y="450"/>
                  </a:lnTo>
                  <a:lnTo>
                    <a:pt x="550" y="251"/>
                  </a:lnTo>
                  <a:lnTo>
                    <a:pt x="244" y="368"/>
                  </a:lnTo>
                  <a:lnTo>
                    <a:pt x="272" y="428"/>
                  </a:lnTo>
                  <a:lnTo>
                    <a:pt x="294" y="583"/>
                  </a:lnTo>
                  <a:lnTo>
                    <a:pt x="266" y="760"/>
                  </a:lnTo>
                  <a:lnTo>
                    <a:pt x="222" y="933"/>
                  </a:lnTo>
                  <a:lnTo>
                    <a:pt x="206" y="1110"/>
                  </a:lnTo>
                  <a:lnTo>
                    <a:pt x="256" y="1283"/>
                  </a:lnTo>
                  <a:lnTo>
                    <a:pt x="371" y="1460"/>
                  </a:lnTo>
                  <a:lnTo>
                    <a:pt x="250" y="1387"/>
                  </a:lnTo>
                  <a:lnTo>
                    <a:pt x="167" y="1199"/>
                  </a:lnTo>
                  <a:lnTo>
                    <a:pt x="150" y="989"/>
                  </a:lnTo>
                  <a:lnTo>
                    <a:pt x="212" y="716"/>
                  </a:lnTo>
                  <a:lnTo>
                    <a:pt x="234" y="551"/>
                  </a:lnTo>
                  <a:lnTo>
                    <a:pt x="150" y="390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8"/>
            <p:cNvSpPr>
              <a:spLocks/>
            </p:cNvSpPr>
            <p:nvPr/>
          </p:nvSpPr>
          <p:spPr bwMode="auto">
            <a:xfrm>
              <a:off x="3550" y="2694"/>
              <a:ext cx="96" cy="115"/>
            </a:xfrm>
            <a:custGeom>
              <a:avLst/>
              <a:gdLst>
                <a:gd name="T0" fmla="*/ 0 w 288"/>
                <a:gd name="T1" fmla="*/ 0 h 344"/>
                <a:gd name="T2" fmla="*/ 0 w 288"/>
                <a:gd name="T3" fmla="*/ 0 h 344"/>
                <a:gd name="T4" fmla="*/ 0 w 288"/>
                <a:gd name="T5" fmla="*/ 0 h 344"/>
                <a:gd name="T6" fmla="*/ 0 w 288"/>
                <a:gd name="T7" fmla="*/ 0 h 344"/>
                <a:gd name="T8" fmla="*/ 0 w 288"/>
                <a:gd name="T9" fmla="*/ 0 h 344"/>
                <a:gd name="T10" fmla="*/ 0 w 288"/>
                <a:gd name="T11" fmla="*/ 0 h 344"/>
                <a:gd name="T12" fmla="*/ 0 w 288"/>
                <a:gd name="T13" fmla="*/ 0 h 344"/>
                <a:gd name="T14" fmla="*/ 0 w 288"/>
                <a:gd name="T15" fmla="*/ 0 h 344"/>
                <a:gd name="T16" fmla="*/ 0 w 288"/>
                <a:gd name="T17" fmla="*/ 0 h 34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8"/>
                <a:gd name="T28" fmla="*/ 0 h 344"/>
                <a:gd name="T29" fmla="*/ 288 w 288"/>
                <a:gd name="T30" fmla="*/ 344 h 34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8" h="344">
                  <a:moveTo>
                    <a:pt x="27" y="344"/>
                  </a:moveTo>
                  <a:lnTo>
                    <a:pt x="0" y="161"/>
                  </a:lnTo>
                  <a:lnTo>
                    <a:pt x="73" y="0"/>
                  </a:lnTo>
                  <a:lnTo>
                    <a:pt x="139" y="6"/>
                  </a:lnTo>
                  <a:lnTo>
                    <a:pt x="288" y="83"/>
                  </a:lnTo>
                  <a:lnTo>
                    <a:pt x="111" y="66"/>
                  </a:lnTo>
                  <a:lnTo>
                    <a:pt x="49" y="167"/>
                  </a:lnTo>
                  <a:lnTo>
                    <a:pt x="27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9"/>
            <p:cNvSpPr>
              <a:spLocks/>
            </p:cNvSpPr>
            <p:nvPr/>
          </p:nvSpPr>
          <p:spPr bwMode="auto">
            <a:xfrm>
              <a:off x="3631" y="2202"/>
              <a:ext cx="303" cy="361"/>
            </a:xfrm>
            <a:custGeom>
              <a:avLst/>
              <a:gdLst>
                <a:gd name="T0" fmla="*/ 0 w 908"/>
                <a:gd name="T1" fmla="*/ 0 h 1082"/>
                <a:gd name="T2" fmla="*/ 0 w 908"/>
                <a:gd name="T3" fmla="*/ 0 h 1082"/>
                <a:gd name="T4" fmla="*/ 0 w 908"/>
                <a:gd name="T5" fmla="*/ 0 h 1082"/>
                <a:gd name="T6" fmla="*/ 0 w 908"/>
                <a:gd name="T7" fmla="*/ 0 h 1082"/>
                <a:gd name="T8" fmla="*/ 0 w 908"/>
                <a:gd name="T9" fmla="*/ 0 h 1082"/>
                <a:gd name="T10" fmla="*/ 0 w 908"/>
                <a:gd name="T11" fmla="*/ 0 h 1082"/>
                <a:gd name="T12" fmla="*/ 0 w 908"/>
                <a:gd name="T13" fmla="*/ 0 h 1082"/>
                <a:gd name="T14" fmla="*/ 0 w 908"/>
                <a:gd name="T15" fmla="*/ 0 h 1082"/>
                <a:gd name="T16" fmla="*/ 0 w 908"/>
                <a:gd name="T17" fmla="*/ 0 h 1082"/>
                <a:gd name="T18" fmla="*/ 0 w 908"/>
                <a:gd name="T19" fmla="*/ 0 h 1082"/>
                <a:gd name="T20" fmla="*/ 0 w 908"/>
                <a:gd name="T21" fmla="*/ 0 h 1082"/>
                <a:gd name="T22" fmla="*/ 0 w 908"/>
                <a:gd name="T23" fmla="*/ 0 h 1082"/>
                <a:gd name="T24" fmla="*/ 0 w 908"/>
                <a:gd name="T25" fmla="*/ 0 h 1082"/>
                <a:gd name="T26" fmla="*/ 0 w 908"/>
                <a:gd name="T27" fmla="*/ 0 h 1082"/>
                <a:gd name="T28" fmla="*/ 0 w 908"/>
                <a:gd name="T29" fmla="*/ 0 h 1082"/>
                <a:gd name="T30" fmla="*/ 0 w 908"/>
                <a:gd name="T31" fmla="*/ 0 h 1082"/>
                <a:gd name="T32" fmla="*/ 0 w 908"/>
                <a:gd name="T33" fmla="*/ 0 h 1082"/>
                <a:gd name="T34" fmla="*/ 0 w 908"/>
                <a:gd name="T35" fmla="*/ 0 h 1082"/>
                <a:gd name="T36" fmla="*/ 0 w 908"/>
                <a:gd name="T37" fmla="*/ 0 h 108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08"/>
                <a:gd name="T58" fmla="*/ 0 h 1082"/>
                <a:gd name="T59" fmla="*/ 908 w 908"/>
                <a:gd name="T60" fmla="*/ 1082 h 108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08" h="1082">
                  <a:moveTo>
                    <a:pt x="66" y="949"/>
                  </a:moveTo>
                  <a:lnTo>
                    <a:pt x="576" y="716"/>
                  </a:lnTo>
                  <a:lnTo>
                    <a:pt x="695" y="703"/>
                  </a:lnTo>
                  <a:lnTo>
                    <a:pt x="781" y="621"/>
                  </a:lnTo>
                  <a:lnTo>
                    <a:pt x="859" y="428"/>
                  </a:lnTo>
                  <a:lnTo>
                    <a:pt x="825" y="161"/>
                  </a:lnTo>
                  <a:lnTo>
                    <a:pt x="700" y="52"/>
                  </a:lnTo>
                  <a:lnTo>
                    <a:pt x="478" y="124"/>
                  </a:lnTo>
                  <a:lnTo>
                    <a:pt x="661" y="0"/>
                  </a:lnTo>
                  <a:lnTo>
                    <a:pt x="781" y="40"/>
                  </a:lnTo>
                  <a:lnTo>
                    <a:pt x="881" y="151"/>
                  </a:lnTo>
                  <a:lnTo>
                    <a:pt x="908" y="372"/>
                  </a:lnTo>
                  <a:lnTo>
                    <a:pt x="897" y="527"/>
                  </a:lnTo>
                  <a:lnTo>
                    <a:pt x="794" y="723"/>
                  </a:lnTo>
                  <a:lnTo>
                    <a:pt x="726" y="765"/>
                  </a:lnTo>
                  <a:lnTo>
                    <a:pt x="604" y="760"/>
                  </a:lnTo>
                  <a:lnTo>
                    <a:pt x="0" y="1082"/>
                  </a:lnTo>
                  <a:lnTo>
                    <a:pt x="66" y="9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40"/>
            <p:cNvSpPr>
              <a:spLocks/>
            </p:cNvSpPr>
            <p:nvPr/>
          </p:nvSpPr>
          <p:spPr bwMode="auto">
            <a:xfrm>
              <a:off x="3002" y="2496"/>
              <a:ext cx="1085" cy="420"/>
            </a:xfrm>
            <a:custGeom>
              <a:avLst/>
              <a:gdLst>
                <a:gd name="T0" fmla="*/ 0 w 3257"/>
                <a:gd name="T1" fmla="*/ 0 h 1259"/>
                <a:gd name="T2" fmla="*/ 0 w 3257"/>
                <a:gd name="T3" fmla="*/ 0 h 1259"/>
                <a:gd name="T4" fmla="*/ 0 w 3257"/>
                <a:gd name="T5" fmla="*/ 0 h 1259"/>
                <a:gd name="T6" fmla="*/ 0 w 3257"/>
                <a:gd name="T7" fmla="*/ 0 h 1259"/>
                <a:gd name="T8" fmla="*/ 0 w 3257"/>
                <a:gd name="T9" fmla="*/ 0 h 1259"/>
                <a:gd name="T10" fmla="*/ 0 w 3257"/>
                <a:gd name="T11" fmla="*/ 0 h 1259"/>
                <a:gd name="T12" fmla="*/ 0 w 3257"/>
                <a:gd name="T13" fmla="*/ 0 h 1259"/>
                <a:gd name="T14" fmla="*/ 0 w 3257"/>
                <a:gd name="T15" fmla="*/ 0 h 1259"/>
                <a:gd name="T16" fmla="*/ 0 w 3257"/>
                <a:gd name="T17" fmla="*/ 0 h 1259"/>
                <a:gd name="T18" fmla="*/ 0 w 3257"/>
                <a:gd name="T19" fmla="*/ 0 h 1259"/>
                <a:gd name="T20" fmla="*/ 0 w 3257"/>
                <a:gd name="T21" fmla="*/ 0 h 1259"/>
                <a:gd name="T22" fmla="*/ 0 w 3257"/>
                <a:gd name="T23" fmla="*/ 0 h 1259"/>
                <a:gd name="T24" fmla="*/ 0 w 3257"/>
                <a:gd name="T25" fmla="*/ 0 h 1259"/>
                <a:gd name="T26" fmla="*/ 0 w 3257"/>
                <a:gd name="T27" fmla="*/ 0 h 1259"/>
                <a:gd name="T28" fmla="*/ 0 w 3257"/>
                <a:gd name="T29" fmla="*/ 0 h 1259"/>
                <a:gd name="T30" fmla="*/ 0 w 3257"/>
                <a:gd name="T31" fmla="*/ 0 h 1259"/>
                <a:gd name="T32" fmla="*/ 0 w 3257"/>
                <a:gd name="T33" fmla="*/ 0 h 1259"/>
                <a:gd name="T34" fmla="*/ 0 w 3257"/>
                <a:gd name="T35" fmla="*/ 0 h 1259"/>
                <a:gd name="T36" fmla="*/ 0 w 3257"/>
                <a:gd name="T37" fmla="*/ 0 h 1259"/>
                <a:gd name="T38" fmla="*/ 0 w 3257"/>
                <a:gd name="T39" fmla="*/ 0 h 1259"/>
                <a:gd name="T40" fmla="*/ 0 w 3257"/>
                <a:gd name="T41" fmla="*/ 0 h 1259"/>
                <a:gd name="T42" fmla="*/ 0 w 3257"/>
                <a:gd name="T43" fmla="*/ 0 h 1259"/>
                <a:gd name="T44" fmla="*/ 0 w 3257"/>
                <a:gd name="T45" fmla="*/ 0 h 1259"/>
                <a:gd name="T46" fmla="*/ 0 w 3257"/>
                <a:gd name="T47" fmla="*/ 0 h 1259"/>
                <a:gd name="T48" fmla="*/ 0 w 3257"/>
                <a:gd name="T49" fmla="*/ 0 h 1259"/>
                <a:gd name="T50" fmla="*/ 0 w 3257"/>
                <a:gd name="T51" fmla="*/ 0 h 1259"/>
                <a:gd name="T52" fmla="*/ 0 w 3257"/>
                <a:gd name="T53" fmla="*/ 0 h 1259"/>
                <a:gd name="T54" fmla="*/ 0 w 3257"/>
                <a:gd name="T55" fmla="*/ 0 h 1259"/>
                <a:gd name="T56" fmla="*/ 0 w 3257"/>
                <a:gd name="T57" fmla="*/ 0 h 1259"/>
                <a:gd name="T58" fmla="*/ 0 w 3257"/>
                <a:gd name="T59" fmla="*/ 0 h 1259"/>
                <a:gd name="T60" fmla="*/ 0 w 3257"/>
                <a:gd name="T61" fmla="*/ 0 h 1259"/>
                <a:gd name="T62" fmla="*/ 0 w 3257"/>
                <a:gd name="T63" fmla="*/ 0 h 1259"/>
                <a:gd name="T64" fmla="*/ 0 w 3257"/>
                <a:gd name="T65" fmla="*/ 0 h 1259"/>
                <a:gd name="T66" fmla="*/ 0 w 3257"/>
                <a:gd name="T67" fmla="*/ 0 h 1259"/>
                <a:gd name="T68" fmla="*/ 0 w 3257"/>
                <a:gd name="T69" fmla="*/ 0 h 1259"/>
                <a:gd name="T70" fmla="*/ 0 w 3257"/>
                <a:gd name="T71" fmla="*/ 0 h 1259"/>
                <a:gd name="T72" fmla="*/ 0 w 3257"/>
                <a:gd name="T73" fmla="*/ 0 h 1259"/>
                <a:gd name="T74" fmla="*/ 0 w 3257"/>
                <a:gd name="T75" fmla="*/ 0 h 1259"/>
                <a:gd name="T76" fmla="*/ 0 w 3257"/>
                <a:gd name="T77" fmla="*/ 0 h 1259"/>
                <a:gd name="T78" fmla="*/ 0 w 3257"/>
                <a:gd name="T79" fmla="*/ 0 h 1259"/>
                <a:gd name="T80" fmla="*/ 0 w 3257"/>
                <a:gd name="T81" fmla="*/ 0 h 1259"/>
                <a:gd name="T82" fmla="*/ 0 w 3257"/>
                <a:gd name="T83" fmla="*/ 0 h 1259"/>
                <a:gd name="T84" fmla="*/ 0 w 3257"/>
                <a:gd name="T85" fmla="*/ 0 h 1259"/>
                <a:gd name="T86" fmla="*/ 0 w 3257"/>
                <a:gd name="T87" fmla="*/ 0 h 1259"/>
                <a:gd name="T88" fmla="*/ 0 w 3257"/>
                <a:gd name="T89" fmla="*/ 0 h 1259"/>
                <a:gd name="T90" fmla="*/ 0 w 3257"/>
                <a:gd name="T91" fmla="*/ 0 h 1259"/>
                <a:gd name="T92" fmla="*/ 0 w 3257"/>
                <a:gd name="T93" fmla="*/ 0 h 125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3257"/>
                <a:gd name="T142" fmla="*/ 0 h 1259"/>
                <a:gd name="T143" fmla="*/ 3257 w 3257"/>
                <a:gd name="T144" fmla="*/ 1259 h 125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3257" h="1259">
                  <a:moveTo>
                    <a:pt x="44" y="0"/>
                  </a:moveTo>
                  <a:lnTo>
                    <a:pt x="0" y="99"/>
                  </a:lnTo>
                  <a:lnTo>
                    <a:pt x="5" y="321"/>
                  </a:lnTo>
                  <a:lnTo>
                    <a:pt x="66" y="448"/>
                  </a:lnTo>
                  <a:lnTo>
                    <a:pt x="166" y="482"/>
                  </a:lnTo>
                  <a:lnTo>
                    <a:pt x="338" y="625"/>
                  </a:lnTo>
                  <a:lnTo>
                    <a:pt x="758" y="915"/>
                  </a:lnTo>
                  <a:lnTo>
                    <a:pt x="853" y="931"/>
                  </a:lnTo>
                  <a:lnTo>
                    <a:pt x="974" y="997"/>
                  </a:lnTo>
                  <a:lnTo>
                    <a:pt x="1014" y="1076"/>
                  </a:lnTo>
                  <a:lnTo>
                    <a:pt x="1334" y="1242"/>
                  </a:lnTo>
                  <a:lnTo>
                    <a:pt x="1468" y="1259"/>
                  </a:lnTo>
                  <a:lnTo>
                    <a:pt x="3257" y="698"/>
                  </a:lnTo>
                  <a:lnTo>
                    <a:pt x="3241" y="577"/>
                  </a:lnTo>
                  <a:lnTo>
                    <a:pt x="2764" y="426"/>
                  </a:lnTo>
                  <a:lnTo>
                    <a:pt x="3207" y="621"/>
                  </a:lnTo>
                  <a:lnTo>
                    <a:pt x="1446" y="1174"/>
                  </a:lnTo>
                  <a:lnTo>
                    <a:pt x="1334" y="1076"/>
                  </a:lnTo>
                  <a:lnTo>
                    <a:pt x="1279" y="931"/>
                  </a:lnTo>
                  <a:lnTo>
                    <a:pt x="1324" y="648"/>
                  </a:lnTo>
                  <a:lnTo>
                    <a:pt x="1245" y="786"/>
                  </a:lnTo>
                  <a:lnTo>
                    <a:pt x="1229" y="931"/>
                  </a:lnTo>
                  <a:lnTo>
                    <a:pt x="1279" y="1114"/>
                  </a:lnTo>
                  <a:lnTo>
                    <a:pt x="1324" y="1174"/>
                  </a:lnTo>
                  <a:lnTo>
                    <a:pt x="1064" y="1048"/>
                  </a:lnTo>
                  <a:lnTo>
                    <a:pt x="1014" y="925"/>
                  </a:lnTo>
                  <a:lnTo>
                    <a:pt x="1002" y="742"/>
                  </a:lnTo>
                  <a:lnTo>
                    <a:pt x="1036" y="615"/>
                  </a:lnTo>
                  <a:lnTo>
                    <a:pt x="974" y="710"/>
                  </a:lnTo>
                  <a:lnTo>
                    <a:pt x="952" y="842"/>
                  </a:lnTo>
                  <a:lnTo>
                    <a:pt x="941" y="921"/>
                  </a:lnTo>
                  <a:lnTo>
                    <a:pt x="847" y="859"/>
                  </a:lnTo>
                  <a:lnTo>
                    <a:pt x="831" y="698"/>
                  </a:lnTo>
                  <a:lnTo>
                    <a:pt x="881" y="510"/>
                  </a:lnTo>
                  <a:lnTo>
                    <a:pt x="820" y="593"/>
                  </a:lnTo>
                  <a:lnTo>
                    <a:pt x="776" y="720"/>
                  </a:lnTo>
                  <a:lnTo>
                    <a:pt x="776" y="853"/>
                  </a:lnTo>
                  <a:lnTo>
                    <a:pt x="183" y="442"/>
                  </a:lnTo>
                  <a:lnTo>
                    <a:pt x="177" y="321"/>
                  </a:lnTo>
                  <a:lnTo>
                    <a:pt x="183" y="221"/>
                  </a:lnTo>
                  <a:lnTo>
                    <a:pt x="132" y="287"/>
                  </a:lnTo>
                  <a:lnTo>
                    <a:pt x="104" y="394"/>
                  </a:lnTo>
                  <a:lnTo>
                    <a:pt x="44" y="282"/>
                  </a:lnTo>
                  <a:lnTo>
                    <a:pt x="44" y="121"/>
                  </a:lnTo>
                  <a:lnTo>
                    <a:pt x="149" y="54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41"/>
            <p:cNvSpPr>
              <a:spLocks/>
            </p:cNvSpPr>
            <p:nvPr/>
          </p:nvSpPr>
          <p:spPr bwMode="auto">
            <a:xfrm>
              <a:off x="3446" y="2677"/>
              <a:ext cx="100" cy="152"/>
            </a:xfrm>
            <a:custGeom>
              <a:avLst/>
              <a:gdLst>
                <a:gd name="T0" fmla="*/ 0 w 300"/>
                <a:gd name="T1" fmla="*/ 0 h 454"/>
                <a:gd name="T2" fmla="*/ 0 w 300"/>
                <a:gd name="T3" fmla="*/ 0 h 454"/>
                <a:gd name="T4" fmla="*/ 0 w 300"/>
                <a:gd name="T5" fmla="*/ 0 h 454"/>
                <a:gd name="T6" fmla="*/ 0 w 300"/>
                <a:gd name="T7" fmla="*/ 0 h 454"/>
                <a:gd name="T8" fmla="*/ 0 w 300"/>
                <a:gd name="T9" fmla="*/ 0 h 454"/>
                <a:gd name="T10" fmla="*/ 0 w 300"/>
                <a:gd name="T11" fmla="*/ 0 h 454"/>
                <a:gd name="T12" fmla="*/ 0 w 300"/>
                <a:gd name="T13" fmla="*/ 0 h 454"/>
                <a:gd name="T14" fmla="*/ 0 w 300"/>
                <a:gd name="T15" fmla="*/ 0 h 454"/>
                <a:gd name="T16" fmla="*/ 0 w 300"/>
                <a:gd name="T17" fmla="*/ 0 h 454"/>
                <a:gd name="T18" fmla="*/ 0 w 300"/>
                <a:gd name="T19" fmla="*/ 0 h 454"/>
                <a:gd name="T20" fmla="*/ 0 w 300"/>
                <a:gd name="T21" fmla="*/ 0 h 454"/>
                <a:gd name="T22" fmla="*/ 0 w 300"/>
                <a:gd name="T23" fmla="*/ 0 h 45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00"/>
                <a:gd name="T37" fmla="*/ 0 h 454"/>
                <a:gd name="T38" fmla="*/ 300 w 300"/>
                <a:gd name="T39" fmla="*/ 454 h 45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00" h="454">
                  <a:moveTo>
                    <a:pt x="145" y="0"/>
                  </a:moveTo>
                  <a:lnTo>
                    <a:pt x="78" y="50"/>
                  </a:lnTo>
                  <a:lnTo>
                    <a:pt x="46" y="138"/>
                  </a:lnTo>
                  <a:lnTo>
                    <a:pt x="0" y="350"/>
                  </a:lnTo>
                  <a:lnTo>
                    <a:pt x="46" y="454"/>
                  </a:lnTo>
                  <a:lnTo>
                    <a:pt x="300" y="372"/>
                  </a:lnTo>
                  <a:lnTo>
                    <a:pt x="239" y="310"/>
                  </a:lnTo>
                  <a:lnTo>
                    <a:pt x="78" y="355"/>
                  </a:lnTo>
                  <a:lnTo>
                    <a:pt x="84" y="183"/>
                  </a:lnTo>
                  <a:lnTo>
                    <a:pt x="156" y="122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42"/>
            <p:cNvSpPr>
              <a:spLocks/>
            </p:cNvSpPr>
            <p:nvPr/>
          </p:nvSpPr>
          <p:spPr bwMode="auto">
            <a:xfrm>
              <a:off x="3558" y="2740"/>
              <a:ext cx="156" cy="54"/>
            </a:xfrm>
            <a:custGeom>
              <a:avLst/>
              <a:gdLst>
                <a:gd name="T0" fmla="*/ 0 w 470"/>
                <a:gd name="T1" fmla="*/ 0 h 161"/>
                <a:gd name="T2" fmla="*/ 0 w 470"/>
                <a:gd name="T3" fmla="*/ 0 h 161"/>
                <a:gd name="T4" fmla="*/ 0 w 470"/>
                <a:gd name="T5" fmla="*/ 0 h 161"/>
                <a:gd name="T6" fmla="*/ 0 w 470"/>
                <a:gd name="T7" fmla="*/ 0 h 161"/>
                <a:gd name="T8" fmla="*/ 0 w 470"/>
                <a:gd name="T9" fmla="*/ 0 h 1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0"/>
                <a:gd name="T16" fmla="*/ 0 h 161"/>
                <a:gd name="T17" fmla="*/ 470 w 470"/>
                <a:gd name="T18" fmla="*/ 161 h 1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0" h="161">
                  <a:moveTo>
                    <a:pt x="10" y="99"/>
                  </a:moveTo>
                  <a:lnTo>
                    <a:pt x="470" y="0"/>
                  </a:lnTo>
                  <a:lnTo>
                    <a:pt x="0" y="161"/>
                  </a:lnTo>
                  <a:lnTo>
                    <a:pt x="10" y="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43"/>
            <p:cNvSpPr>
              <a:spLocks/>
            </p:cNvSpPr>
            <p:nvPr/>
          </p:nvSpPr>
          <p:spPr bwMode="auto">
            <a:xfrm>
              <a:off x="2933" y="2554"/>
              <a:ext cx="1017" cy="494"/>
            </a:xfrm>
            <a:custGeom>
              <a:avLst/>
              <a:gdLst>
                <a:gd name="T0" fmla="*/ 0 w 3052"/>
                <a:gd name="T1" fmla="*/ 0 h 1482"/>
                <a:gd name="T2" fmla="*/ 0 w 3052"/>
                <a:gd name="T3" fmla="*/ 0 h 1482"/>
                <a:gd name="T4" fmla="*/ 0 w 3052"/>
                <a:gd name="T5" fmla="*/ 0 h 1482"/>
                <a:gd name="T6" fmla="*/ 0 w 3052"/>
                <a:gd name="T7" fmla="*/ 0 h 1482"/>
                <a:gd name="T8" fmla="*/ 0 w 3052"/>
                <a:gd name="T9" fmla="*/ 0 h 1482"/>
                <a:gd name="T10" fmla="*/ 0 w 3052"/>
                <a:gd name="T11" fmla="*/ 0 h 1482"/>
                <a:gd name="T12" fmla="*/ 0 w 3052"/>
                <a:gd name="T13" fmla="*/ 0 h 1482"/>
                <a:gd name="T14" fmla="*/ 0 w 3052"/>
                <a:gd name="T15" fmla="*/ 0 h 1482"/>
                <a:gd name="T16" fmla="*/ 0 w 3052"/>
                <a:gd name="T17" fmla="*/ 0 h 1482"/>
                <a:gd name="T18" fmla="*/ 0 w 3052"/>
                <a:gd name="T19" fmla="*/ 0 h 1482"/>
                <a:gd name="T20" fmla="*/ 0 w 3052"/>
                <a:gd name="T21" fmla="*/ 0 h 1482"/>
                <a:gd name="T22" fmla="*/ 0 w 3052"/>
                <a:gd name="T23" fmla="*/ 0 h 1482"/>
                <a:gd name="T24" fmla="*/ 0 w 3052"/>
                <a:gd name="T25" fmla="*/ 0 h 1482"/>
                <a:gd name="T26" fmla="*/ 0 w 3052"/>
                <a:gd name="T27" fmla="*/ 0 h 1482"/>
                <a:gd name="T28" fmla="*/ 0 w 3052"/>
                <a:gd name="T29" fmla="*/ 0 h 1482"/>
                <a:gd name="T30" fmla="*/ 0 w 3052"/>
                <a:gd name="T31" fmla="*/ 0 h 1482"/>
                <a:gd name="T32" fmla="*/ 0 w 3052"/>
                <a:gd name="T33" fmla="*/ 0 h 1482"/>
                <a:gd name="T34" fmla="*/ 0 w 3052"/>
                <a:gd name="T35" fmla="*/ 0 h 1482"/>
                <a:gd name="T36" fmla="*/ 0 w 3052"/>
                <a:gd name="T37" fmla="*/ 0 h 1482"/>
                <a:gd name="T38" fmla="*/ 0 w 3052"/>
                <a:gd name="T39" fmla="*/ 0 h 1482"/>
                <a:gd name="T40" fmla="*/ 0 w 3052"/>
                <a:gd name="T41" fmla="*/ 0 h 1482"/>
                <a:gd name="T42" fmla="*/ 0 w 3052"/>
                <a:gd name="T43" fmla="*/ 0 h 1482"/>
                <a:gd name="T44" fmla="*/ 0 w 3052"/>
                <a:gd name="T45" fmla="*/ 0 h 1482"/>
                <a:gd name="T46" fmla="*/ 0 w 3052"/>
                <a:gd name="T47" fmla="*/ 0 h 148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052"/>
                <a:gd name="T73" fmla="*/ 0 h 1482"/>
                <a:gd name="T74" fmla="*/ 3052 w 3052"/>
                <a:gd name="T75" fmla="*/ 1482 h 148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052" h="1482">
                  <a:moveTo>
                    <a:pt x="243" y="0"/>
                  </a:moveTo>
                  <a:lnTo>
                    <a:pt x="0" y="37"/>
                  </a:lnTo>
                  <a:lnTo>
                    <a:pt x="7" y="126"/>
                  </a:lnTo>
                  <a:lnTo>
                    <a:pt x="770" y="1337"/>
                  </a:lnTo>
                  <a:lnTo>
                    <a:pt x="2809" y="1107"/>
                  </a:lnTo>
                  <a:lnTo>
                    <a:pt x="2903" y="1151"/>
                  </a:lnTo>
                  <a:lnTo>
                    <a:pt x="2957" y="1237"/>
                  </a:lnTo>
                  <a:lnTo>
                    <a:pt x="2892" y="1419"/>
                  </a:lnTo>
                  <a:lnTo>
                    <a:pt x="2554" y="1482"/>
                  </a:lnTo>
                  <a:lnTo>
                    <a:pt x="2906" y="1482"/>
                  </a:lnTo>
                  <a:lnTo>
                    <a:pt x="3052" y="1259"/>
                  </a:lnTo>
                  <a:lnTo>
                    <a:pt x="3044" y="1078"/>
                  </a:lnTo>
                  <a:lnTo>
                    <a:pt x="2980" y="994"/>
                  </a:lnTo>
                  <a:lnTo>
                    <a:pt x="2626" y="1041"/>
                  </a:lnTo>
                  <a:lnTo>
                    <a:pt x="2561" y="1069"/>
                  </a:lnTo>
                  <a:lnTo>
                    <a:pt x="2484" y="1041"/>
                  </a:lnTo>
                  <a:lnTo>
                    <a:pt x="881" y="1230"/>
                  </a:lnTo>
                  <a:lnTo>
                    <a:pt x="384" y="532"/>
                  </a:lnTo>
                  <a:lnTo>
                    <a:pt x="827" y="1236"/>
                  </a:lnTo>
                  <a:lnTo>
                    <a:pt x="787" y="1295"/>
                  </a:lnTo>
                  <a:lnTo>
                    <a:pt x="31" y="70"/>
                  </a:lnTo>
                  <a:lnTo>
                    <a:pt x="224" y="37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44"/>
            <p:cNvSpPr>
              <a:spLocks/>
            </p:cNvSpPr>
            <p:nvPr/>
          </p:nvSpPr>
          <p:spPr bwMode="auto">
            <a:xfrm>
              <a:off x="2959" y="2664"/>
              <a:ext cx="183" cy="427"/>
            </a:xfrm>
            <a:custGeom>
              <a:avLst/>
              <a:gdLst>
                <a:gd name="T0" fmla="*/ 0 w 547"/>
                <a:gd name="T1" fmla="*/ 0 h 1281"/>
                <a:gd name="T2" fmla="*/ 0 w 547"/>
                <a:gd name="T3" fmla="*/ 0 h 1281"/>
                <a:gd name="T4" fmla="*/ 0 w 547"/>
                <a:gd name="T5" fmla="*/ 0 h 1281"/>
                <a:gd name="T6" fmla="*/ 0 w 547"/>
                <a:gd name="T7" fmla="*/ 0 h 1281"/>
                <a:gd name="T8" fmla="*/ 0 w 547"/>
                <a:gd name="T9" fmla="*/ 0 h 1281"/>
                <a:gd name="T10" fmla="*/ 0 w 547"/>
                <a:gd name="T11" fmla="*/ 0 h 1281"/>
                <a:gd name="T12" fmla="*/ 0 w 547"/>
                <a:gd name="T13" fmla="*/ 0 h 1281"/>
                <a:gd name="T14" fmla="*/ 0 w 547"/>
                <a:gd name="T15" fmla="*/ 0 h 1281"/>
                <a:gd name="T16" fmla="*/ 0 w 547"/>
                <a:gd name="T17" fmla="*/ 0 h 1281"/>
                <a:gd name="T18" fmla="*/ 0 w 547"/>
                <a:gd name="T19" fmla="*/ 0 h 1281"/>
                <a:gd name="T20" fmla="*/ 0 w 547"/>
                <a:gd name="T21" fmla="*/ 0 h 1281"/>
                <a:gd name="T22" fmla="*/ 0 w 547"/>
                <a:gd name="T23" fmla="*/ 0 h 1281"/>
                <a:gd name="T24" fmla="*/ 0 w 547"/>
                <a:gd name="T25" fmla="*/ 0 h 1281"/>
                <a:gd name="T26" fmla="*/ 0 w 547"/>
                <a:gd name="T27" fmla="*/ 0 h 128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7"/>
                <a:gd name="T43" fmla="*/ 0 h 1281"/>
                <a:gd name="T44" fmla="*/ 547 w 547"/>
                <a:gd name="T45" fmla="*/ 1281 h 128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7" h="1281">
                  <a:moveTo>
                    <a:pt x="71" y="0"/>
                  </a:moveTo>
                  <a:lnTo>
                    <a:pt x="82" y="95"/>
                  </a:lnTo>
                  <a:lnTo>
                    <a:pt x="66" y="175"/>
                  </a:lnTo>
                  <a:lnTo>
                    <a:pt x="38" y="228"/>
                  </a:lnTo>
                  <a:lnTo>
                    <a:pt x="0" y="256"/>
                  </a:lnTo>
                  <a:lnTo>
                    <a:pt x="143" y="527"/>
                  </a:lnTo>
                  <a:lnTo>
                    <a:pt x="547" y="1281"/>
                  </a:lnTo>
                  <a:lnTo>
                    <a:pt x="249" y="604"/>
                  </a:lnTo>
                  <a:lnTo>
                    <a:pt x="66" y="256"/>
                  </a:lnTo>
                  <a:lnTo>
                    <a:pt x="243" y="465"/>
                  </a:lnTo>
                  <a:lnTo>
                    <a:pt x="104" y="189"/>
                  </a:lnTo>
                  <a:lnTo>
                    <a:pt x="143" y="89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45"/>
            <p:cNvSpPr>
              <a:spLocks/>
            </p:cNvSpPr>
            <p:nvPr/>
          </p:nvSpPr>
          <p:spPr bwMode="auto">
            <a:xfrm>
              <a:off x="2904" y="2702"/>
              <a:ext cx="1092" cy="489"/>
            </a:xfrm>
            <a:custGeom>
              <a:avLst/>
              <a:gdLst>
                <a:gd name="T0" fmla="*/ 0 w 3277"/>
                <a:gd name="T1" fmla="*/ 0 h 1467"/>
                <a:gd name="T2" fmla="*/ 0 w 3277"/>
                <a:gd name="T3" fmla="*/ 0 h 1467"/>
                <a:gd name="T4" fmla="*/ 0 w 3277"/>
                <a:gd name="T5" fmla="*/ 0 h 1467"/>
                <a:gd name="T6" fmla="*/ 0 w 3277"/>
                <a:gd name="T7" fmla="*/ 0 h 1467"/>
                <a:gd name="T8" fmla="*/ 0 w 3277"/>
                <a:gd name="T9" fmla="*/ 0 h 1467"/>
                <a:gd name="T10" fmla="*/ 0 w 3277"/>
                <a:gd name="T11" fmla="*/ 0 h 1467"/>
                <a:gd name="T12" fmla="*/ 0 w 3277"/>
                <a:gd name="T13" fmla="*/ 0 h 1467"/>
                <a:gd name="T14" fmla="*/ 0 w 3277"/>
                <a:gd name="T15" fmla="*/ 0 h 1467"/>
                <a:gd name="T16" fmla="*/ 0 w 3277"/>
                <a:gd name="T17" fmla="*/ 0 h 1467"/>
                <a:gd name="T18" fmla="*/ 0 w 3277"/>
                <a:gd name="T19" fmla="*/ 0 h 1467"/>
                <a:gd name="T20" fmla="*/ 0 w 3277"/>
                <a:gd name="T21" fmla="*/ 0 h 1467"/>
                <a:gd name="T22" fmla="*/ 0 w 3277"/>
                <a:gd name="T23" fmla="*/ 0 h 1467"/>
                <a:gd name="T24" fmla="*/ 0 w 3277"/>
                <a:gd name="T25" fmla="*/ 0 h 1467"/>
                <a:gd name="T26" fmla="*/ 0 w 3277"/>
                <a:gd name="T27" fmla="*/ 0 h 1467"/>
                <a:gd name="T28" fmla="*/ 0 w 3277"/>
                <a:gd name="T29" fmla="*/ 0 h 1467"/>
                <a:gd name="T30" fmla="*/ 0 w 3277"/>
                <a:gd name="T31" fmla="*/ 0 h 1467"/>
                <a:gd name="T32" fmla="*/ 0 w 3277"/>
                <a:gd name="T33" fmla="*/ 0 h 1467"/>
                <a:gd name="T34" fmla="*/ 0 w 3277"/>
                <a:gd name="T35" fmla="*/ 0 h 1467"/>
                <a:gd name="T36" fmla="*/ 0 w 3277"/>
                <a:gd name="T37" fmla="*/ 0 h 1467"/>
                <a:gd name="T38" fmla="*/ 0 w 3277"/>
                <a:gd name="T39" fmla="*/ 0 h 1467"/>
                <a:gd name="T40" fmla="*/ 0 w 3277"/>
                <a:gd name="T41" fmla="*/ 0 h 1467"/>
                <a:gd name="T42" fmla="*/ 0 w 3277"/>
                <a:gd name="T43" fmla="*/ 0 h 1467"/>
                <a:gd name="T44" fmla="*/ 0 w 3277"/>
                <a:gd name="T45" fmla="*/ 0 h 1467"/>
                <a:gd name="T46" fmla="*/ 0 w 3277"/>
                <a:gd name="T47" fmla="*/ 0 h 1467"/>
                <a:gd name="T48" fmla="*/ 0 w 3277"/>
                <a:gd name="T49" fmla="*/ 0 h 1467"/>
                <a:gd name="T50" fmla="*/ 0 w 3277"/>
                <a:gd name="T51" fmla="*/ 0 h 1467"/>
                <a:gd name="T52" fmla="*/ 0 w 3277"/>
                <a:gd name="T53" fmla="*/ 0 h 1467"/>
                <a:gd name="T54" fmla="*/ 0 w 3277"/>
                <a:gd name="T55" fmla="*/ 0 h 1467"/>
                <a:gd name="T56" fmla="*/ 0 w 3277"/>
                <a:gd name="T57" fmla="*/ 0 h 1467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277"/>
                <a:gd name="T88" fmla="*/ 0 h 1467"/>
                <a:gd name="T89" fmla="*/ 3277 w 3277"/>
                <a:gd name="T90" fmla="*/ 1467 h 1467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277" h="1467">
                  <a:moveTo>
                    <a:pt x="256" y="0"/>
                  </a:moveTo>
                  <a:lnTo>
                    <a:pt x="120" y="62"/>
                  </a:lnTo>
                  <a:lnTo>
                    <a:pt x="12" y="85"/>
                  </a:lnTo>
                  <a:lnTo>
                    <a:pt x="0" y="157"/>
                  </a:lnTo>
                  <a:lnTo>
                    <a:pt x="445" y="993"/>
                  </a:lnTo>
                  <a:lnTo>
                    <a:pt x="635" y="1467"/>
                  </a:lnTo>
                  <a:lnTo>
                    <a:pt x="2530" y="1233"/>
                  </a:lnTo>
                  <a:lnTo>
                    <a:pt x="2601" y="1210"/>
                  </a:lnTo>
                  <a:lnTo>
                    <a:pt x="2702" y="1244"/>
                  </a:lnTo>
                  <a:lnTo>
                    <a:pt x="3045" y="1198"/>
                  </a:lnTo>
                  <a:lnTo>
                    <a:pt x="3199" y="1056"/>
                  </a:lnTo>
                  <a:lnTo>
                    <a:pt x="3277" y="706"/>
                  </a:lnTo>
                  <a:lnTo>
                    <a:pt x="3223" y="456"/>
                  </a:lnTo>
                  <a:lnTo>
                    <a:pt x="2982" y="245"/>
                  </a:lnTo>
                  <a:lnTo>
                    <a:pt x="2511" y="363"/>
                  </a:lnTo>
                  <a:lnTo>
                    <a:pt x="2933" y="371"/>
                  </a:lnTo>
                  <a:lnTo>
                    <a:pt x="3115" y="510"/>
                  </a:lnTo>
                  <a:lnTo>
                    <a:pt x="3196" y="631"/>
                  </a:lnTo>
                  <a:lnTo>
                    <a:pt x="3202" y="811"/>
                  </a:lnTo>
                  <a:lnTo>
                    <a:pt x="3134" y="1027"/>
                  </a:lnTo>
                  <a:lnTo>
                    <a:pt x="3047" y="1124"/>
                  </a:lnTo>
                  <a:lnTo>
                    <a:pt x="2769" y="1161"/>
                  </a:lnTo>
                  <a:lnTo>
                    <a:pt x="2645" y="1121"/>
                  </a:lnTo>
                  <a:lnTo>
                    <a:pt x="2477" y="1205"/>
                  </a:lnTo>
                  <a:lnTo>
                    <a:pt x="688" y="1360"/>
                  </a:lnTo>
                  <a:lnTo>
                    <a:pt x="53" y="107"/>
                  </a:lnTo>
                  <a:lnTo>
                    <a:pt x="270" y="41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46"/>
            <p:cNvSpPr>
              <a:spLocks/>
            </p:cNvSpPr>
            <p:nvPr/>
          </p:nvSpPr>
          <p:spPr bwMode="auto">
            <a:xfrm>
              <a:off x="3148" y="2941"/>
              <a:ext cx="552" cy="163"/>
            </a:xfrm>
            <a:custGeom>
              <a:avLst/>
              <a:gdLst>
                <a:gd name="T0" fmla="*/ 0 w 1656"/>
                <a:gd name="T1" fmla="*/ 0 h 489"/>
                <a:gd name="T2" fmla="*/ 0 w 1656"/>
                <a:gd name="T3" fmla="*/ 0 h 489"/>
                <a:gd name="T4" fmla="*/ 0 w 1656"/>
                <a:gd name="T5" fmla="*/ 0 h 489"/>
                <a:gd name="T6" fmla="*/ 0 w 1656"/>
                <a:gd name="T7" fmla="*/ 0 h 489"/>
                <a:gd name="T8" fmla="*/ 0 w 1656"/>
                <a:gd name="T9" fmla="*/ 0 h 489"/>
                <a:gd name="T10" fmla="*/ 0 w 1656"/>
                <a:gd name="T11" fmla="*/ 0 h 489"/>
                <a:gd name="T12" fmla="*/ 0 w 1656"/>
                <a:gd name="T13" fmla="*/ 0 h 489"/>
                <a:gd name="T14" fmla="*/ 0 w 1656"/>
                <a:gd name="T15" fmla="*/ 0 h 489"/>
                <a:gd name="T16" fmla="*/ 0 w 1656"/>
                <a:gd name="T17" fmla="*/ 0 h 489"/>
                <a:gd name="T18" fmla="*/ 0 w 1656"/>
                <a:gd name="T19" fmla="*/ 0 h 489"/>
                <a:gd name="T20" fmla="*/ 0 w 1656"/>
                <a:gd name="T21" fmla="*/ 0 h 489"/>
                <a:gd name="T22" fmla="*/ 0 w 1656"/>
                <a:gd name="T23" fmla="*/ 0 h 489"/>
                <a:gd name="T24" fmla="*/ 0 w 1656"/>
                <a:gd name="T25" fmla="*/ 0 h 489"/>
                <a:gd name="T26" fmla="*/ 0 w 1656"/>
                <a:gd name="T27" fmla="*/ 0 h 48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56"/>
                <a:gd name="T43" fmla="*/ 0 h 489"/>
                <a:gd name="T44" fmla="*/ 1656 w 1656"/>
                <a:gd name="T45" fmla="*/ 489 h 48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56" h="489">
                  <a:moveTo>
                    <a:pt x="0" y="489"/>
                  </a:moveTo>
                  <a:lnTo>
                    <a:pt x="133" y="366"/>
                  </a:lnTo>
                  <a:lnTo>
                    <a:pt x="193" y="256"/>
                  </a:lnTo>
                  <a:lnTo>
                    <a:pt x="177" y="123"/>
                  </a:lnTo>
                  <a:lnTo>
                    <a:pt x="1202" y="0"/>
                  </a:lnTo>
                  <a:lnTo>
                    <a:pt x="288" y="157"/>
                  </a:lnTo>
                  <a:lnTo>
                    <a:pt x="248" y="267"/>
                  </a:lnTo>
                  <a:lnTo>
                    <a:pt x="1030" y="223"/>
                  </a:lnTo>
                  <a:lnTo>
                    <a:pt x="232" y="340"/>
                  </a:lnTo>
                  <a:lnTo>
                    <a:pt x="187" y="384"/>
                  </a:lnTo>
                  <a:lnTo>
                    <a:pt x="143" y="411"/>
                  </a:lnTo>
                  <a:lnTo>
                    <a:pt x="1656" y="328"/>
                  </a:lnTo>
                  <a:lnTo>
                    <a:pt x="0" y="4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47"/>
            <p:cNvSpPr>
              <a:spLocks/>
            </p:cNvSpPr>
            <p:nvPr/>
          </p:nvSpPr>
          <p:spPr bwMode="auto">
            <a:xfrm>
              <a:off x="3149" y="2785"/>
              <a:ext cx="253" cy="111"/>
            </a:xfrm>
            <a:custGeom>
              <a:avLst/>
              <a:gdLst>
                <a:gd name="T0" fmla="*/ 0 w 759"/>
                <a:gd name="T1" fmla="*/ 0 h 332"/>
                <a:gd name="T2" fmla="*/ 0 w 759"/>
                <a:gd name="T3" fmla="*/ 0 h 332"/>
                <a:gd name="T4" fmla="*/ 0 w 759"/>
                <a:gd name="T5" fmla="*/ 0 h 332"/>
                <a:gd name="T6" fmla="*/ 0 w 759"/>
                <a:gd name="T7" fmla="*/ 0 h 332"/>
                <a:gd name="T8" fmla="*/ 0 w 759"/>
                <a:gd name="T9" fmla="*/ 0 h 332"/>
                <a:gd name="T10" fmla="*/ 0 w 759"/>
                <a:gd name="T11" fmla="*/ 0 h 332"/>
                <a:gd name="T12" fmla="*/ 0 w 759"/>
                <a:gd name="T13" fmla="*/ 0 h 332"/>
                <a:gd name="T14" fmla="*/ 0 w 759"/>
                <a:gd name="T15" fmla="*/ 0 h 332"/>
                <a:gd name="T16" fmla="*/ 0 w 759"/>
                <a:gd name="T17" fmla="*/ 0 h 332"/>
                <a:gd name="T18" fmla="*/ 0 w 759"/>
                <a:gd name="T19" fmla="*/ 0 h 3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59"/>
                <a:gd name="T31" fmla="*/ 0 h 332"/>
                <a:gd name="T32" fmla="*/ 759 w 759"/>
                <a:gd name="T33" fmla="*/ 332 h 3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59" h="332">
                  <a:moveTo>
                    <a:pt x="292" y="0"/>
                  </a:moveTo>
                  <a:lnTo>
                    <a:pt x="0" y="15"/>
                  </a:lnTo>
                  <a:lnTo>
                    <a:pt x="221" y="332"/>
                  </a:lnTo>
                  <a:lnTo>
                    <a:pt x="759" y="291"/>
                  </a:lnTo>
                  <a:lnTo>
                    <a:pt x="700" y="251"/>
                  </a:lnTo>
                  <a:lnTo>
                    <a:pt x="261" y="266"/>
                  </a:lnTo>
                  <a:lnTo>
                    <a:pt x="145" y="71"/>
                  </a:lnTo>
                  <a:lnTo>
                    <a:pt x="360" y="19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8"/>
            <p:cNvSpPr>
              <a:spLocks/>
            </p:cNvSpPr>
            <p:nvPr/>
          </p:nvSpPr>
          <p:spPr bwMode="auto">
            <a:xfrm>
              <a:off x="3582" y="2852"/>
              <a:ext cx="219" cy="28"/>
            </a:xfrm>
            <a:custGeom>
              <a:avLst/>
              <a:gdLst>
                <a:gd name="T0" fmla="*/ 0 w 657"/>
                <a:gd name="T1" fmla="*/ 0 h 84"/>
                <a:gd name="T2" fmla="*/ 0 w 657"/>
                <a:gd name="T3" fmla="*/ 0 h 84"/>
                <a:gd name="T4" fmla="*/ 0 w 657"/>
                <a:gd name="T5" fmla="*/ 0 h 84"/>
                <a:gd name="T6" fmla="*/ 0 w 657"/>
                <a:gd name="T7" fmla="*/ 0 h 84"/>
                <a:gd name="T8" fmla="*/ 0 w 657"/>
                <a:gd name="T9" fmla="*/ 0 h 84"/>
                <a:gd name="T10" fmla="*/ 0 w 657"/>
                <a:gd name="T11" fmla="*/ 0 h 84"/>
                <a:gd name="T12" fmla="*/ 0 w 657"/>
                <a:gd name="T13" fmla="*/ 0 h 84"/>
                <a:gd name="T14" fmla="*/ 0 w 657"/>
                <a:gd name="T15" fmla="*/ 0 h 8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57"/>
                <a:gd name="T25" fmla="*/ 0 h 84"/>
                <a:gd name="T26" fmla="*/ 657 w 657"/>
                <a:gd name="T27" fmla="*/ 84 h 8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57" h="84">
                  <a:moveTo>
                    <a:pt x="0" y="84"/>
                  </a:moveTo>
                  <a:lnTo>
                    <a:pt x="113" y="71"/>
                  </a:lnTo>
                  <a:lnTo>
                    <a:pt x="337" y="42"/>
                  </a:lnTo>
                  <a:lnTo>
                    <a:pt x="558" y="13"/>
                  </a:lnTo>
                  <a:lnTo>
                    <a:pt x="657" y="0"/>
                  </a:lnTo>
                  <a:lnTo>
                    <a:pt x="164" y="17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49"/>
            <p:cNvSpPr>
              <a:spLocks/>
            </p:cNvSpPr>
            <p:nvPr/>
          </p:nvSpPr>
          <p:spPr bwMode="auto">
            <a:xfrm>
              <a:off x="3203" y="2181"/>
              <a:ext cx="608" cy="150"/>
            </a:xfrm>
            <a:custGeom>
              <a:avLst/>
              <a:gdLst>
                <a:gd name="T0" fmla="*/ 0 w 1825"/>
                <a:gd name="T1" fmla="*/ 0 h 451"/>
                <a:gd name="T2" fmla="*/ 0 w 1825"/>
                <a:gd name="T3" fmla="*/ 0 h 451"/>
                <a:gd name="T4" fmla="*/ 0 w 1825"/>
                <a:gd name="T5" fmla="*/ 0 h 451"/>
                <a:gd name="T6" fmla="*/ 0 w 1825"/>
                <a:gd name="T7" fmla="*/ 0 h 451"/>
                <a:gd name="T8" fmla="*/ 0 w 1825"/>
                <a:gd name="T9" fmla="*/ 0 h 451"/>
                <a:gd name="T10" fmla="*/ 0 w 1825"/>
                <a:gd name="T11" fmla="*/ 0 h 451"/>
                <a:gd name="T12" fmla="*/ 0 w 1825"/>
                <a:gd name="T13" fmla="*/ 0 h 451"/>
                <a:gd name="T14" fmla="*/ 0 w 1825"/>
                <a:gd name="T15" fmla="*/ 0 h 451"/>
                <a:gd name="T16" fmla="*/ 0 w 1825"/>
                <a:gd name="T17" fmla="*/ 0 h 451"/>
                <a:gd name="T18" fmla="*/ 0 w 1825"/>
                <a:gd name="T19" fmla="*/ 0 h 451"/>
                <a:gd name="T20" fmla="*/ 0 w 1825"/>
                <a:gd name="T21" fmla="*/ 0 h 451"/>
                <a:gd name="T22" fmla="*/ 0 w 1825"/>
                <a:gd name="T23" fmla="*/ 0 h 451"/>
                <a:gd name="T24" fmla="*/ 0 w 1825"/>
                <a:gd name="T25" fmla="*/ 0 h 45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825"/>
                <a:gd name="T40" fmla="*/ 0 h 451"/>
                <a:gd name="T41" fmla="*/ 1825 w 1825"/>
                <a:gd name="T42" fmla="*/ 451 h 45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825" h="451">
                  <a:moveTo>
                    <a:pt x="1825" y="97"/>
                  </a:moveTo>
                  <a:lnTo>
                    <a:pt x="1527" y="47"/>
                  </a:lnTo>
                  <a:lnTo>
                    <a:pt x="1472" y="4"/>
                  </a:lnTo>
                  <a:lnTo>
                    <a:pt x="1391" y="0"/>
                  </a:lnTo>
                  <a:lnTo>
                    <a:pt x="0" y="308"/>
                  </a:lnTo>
                  <a:lnTo>
                    <a:pt x="451" y="451"/>
                  </a:lnTo>
                  <a:lnTo>
                    <a:pt x="1628" y="153"/>
                  </a:lnTo>
                  <a:lnTo>
                    <a:pt x="433" y="385"/>
                  </a:lnTo>
                  <a:lnTo>
                    <a:pt x="310" y="305"/>
                  </a:lnTo>
                  <a:lnTo>
                    <a:pt x="1400" y="42"/>
                  </a:lnTo>
                  <a:lnTo>
                    <a:pt x="1476" y="63"/>
                  </a:lnTo>
                  <a:lnTo>
                    <a:pt x="1825" y="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50"/>
            <p:cNvSpPr>
              <a:spLocks/>
            </p:cNvSpPr>
            <p:nvPr/>
          </p:nvSpPr>
          <p:spPr bwMode="auto">
            <a:xfrm>
              <a:off x="3653" y="2490"/>
              <a:ext cx="315" cy="128"/>
            </a:xfrm>
            <a:custGeom>
              <a:avLst/>
              <a:gdLst>
                <a:gd name="T0" fmla="*/ 0 w 945"/>
                <a:gd name="T1" fmla="*/ 0 h 382"/>
                <a:gd name="T2" fmla="*/ 0 w 945"/>
                <a:gd name="T3" fmla="*/ 0 h 382"/>
                <a:gd name="T4" fmla="*/ 0 w 945"/>
                <a:gd name="T5" fmla="*/ 0 h 382"/>
                <a:gd name="T6" fmla="*/ 0 w 945"/>
                <a:gd name="T7" fmla="*/ 0 h 382"/>
                <a:gd name="T8" fmla="*/ 0 w 945"/>
                <a:gd name="T9" fmla="*/ 0 h 382"/>
                <a:gd name="T10" fmla="*/ 0 w 945"/>
                <a:gd name="T11" fmla="*/ 0 h 38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45"/>
                <a:gd name="T19" fmla="*/ 0 h 382"/>
                <a:gd name="T20" fmla="*/ 945 w 945"/>
                <a:gd name="T21" fmla="*/ 382 h 38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45" h="382">
                  <a:moveTo>
                    <a:pt x="0" y="382"/>
                  </a:moveTo>
                  <a:lnTo>
                    <a:pt x="272" y="118"/>
                  </a:lnTo>
                  <a:lnTo>
                    <a:pt x="663" y="0"/>
                  </a:lnTo>
                  <a:lnTo>
                    <a:pt x="945" y="118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F7A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51"/>
            <p:cNvSpPr>
              <a:spLocks/>
            </p:cNvSpPr>
            <p:nvPr/>
          </p:nvSpPr>
          <p:spPr bwMode="auto">
            <a:xfrm>
              <a:off x="3499" y="2461"/>
              <a:ext cx="561" cy="391"/>
            </a:xfrm>
            <a:custGeom>
              <a:avLst/>
              <a:gdLst>
                <a:gd name="T0" fmla="*/ 0 w 1682"/>
                <a:gd name="T1" fmla="*/ 0 h 1174"/>
                <a:gd name="T2" fmla="*/ 0 w 1682"/>
                <a:gd name="T3" fmla="*/ 0 h 1174"/>
                <a:gd name="T4" fmla="*/ 0 w 1682"/>
                <a:gd name="T5" fmla="*/ 0 h 1174"/>
                <a:gd name="T6" fmla="*/ 0 w 1682"/>
                <a:gd name="T7" fmla="*/ 0 h 1174"/>
                <a:gd name="T8" fmla="*/ 0 w 1682"/>
                <a:gd name="T9" fmla="*/ 0 h 1174"/>
                <a:gd name="T10" fmla="*/ 0 w 1682"/>
                <a:gd name="T11" fmla="*/ 0 h 1174"/>
                <a:gd name="T12" fmla="*/ 0 w 1682"/>
                <a:gd name="T13" fmla="*/ 0 h 1174"/>
                <a:gd name="T14" fmla="*/ 0 w 1682"/>
                <a:gd name="T15" fmla="*/ 0 h 1174"/>
                <a:gd name="T16" fmla="*/ 0 w 1682"/>
                <a:gd name="T17" fmla="*/ 0 h 1174"/>
                <a:gd name="T18" fmla="*/ 0 w 1682"/>
                <a:gd name="T19" fmla="*/ 0 h 1174"/>
                <a:gd name="T20" fmla="*/ 0 w 1682"/>
                <a:gd name="T21" fmla="*/ 0 h 1174"/>
                <a:gd name="T22" fmla="*/ 0 w 1682"/>
                <a:gd name="T23" fmla="*/ 0 h 1174"/>
                <a:gd name="T24" fmla="*/ 0 w 1682"/>
                <a:gd name="T25" fmla="*/ 0 h 1174"/>
                <a:gd name="T26" fmla="*/ 0 w 1682"/>
                <a:gd name="T27" fmla="*/ 0 h 1174"/>
                <a:gd name="T28" fmla="*/ 0 w 1682"/>
                <a:gd name="T29" fmla="*/ 0 h 1174"/>
                <a:gd name="T30" fmla="*/ 0 w 1682"/>
                <a:gd name="T31" fmla="*/ 0 h 1174"/>
                <a:gd name="T32" fmla="*/ 0 w 1682"/>
                <a:gd name="T33" fmla="*/ 0 h 1174"/>
                <a:gd name="T34" fmla="*/ 0 w 1682"/>
                <a:gd name="T35" fmla="*/ 0 h 1174"/>
                <a:gd name="T36" fmla="*/ 0 w 1682"/>
                <a:gd name="T37" fmla="*/ 0 h 1174"/>
                <a:gd name="T38" fmla="*/ 0 w 1682"/>
                <a:gd name="T39" fmla="*/ 0 h 1174"/>
                <a:gd name="T40" fmla="*/ 0 w 1682"/>
                <a:gd name="T41" fmla="*/ 0 h 117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682"/>
                <a:gd name="T64" fmla="*/ 0 h 1174"/>
                <a:gd name="T65" fmla="*/ 1682 w 1682"/>
                <a:gd name="T66" fmla="*/ 1174 h 117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682" h="1174">
                  <a:moveTo>
                    <a:pt x="939" y="0"/>
                  </a:moveTo>
                  <a:lnTo>
                    <a:pt x="1648" y="189"/>
                  </a:lnTo>
                  <a:lnTo>
                    <a:pt x="1682" y="300"/>
                  </a:lnTo>
                  <a:lnTo>
                    <a:pt x="1338" y="417"/>
                  </a:lnTo>
                  <a:lnTo>
                    <a:pt x="1293" y="505"/>
                  </a:lnTo>
                  <a:lnTo>
                    <a:pt x="1316" y="605"/>
                  </a:lnTo>
                  <a:lnTo>
                    <a:pt x="1366" y="678"/>
                  </a:lnTo>
                  <a:lnTo>
                    <a:pt x="1465" y="732"/>
                  </a:lnTo>
                  <a:lnTo>
                    <a:pt x="0" y="1174"/>
                  </a:lnTo>
                  <a:lnTo>
                    <a:pt x="1348" y="716"/>
                  </a:lnTo>
                  <a:lnTo>
                    <a:pt x="1259" y="662"/>
                  </a:lnTo>
                  <a:lnTo>
                    <a:pt x="828" y="755"/>
                  </a:lnTo>
                  <a:lnTo>
                    <a:pt x="1237" y="600"/>
                  </a:lnTo>
                  <a:lnTo>
                    <a:pt x="1243" y="473"/>
                  </a:lnTo>
                  <a:lnTo>
                    <a:pt x="368" y="666"/>
                  </a:lnTo>
                  <a:lnTo>
                    <a:pt x="346" y="573"/>
                  </a:lnTo>
                  <a:lnTo>
                    <a:pt x="1642" y="226"/>
                  </a:lnTo>
                  <a:lnTo>
                    <a:pt x="982" y="68"/>
                  </a:lnTo>
                  <a:lnTo>
                    <a:pt x="474" y="235"/>
                  </a:lnTo>
                  <a:lnTo>
                    <a:pt x="9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52"/>
            <p:cNvSpPr>
              <a:spLocks/>
            </p:cNvSpPr>
            <p:nvPr/>
          </p:nvSpPr>
          <p:spPr bwMode="auto">
            <a:xfrm>
              <a:off x="3770" y="2810"/>
              <a:ext cx="99" cy="47"/>
            </a:xfrm>
            <a:custGeom>
              <a:avLst/>
              <a:gdLst>
                <a:gd name="T0" fmla="*/ 0 w 297"/>
                <a:gd name="T1" fmla="*/ 0 h 141"/>
                <a:gd name="T2" fmla="*/ 0 w 297"/>
                <a:gd name="T3" fmla="*/ 0 h 141"/>
                <a:gd name="T4" fmla="*/ 0 w 297"/>
                <a:gd name="T5" fmla="*/ 0 h 141"/>
                <a:gd name="T6" fmla="*/ 0 w 297"/>
                <a:gd name="T7" fmla="*/ 0 h 141"/>
                <a:gd name="T8" fmla="*/ 0 w 297"/>
                <a:gd name="T9" fmla="*/ 0 h 141"/>
                <a:gd name="T10" fmla="*/ 0 w 297"/>
                <a:gd name="T11" fmla="*/ 0 h 141"/>
                <a:gd name="T12" fmla="*/ 0 w 297"/>
                <a:gd name="T13" fmla="*/ 0 h 14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97"/>
                <a:gd name="T22" fmla="*/ 0 h 141"/>
                <a:gd name="T23" fmla="*/ 297 w 297"/>
                <a:gd name="T24" fmla="*/ 141 h 14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97" h="141">
                  <a:moveTo>
                    <a:pt x="197" y="0"/>
                  </a:moveTo>
                  <a:lnTo>
                    <a:pt x="297" y="121"/>
                  </a:lnTo>
                  <a:lnTo>
                    <a:pt x="0" y="141"/>
                  </a:lnTo>
                  <a:lnTo>
                    <a:pt x="169" y="88"/>
                  </a:lnTo>
                  <a:lnTo>
                    <a:pt x="129" y="13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565</Words>
  <Application>Microsoft Office PowerPoint</Application>
  <PresentationFormat>Экран (4:3)</PresentationFormat>
  <Paragraphs>159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Приказ Минобрнауки РФ об утверждении и введении в действие ФГОС ООО (от 17.10.2010г. №1897)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Monster</dc:creator>
  <cp:lastModifiedBy>Monster</cp:lastModifiedBy>
  <cp:revision>28</cp:revision>
  <dcterms:created xsi:type="dcterms:W3CDTF">2014-11-05T06:23:51Z</dcterms:created>
  <dcterms:modified xsi:type="dcterms:W3CDTF">2014-11-05T10:52:07Z</dcterms:modified>
</cp:coreProperties>
</file>