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6" r:id="rId4"/>
    <p:sldId id="267" r:id="rId5"/>
    <p:sldId id="278" r:id="rId6"/>
    <p:sldId id="279" r:id="rId7"/>
    <p:sldId id="280" r:id="rId8"/>
    <p:sldId id="282" r:id="rId9"/>
    <p:sldId id="270" r:id="rId10"/>
    <p:sldId id="271" r:id="rId11"/>
    <p:sldId id="272" r:id="rId12"/>
    <p:sldId id="273" r:id="rId13"/>
    <p:sldId id="269" r:id="rId14"/>
    <p:sldId id="274" r:id="rId15"/>
    <p:sldId id="275" r:id="rId16"/>
    <p:sldId id="277" r:id="rId17"/>
    <p:sldId id="281" r:id="rId18"/>
    <p:sldId id="258" r:id="rId19"/>
    <p:sldId id="263" r:id="rId20"/>
    <p:sldId id="259" r:id="rId21"/>
    <p:sldId id="260" r:id="rId22"/>
    <p:sldId id="261" r:id="rId23"/>
    <p:sldId id="262" r:id="rId24"/>
    <p:sldId id="264" r:id="rId25"/>
    <p:sldId id="268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E780-EFEA-4A84-9551-310625719652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D63A-848F-4217-AD26-750C039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7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D63A-848F-4217-AD26-750C039965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0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D2527F-CF79-41B8-9E9E-C7D5AD531E65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B42E36-D461-4A76-B157-9B1A5B5D854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8431088" cy="504056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Опера «Кармен»</a:t>
            </a:r>
            <a:br>
              <a:rPr lang="ru-RU" sz="6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Самая популярная опера в мире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427984" y="6597351"/>
            <a:ext cx="3966264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72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	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5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02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4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Годы жизни:</a:t>
            </a:r>
          </a:p>
          <a:p>
            <a:pPr marL="514350" indent="-514350">
              <a:buAutoNum type="arabicParenR"/>
            </a:pPr>
            <a:r>
              <a:rPr lang="ru-RU" dirty="0" smtClean="0"/>
              <a:t>1901-1956</a:t>
            </a:r>
          </a:p>
          <a:p>
            <a:pPr marL="514350" indent="-514350">
              <a:buAutoNum type="arabicParenR"/>
            </a:pPr>
            <a:r>
              <a:rPr lang="ru-RU" dirty="0" smtClean="0"/>
              <a:t>1898-1937</a:t>
            </a:r>
          </a:p>
          <a:p>
            <a:pPr marL="514350" indent="-514350">
              <a:buAutoNum type="arabicParenR"/>
            </a:pPr>
            <a:r>
              <a:rPr lang="ru-RU" dirty="0" smtClean="0"/>
              <a:t>1870-1920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Благодаря Дж. Гершвину появилось на свет новое музыкальное направление: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Латиноамериканская музыка</a:t>
            </a:r>
          </a:p>
          <a:p>
            <a:pPr marL="514350" indent="-514350">
              <a:buAutoNum type="arabicParenR"/>
            </a:pPr>
            <a:r>
              <a:rPr lang="ru-RU" dirty="0" smtClean="0"/>
              <a:t>Симфоджаз</a:t>
            </a:r>
          </a:p>
          <a:p>
            <a:pPr marL="514350" indent="-514350">
              <a:buAutoNum type="arabicParenR"/>
            </a:pPr>
            <a:r>
              <a:rPr lang="ru-RU" dirty="0"/>
              <a:t>Электронная музыка</a:t>
            </a:r>
          </a:p>
        </p:txBody>
      </p:sp>
    </p:spTree>
    <p:extLst>
      <p:ext uri="{BB962C8B-B14F-4D97-AF65-F5344CB8AC3E}">
        <p14:creationId xmlns:p14="http://schemas.microsoft.com/office/powerpoint/2010/main" val="3993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04088"/>
            <a:ext cx="4474840" cy="5533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3466728" cy="5559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Жорж Бизе</a:t>
            </a:r>
          </a:p>
          <a:p>
            <a:pPr marL="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(1838-1875)</a:t>
            </a:r>
          </a:p>
          <a:p>
            <a:pPr marL="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Знаменитый французский композитор XIX века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487454" cy="499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Благодаря каким сочинениям получил мировую известность?</a:t>
            </a:r>
          </a:p>
          <a:p>
            <a:pPr marL="514350" indent="-514350">
              <a:buAutoNum type="arabicParenR"/>
            </a:pPr>
            <a:r>
              <a:rPr lang="ru-RU" dirty="0" smtClean="0"/>
              <a:t>«Рапсодия в стиле блюз», «Американец в Париже»</a:t>
            </a:r>
          </a:p>
          <a:p>
            <a:pPr marL="514350" indent="-514350">
              <a:buAutoNum type="arabicParenR"/>
            </a:pPr>
            <a:r>
              <a:rPr lang="ru-RU" dirty="0" smtClean="0"/>
              <a:t>«Порги и </a:t>
            </a:r>
            <a:r>
              <a:rPr lang="ru-RU" dirty="0" err="1" smtClean="0"/>
              <a:t>Бесс</a:t>
            </a:r>
            <a:r>
              <a:rPr lang="ru-RU" dirty="0" smtClean="0"/>
              <a:t>»</a:t>
            </a:r>
          </a:p>
          <a:p>
            <a:pPr marL="514350" indent="-514350">
              <a:buAutoNum type="arabicParenR"/>
            </a:pPr>
            <a:r>
              <a:rPr lang="ru-RU" dirty="0" smtClean="0"/>
              <a:t>«Колыбельная Клары»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4. Регтайм – это: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Народная песня американских негров с грустным печальным оттенком.</a:t>
            </a:r>
          </a:p>
          <a:p>
            <a:pPr marL="514350" indent="-514350">
              <a:buAutoNum type="arabicParenR"/>
            </a:pPr>
            <a:r>
              <a:rPr lang="ru-RU" dirty="0" smtClean="0"/>
              <a:t>Песня северо-американских негров религиозного содержания.</a:t>
            </a:r>
          </a:p>
          <a:p>
            <a:pPr marL="514350" indent="-514350">
              <a:buAutoNum type="arabicParenR"/>
            </a:pPr>
            <a:r>
              <a:rPr lang="ru-RU" dirty="0" smtClean="0"/>
              <a:t>Танцевальная музыка особого склада, популярная в Америке как раз перед появлением джаза.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Спиричуэлс</a:t>
            </a:r>
            <a:r>
              <a:rPr lang="ru-RU" dirty="0" smtClean="0"/>
              <a:t> – это: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Wingdings 2"/>
              <a:buAutoNum type="arabicParenR"/>
            </a:pPr>
            <a:r>
              <a:rPr lang="ru-RU" dirty="0"/>
              <a:t>Танцевальная музыка особого склада, популярная в Америке как раз перед появлением джаза. 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Народная </a:t>
            </a:r>
            <a:r>
              <a:rPr lang="ru-RU" dirty="0"/>
              <a:t>песня американских негров с грустным печальным </a:t>
            </a:r>
            <a:r>
              <a:rPr lang="ru-RU" dirty="0" smtClean="0"/>
              <a:t>оттенком.</a:t>
            </a:r>
          </a:p>
          <a:p>
            <a:pPr marL="514350" indent="-514350">
              <a:buFont typeface="Wingdings 2"/>
              <a:buAutoNum type="arabicParenR"/>
            </a:pPr>
            <a:r>
              <a:rPr lang="ru-RU" dirty="0" smtClean="0"/>
              <a:t>Песня </a:t>
            </a:r>
            <a:r>
              <a:rPr lang="ru-RU" dirty="0"/>
              <a:t>северо-американских негров религиозного содержания.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6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6. Блюз – это:</a:t>
            </a:r>
          </a:p>
          <a:p>
            <a:pPr marL="514350" indent="-514350">
              <a:buAutoNum type="arabicParenR"/>
            </a:pPr>
            <a:r>
              <a:rPr lang="ru-RU" dirty="0" smtClean="0"/>
              <a:t>Танцевальная </a:t>
            </a:r>
            <a:r>
              <a:rPr lang="ru-RU" dirty="0"/>
              <a:t>музыка особого склада, популярная в Америке как раз перед появлением джаза. 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Народная </a:t>
            </a:r>
            <a:r>
              <a:rPr lang="ru-RU" dirty="0"/>
              <a:t>песня американских негров с грустным печальным </a:t>
            </a:r>
            <a:r>
              <a:rPr lang="ru-RU" dirty="0" smtClean="0"/>
              <a:t>оттенком.</a:t>
            </a:r>
          </a:p>
          <a:p>
            <a:pPr marL="514350" indent="-514350">
              <a:buAutoNum type="arabicParenR"/>
            </a:pPr>
            <a:r>
              <a:rPr lang="ru-RU" dirty="0" smtClean="0"/>
              <a:t>Песня </a:t>
            </a:r>
            <a:r>
              <a:rPr lang="ru-RU" dirty="0"/>
              <a:t>северо-американских негров религиозного содержания.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8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7. Импровизация – это: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Сочинение без записи нот.</a:t>
            </a:r>
          </a:p>
          <a:p>
            <a:pPr marL="514350" indent="-514350">
              <a:buAutoNum type="arabicParenR"/>
            </a:pPr>
            <a:r>
              <a:rPr lang="ru-RU" dirty="0" smtClean="0"/>
              <a:t>Вокальное сочинение.</a:t>
            </a:r>
          </a:p>
          <a:p>
            <a:pPr marL="514350" indent="-514350">
              <a:buAutoNum type="arabicParenR"/>
            </a:pPr>
            <a:r>
              <a:rPr lang="ru-RU" dirty="0" smtClean="0"/>
              <a:t>Мгновенное сочинение, по вдохновению.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8. Какие инструменты  ввел Гершвин в состав симфонического оркестра?</a:t>
            </a:r>
          </a:p>
          <a:p>
            <a:pPr marL="514350" indent="-514350">
              <a:buAutoNum type="arabicParenR"/>
            </a:pPr>
            <a:r>
              <a:rPr lang="ru-RU" dirty="0" smtClean="0"/>
              <a:t>лютня, орган</a:t>
            </a:r>
          </a:p>
          <a:p>
            <a:pPr marL="514350" indent="-514350">
              <a:buAutoNum type="arabicParenR"/>
            </a:pPr>
            <a:r>
              <a:rPr lang="ru-RU" dirty="0" smtClean="0"/>
              <a:t>Банджо, саксофон</a:t>
            </a:r>
          </a:p>
          <a:p>
            <a:pPr marL="514350" indent="-514350">
              <a:buAutoNum type="arabicParenR"/>
            </a:pPr>
            <a:r>
              <a:rPr lang="ru-RU" dirty="0" smtClean="0"/>
              <a:t>Гитара, флейта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3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Правильные ответы:</a:t>
            </a:r>
          </a:p>
          <a:p>
            <a:pPr marL="0" indent="0">
              <a:buNone/>
            </a:pPr>
            <a:r>
              <a:rPr lang="ru-RU" dirty="0" smtClean="0"/>
              <a:t> 1.2</a:t>
            </a:r>
          </a:p>
          <a:p>
            <a:pPr marL="0" indent="0">
              <a:buNone/>
            </a:pPr>
            <a:r>
              <a:rPr lang="ru-RU" dirty="0" smtClean="0"/>
              <a:t>2.2</a:t>
            </a:r>
          </a:p>
          <a:p>
            <a:pPr marL="0" indent="0">
              <a:buNone/>
            </a:pPr>
            <a:r>
              <a:rPr lang="ru-RU" dirty="0" smtClean="0"/>
              <a:t>3.1</a:t>
            </a:r>
          </a:p>
          <a:p>
            <a:pPr marL="0" indent="0">
              <a:buNone/>
            </a:pPr>
            <a:r>
              <a:rPr lang="ru-RU" dirty="0" smtClean="0"/>
              <a:t>4.3</a:t>
            </a:r>
          </a:p>
          <a:p>
            <a:pPr marL="0" indent="0">
              <a:buNone/>
            </a:pPr>
            <a:r>
              <a:rPr lang="ru-RU" dirty="0" smtClean="0"/>
              <a:t>5.3</a:t>
            </a:r>
          </a:p>
          <a:p>
            <a:pPr marL="0" indent="0">
              <a:buNone/>
            </a:pPr>
            <a:r>
              <a:rPr lang="ru-RU" dirty="0" smtClean="0"/>
              <a:t>6.2</a:t>
            </a:r>
          </a:p>
          <a:p>
            <a:pPr marL="0" indent="0">
              <a:buNone/>
            </a:pPr>
            <a:r>
              <a:rPr lang="ru-RU" dirty="0" smtClean="0"/>
              <a:t>7.3</a:t>
            </a:r>
          </a:p>
          <a:p>
            <a:pPr marL="0" indent="0">
              <a:buNone/>
            </a:pPr>
            <a:r>
              <a:rPr lang="ru-RU" dirty="0" smtClean="0"/>
              <a:t>8.2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0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 основу сюжета оперы положена одноименная новелла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Проспера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Мериме, в которой правдиво рассказывается история любви и гибели её главных героев, людей из народа, - солдата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и цыганки Кармен.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604448" y="764703"/>
            <a:ext cx="8235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Конфликт между свободолюбием красавицы Кармен и ревнивой страстностью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Хозе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приводит к трагической развязке. 	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Жорж Бизе своей музыкой возвысил героев, обобщил основной конфликт и поднял его до глубокой человеческой драмы.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«Кармен» не только вершина в творчестве Бизе, но и вершина мирового оперного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9367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7318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5006"/>
            <a:ext cx="7664163" cy="545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	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00" y="516519"/>
            <a:ext cx="4627204" cy="618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227166" cy="53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	В опере четыре действия.</a:t>
            </a:r>
          </a:p>
          <a:p>
            <a:pPr marL="0" indent="0"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	Открывается она 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увертюрой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в которой в контрастном сопоставлении возникают основные образы оперы вплоть до короткой , полной трагической напряженности мелодии (темы роковой страсти Кармен), которая будет развиваться на протяжении всей оперы 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трагической судьбой героини.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8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229</Words>
  <Application>Microsoft Office PowerPoint</Application>
  <PresentationFormat>Экран (4:3)</PresentationFormat>
  <Paragraphs>61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Опера «Кармен»  Самая популярная опера в мире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балета «Щелкунчик».</dc:title>
  <dc:creator>user</dc:creator>
  <cp:lastModifiedBy>User</cp:lastModifiedBy>
  <cp:revision>18</cp:revision>
  <dcterms:created xsi:type="dcterms:W3CDTF">2012-01-09T08:26:17Z</dcterms:created>
  <dcterms:modified xsi:type="dcterms:W3CDTF">2012-03-20T11:56:51Z</dcterms:modified>
</cp:coreProperties>
</file>