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7" r:id="rId2"/>
    <p:sldId id="330" r:id="rId3"/>
    <p:sldId id="332" r:id="rId4"/>
    <p:sldId id="322" r:id="rId5"/>
    <p:sldId id="323" r:id="rId6"/>
    <p:sldId id="319" r:id="rId7"/>
    <p:sldId id="320" r:id="rId8"/>
    <p:sldId id="321" r:id="rId9"/>
    <p:sldId id="318" r:id="rId10"/>
    <p:sldId id="327" r:id="rId11"/>
    <p:sldId id="325" r:id="rId12"/>
    <p:sldId id="326" r:id="rId13"/>
    <p:sldId id="333" r:id="rId14"/>
    <p:sldId id="334" r:id="rId15"/>
    <p:sldId id="33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12" autoAdjust="0"/>
  </p:normalViewPr>
  <p:slideViewPr>
    <p:cSldViewPr>
      <p:cViewPr varScale="1">
        <p:scale>
          <a:sx n="66" d="100"/>
          <a:sy n="6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7971-EDE1-4136-A656-EEE9C910FD77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A0B8-1B1E-4AFB-9949-F116FFC74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5CE4-115E-47D4-82B6-61965D5C24C6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D858-C6D4-454C-81F4-730C61180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7DC3-991E-4ABC-A3B9-2C73A4FBE30A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9457-D995-4798-A594-3B632C2E2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611E-9518-4088-9828-3060FBA06A19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012F-A603-4882-8750-5AAAE1F02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FFB7-1E29-4352-8509-FF4698C1A9FA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F198-2F3E-4EF6-B44B-7BBBAB87C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CA254-1D30-4247-AB2D-91C1053C849E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FAE0-E285-4091-BA59-19B3D4D89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2AE3-AB4C-4A94-B21E-CDE2B3E8DA6E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B772-314C-4AE7-A671-6C5BE01A4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0242-8AEB-4200-BEC8-D2B803190B82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62E5A-BD76-4E18-8574-0F65CB0C3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3BFF-576A-4BCD-B1FD-2C121CEBDFD0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19CD1-CEA8-40DC-9FE8-48313BD6C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74AE-919C-429E-9FF8-5A46448A80D7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5F7A-B704-4035-B763-03AA808C4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7A1D-572D-49EA-97E6-B554DD4B6F63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4C7C0-7E0E-4A87-A654-60C09A90F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4EB8-7AAC-493D-981A-3710D77AC4D1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3334-4676-483D-9395-398DE5208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8D9359-88C7-4517-BF1F-741E8AC9D74A}" type="datetimeFigureOut">
              <a:rPr lang="ru-RU"/>
              <a:pPr>
                <a:defRPr/>
              </a:pPr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17F3C1-70DA-4EA5-A1F3-1AD7CC8A9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  <p:sldLayoutId id="2147483685" r:id="rId12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C:\Documents and Settings\User\Мои документы\К презентациям\powerbacks_textures2\free_textures2\textures2\12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C:\Documents and Settings\User\Мои документы\К презентациям\powerbacks_textures2\free_textures2\textures2\161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C:\Documents and Settings\User\Мои документы\К презентациям\powerbacks_textures2\free_textures2\textures2\161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C:\Documents and Settings\User\Мои документы\К презентациям\powerbacks_textures2\free_textures2\textures2\195p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57188" y="-457200"/>
            <a:ext cx="9825038" cy="7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2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C00000"/>
                </a:solidFill>
              </a:rPr>
              <a:t>Компетентностный подход </a:t>
            </a:r>
            <a:r>
              <a:rPr lang="ru-RU" sz="4800" b="1" smtClean="0">
                <a:solidFill>
                  <a:srgbClr val="C00000"/>
                </a:solidFill>
                <a:latin typeface="Arial" charset="0"/>
              </a:rPr>
              <a:t>как основа развития учащихся.</a:t>
            </a:r>
          </a:p>
        </p:txBody>
      </p:sp>
      <p:pic>
        <p:nvPicPr>
          <p:cNvPr id="14342" name="Picture 4" descr="http://www.zaitseva-irina.ru/images/pic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2878138"/>
            <a:ext cx="3071813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b="1" smtClean="0"/>
              <a:t>Анализ результата эксперимента личностно-ориентированного обучения проведенного учителем истории МОУ Варшавской СОШ Сергазиновой Р.П</a:t>
            </a:r>
            <a:r>
              <a:rPr lang="ru-RU" sz="2800" b="1" smtClean="0"/>
              <a:t>.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eaLnBrk="1" hangingPunct="1"/>
            <a:r>
              <a:rPr lang="ru-RU" b="1" smtClean="0"/>
              <a:t>Цель эксперимента</a:t>
            </a:r>
            <a:r>
              <a:rPr lang="ru-RU" smtClean="0"/>
              <a:t> : реализация компетентностного подхода на уроках истории </a:t>
            </a:r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smtClean="0"/>
              <a:t>Таблица 3- Исследование уровня познавательной активности учащихся в соответствии с методикой экспертной оценки составленной по материалам опросника ,разработанного психологом Пашневым Б.К. (Сергазинова Р.П.)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0" y="3068638"/>
            <a:ext cx="1403350" cy="3097212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endParaRPr lang="ru-RU" smtClean="0"/>
          </a:p>
          <a:p>
            <a:pPr eaLnBrk="1" hangingPunct="1">
              <a:buClr>
                <a:schemeClr val="tx1"/>
              </a:buClr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179388" y="1773238"/>
            <a:ext cx="29384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ru-RU"/>
              <a:t>6класс. 2011 –2012</a:t>
            </a:r>
          </a:p>
          <a:p>
            <a:pPr algn="ctr"/>
            <a:r>
              <a:rPr lang="ru-RU"/>
              <a:t>учебный год </a:t>
            </a:r>
          </a:p>
          <a:p>
            <a:pPr algn="ctr"/>
            <a:r>
              <a:rPr lang="ru-RU"/>
              <a:t>Низкий уровень- 78%</a:t>
            </a:r>
          </a:p>
          <a:p>
            <a:pPr algn="ctr"/>
            <a:r>
              <a:rPr lang="ru-RU"/>
              <a:t>Средний уровень-  15%</a:t>
            </a:r>
          </a:p>
          <a:p>
            <a:pPr algn="ctr"/>
            <a:r>
              <a:rPr lang="ru-RU"/>
              <a:t>Высокий уровень-    7%    </a:t>
            </a:r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3006725" y="1773238"/>
            <a:ext cx="28114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ru-RU"/>
              <a:t>8 класс. 2011 –2012</a:t>
            </a:r>
          </a:p>
          <a:p>
            <a:pPr algn="ctr"/>
            <a:r>
              <a:rPr lang="ru-RU"/>
              <a:t>учебный год </a:t>
            </a:r>
          </a:p>
          <a:p>
            <a:pPr algn="ctr"/>
            <a:r>
              <a:rPr lang="ru-RU"/>
              <a:t>Низкий уровень- 50%</a:t>
            </a:r>
          </a:p>
          <a:p>
            <a:pPr algn="ctr"/>
            <a:r>
              <a:rPr lang="ru-RU"/>
              <a:t>Средний уровень-  30%</a:t>
            </a:r>
          </a:p>
          <a:p>
            <a:pPr algn="ctr"/>
            <a:r>
              <a:rPr lang="ru-RU"/>
              <a:t>Высокий уровень-    20%</a:t>
            </a:r>
          </a:p>
        </p:txBody>
      </p:sp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33" name="Объект 1"/>
          <p:cNvGraphicFramePr>
            <a:graphicFrameLocks/>
          </p:cNvGraphicFramePr>
          <p:nvPr/>
        </p:nvGraphicFramePr>
        <p:xfrm>
          <a:off x="971550" y="3284538"/>
          <a:ext cx="4927600" cy="3328987"/>
        </p:xfrm>
        <a:graphic>
          <a:graphicData uri="http://schemas.openxmlformats.org/presentationml/2006/ole">
            <p:oleObj spid="_x0000_s55333" name="Диаграмма" r:id="rId3" imgW="4914854" imgH="3324317" progId="Excel.Chart.8">
              <p:embed/>
            </p:oleObj>
          </a:graphicData>
        </a:graphic>
      </p:graphicFrame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smtClean="0"/>
              <a:t>Таблица 4 - Результативность эксперимента. Данные  динамики степени проявления показателей познавательной активности учащихся (Сергазинова Р.П.)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1450975" cy="38496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	</a:t>
            </a:r>
            <a:endParaRPr lang="ru-RU" sz="2400" u="sng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23850" y="1700213"/>
            <a:ext cx="36718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/>
              <a:t>6класс. 2011 –2012</a:t>
            </a:r>
          </a:p>
          <a:p>
            <a:r>
              <a:rPr lang="ru-RU"/>
              <a:t>учебный год </a:t>
            </a:r>
          </a:p>
          <a:p>
            <a:r>
              <a:rPr lang="ru-RU"/>
              <a:t>Низкий уровень- 78%</a:t>
            </a:r>
          </a:p>
          <a:p>
            <a:r>
              <a:rPr lang="ru-RU"/>
              <a:t>Средний уровень-  15%</a:t>
            </a:r>
          </a:p>
          <a:p>
            <a:r>
              <a:rPr lang="ru-RU"/>
              <a:t>Высокий уровень-    7%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708400" y="1700213"/>
            <a:ext cx="4572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/>
              <a:t>8 класс. 2011 –2012</a:t>
            </a:r>
          </a:p>
          <a:p>
            <a:r>
              <a:rPr lang="ru-RU"/>
              <a:t>учебный год </a:t>
            </a:r>
          </a:p>
          <a:p>
            <a:r>
              <a:rPr lang="ru-RU"/>
              <a:t>Низкий уровень- 50%</a:t>
            </a:r>
          </a:p>
          <a:p>
            <a:r>
              <a:rPr lang="ru-RU"/>
              <a:t>Средний уровень-  30%</a:t>
            </a:r>
          </a:p>
          <a:p>
            <a:r>
              <a:rPr lang="ru-RU"/>
              <a:t>Высокий уровень-    20%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3716338"/>
            <a:ext cx="4572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/>
              <a:t>7 класс. 2011 –2012</a:t>
            </a:r>
          </a:p>
          <a:p>
            <a:r>
              <a:rPr lang="ru-RU"/>
              <a:t>учебный год </a:t>
            </a:r>
          </a:p>
          <a:p>
            <a:r>
              <a:rPr lang="ru-RU"/>
              <a:t>Низкий уровень- 54%</a:t>
            </a:r>
          </a:p>
          <a:p>
            <a:r>
              <a:rPr lang="ru-RU"/>
              <a:t>Средний уровень-  32%</a:t>
            </a:r>
          </a:p>
          <a:p>
            <a:r>
              <a:rPr lang="ru-RU"/>
              <a:t>Высокий уровень-    15%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924300" y="3860800"/>
            <a:ext cx="4572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/>
              <a:t>9 класс. 2011 –2012</a:t>
            </a:r>
          </a:p>
          <a:p>
            <a:r>
              <a:rPr lang="ru-RU"/>
              <a:t>учебный год </a:t>
            </a:r>
          </a:p>
          <a:p>
            <a:r>
              <a:rPr lang="ru-RU"/>
              <a:t>Низкий уровень- 15%</a:t>
            </a:r>
          </a:p>
          <a:p>
            <a:r>
              <a:rPr lang="ru-RU"/>
              <a:t>Средний уровень-  35%</a:t>
            </a:r>
          </a:p>
          <a:p>
            <a:r>
              <a:rPr lang="ru-RU"/>
              <a:t>Высокий уровень-    50%</a:t>
            </a:r>
          </a:p>
        </p:txBody>
      </p:sp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Р</a:t>
            </a:r>
            <a:r>
              <a:rPr lang="ru-RU" sz="2400" b="1" smtClean="0" bmk=""/>
              <a:t>езультаты обследования учащихся 6-9 классов </a:t>
            </a:r>
            <a:r>
              <a:rPr lang="ru-RU" sz="2400" b="1" i="1" smtClean="0" bmk=""/>
              <a:t/>
            </a:r>
            <a:br>
              <a:rPr lang="ru-RU" sz="2400" b="1" i="1" smtClean="0" bmk=""/>
            </a:br>
            <a:r>
              <a:rPr lang="ru-RU" sz="2400" b="1" smtClean="0" bmk=""/>
              <a:t>2011-2012  учебный год</a:t>
            </a:r>
            <a:r>
              <a:rPr lang="ru-RU" sz="2400" b="1" i="1" smtClean="0"/>
              <a:t/>
            </a:r>
            <a:br>
              <a:rPr lang="ru-RU" sz="2400" b="1" i="1" smtClean="0"/>
            </a:br>
            <a:endParaRPr lang="ru-RU" sz="2400" b="1" i="1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2555875" y="4005263"/>
            <a:ext cx="4321175" cy="2078037"/>
          </a:xfrm>
        </p:spPr>
        <p:txBody>
          <a:bodyPr/>
          <a:lstStyle/>
          <a:p>
            <a:r>
              <a:rPr lang="ru-RU" sz="2000" b="1" smtClean="0"/>
              <a:t>2010-2011учебный год</a:t>
            </a:r>
            <a:endParaRPr lang="ru-RU" sz="2000" smtClean="0"/>
          </a:p>
          <a:p>
            <a:r>
              <a:rPr lang="ru-RU" sz="2000" smtClean="0"/>
              <a:t>35 – 30 - высокий уровень</a:t>
            </a:r>
          </a:p>
          <a:p>
            <a:r>
              <a:rPr lang="ru-RU" sz="2000" smtClean="0"/>
              <a:t>20 – 29 – средний </a:t>
            </a:r>
          </a:p>
          <a:p>
            <a:r>
              <a:rPr lang="ru-RU" sz="2000" smtClean="0"/>
              <a:t> 0 – 19 – низкий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48" name="Объект 3"/>
          <p:cNvGraphicFramePr>
            <a:graphicFrameLocks/>
          </p:cNvGraphicFramePr>
          <p:nvPr/>
        </p:nvGraphicFramePr>
        <p:xfrm>
          <a:off x="1331913" y="765175"/>
          <a:ext cx="5133975" cy="3048000"/>
        </p:xfrm>
        <a:graphic>
          <a:graphicData uri="http://schemas.openxmlformats.org/presentationml/2006/ole">
            <p:oleObj spid="_x0000_s57348" name="Диаграмма" r:id="rId3" imgW="4505334" imgH="2969009" progId="Excel.Chart.8">
              <p:embed/>
            </p:oleObj>
          </a:graphicData>
        </a:graphic>
      </p:graphicFrame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М</a:t>
            </a:r>
            <a:r>
              <a:rPr lang="ru-RU" sz="2000" b="1" smtClean="0" bmk=""/>
              <a:t>ониторинг уровня обученности и качества знаний обучающихся по истории </a:t>
            </a:r>
            <a:r>
              <a:rPr lang="ru-RU" sz="2000" b="1" smtClean="0"/>
              <a:t>.</a:t>
            </a:r>
            <a:r>
              <a:rPr lang="ru-RU" sz="4000" b="1" i="1" smtClean="0"/>
              <a:t/>
            </a:r>
            <a:br>
              <a:rPr lang="ru-RU" sz="4000" b="1" i="1" smtClean="0"/>
            </a:br>
            <a:endParaRPr lang="ru-RU" sz="4000" b="1" i="1" smtClean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ru-RU" sz="2000" smtClean="0"/>
              <a:t>Как свидетельствуют данные ,  в течение последних трёх лет качество знаний обучающихся по истории является стабильным и составляет в среднем 72% соответственно при 100%  уровне обученности.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2" name="Объект 15"/>
          <p:cNvGraphicFramePr>
            <a:graphicFrameLocks/>
          </p:cNvGraphicFramePr>
          <p:nvPr/>
        </p:nvGraphicFramePr>
        <p:xfrm>
          <a:off x="539750" y="1341438"/>
          <a:ext cx="5505450" cy="3209925"/>
        </p:xfrm>
        <a:graphic>
          <a:graphicData uri="http://schemas.openxmlformats.org/presentationml/2006/ole">
            <p:oleObj spid="_x0000_s58372" name="Диаграмма" r:id="rId3" imgW="5505165" imgH="3206774" progId="Excel.Chart.8">
              <p:embed/>
            </p:oleObj>
          </a:graphicData>
        </a:graphic>
      </p:graphicFrame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mtClean="0">
                <a:latin typeface="Times New Roman" pitchFamily="18" charset="0"/>
              </a:rPr>
              <a:t>Выводы: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С момента реализации  автором личностно-ориентированного подхода в обучении  отмечаем, что у учащихся позитивные изменения , характеризующиеся  более устойчивым  интересом к предмету, умением  осознанно планировать свою деятельность, стремлением  самостоятельно ставить  цели  деятельности . Учащиеся имеют  и активности, позитивную самооценку, проявляют интерес к учебному материалу. 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500688" y="6022975"/>
            <a:ext cx="5108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ru-RU"/>
              <a:t>хороший  уровень познавательной мотивации</a:t>
            </a: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/>
          <p:cNvGrpSpPr>
            <a:grpSpLocks/>
          </p:cNvGrpSpPr>
          <p:nvPr/>
        </p:nvGrpSpPr>
        <p:grpSpPr bwMode="auto">
          <a:xfrm>
            <a:off x="395288" y="620713"/>
            <a:ext cx="8135937" cy="1155700"/>
            <a:chOff x="192" y="1008"/>
            <a:chExt cx="5376" cy="336"/>
          </a:xfrm>
        </p:grpSpPr>
        <p:pic>
          <p:nvPicPr>
            <p:cNvPr id="18437" name="Picture 3" descr="WB02338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056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972" y="1008"/>
              <a:ext cx="381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</a:rPr>
                <a:t>Этапы развития компетентностного подхода</a:t>
              </a:r>
              <a:r>
                <a:rPr lang="ru-RU" sz="2800" b="1"/>
                <a:t>:</a:t>
              </a:r>
            </a:p>
          </p:txBody>
        </p:sp>
      </p:grp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2117725"/>
            <a:ext cx="8534400" cy="4337050"/>
          </a:xfrm>
          <a:prstGeom prst="rect">
            <a:avLst/>
          </a:prstGeom>
          <a:gradFill rotWithShape="0">
            <a:gsLst>
              <a:gs pos="0">
                <a:srgbClr val="D1C39F"/>
              </a:gs>
              <a:gs pos="17501">
                <a:srgbClr val="F0EBD5"/>
              </a:gs>
              <a:gs pos="50000">
                <a:srgbClr val="FFEFD1"/>
              </a:gs>
              <a:gs pos="82500">
                <a:srgbClr val="F0EBD5"/>
              </a:gs>
              <a:gs pos="100000">
                <a:srgbClr val="D1C39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6633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  <a:buFont typeface="Webdings" pitchFamily="18" charset="2"/>
              <a:buNone/>
            </a:pPr>
            <a:endParaRPr lang="ru-RU" sz="200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ru-RU" sz="2400"/>
              <a:t>Идея компетентностного подхода в педагогике зародилась в 60-х годах прошлого века.</a:t>
            </a:r>
          </a:p>
          <a:p>
            <a:r>
              <a:rPr lang="ru-RU" sz="2400"/>
              <a:t>Первый этап – 1960-1970 гг. – характеризуется введением в научный аппарат категории «компетенция», созданием предпосылок разграничения понятий </a:t>
            </a:r>
            <a:r>
              <a:rPr lang="ru-RU" sz="2400" bmk="OLE_LINK2"/>
              <a:t>компетенция / компетентность</a:t>
            </a:r>
            <a:r>
              <a:rPr lang="ru-RU" sz="2400"/>
              <a:t>. </a:t>
            </a:r>
          </a:p>
          <a:p>
            <a:r>
              <a:rPr lang="ru-RU" sz="2400"/>
              <a:t>Второй этап – 1970-1990 гг. – характеризуется использованием категории компетенция / компетентность в теории и практике обучения языку профессионализма в управлении, руководстве, менеджменте, в обучении общению.	</a:t>
            </a:r>
            <a:r>
              <a:rPr lang="ru-RU" sz="2000">
                <a:solidFill>
                  <a:srgbClr val="FF0000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102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800600" y="6427788"/>
            <a:ext cx="381000" cy="3810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43400" y="6427788"/>
            <a:ext cx="381000" cy="381000"/>
          </a:xfrm>
          <a:prstGeom prst="actionButtonBackPrevious">
            <a:avLst/>
          </a:prstGeom>
          <a:gradFill rotWithShape="0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 advAuto="3000"/>
      <p:bldP spid="10246" grpId="0" animBg="1"/>
      <p:bldP spid="102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WB0233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41388" y="2546350"/>
            <a:ext cx="7526337" cy="2933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ebdings" pitchFamily="18" charset="2"/>
              <a:buNone/>
            </a:pPr>
            <a:r>
              <a:rPr lang="ru-RU" sz="2400" b="1"/>
              <a:t>компетентностный подход- это подход , акцентирующий внимание на результат образования , причем в качестве результата рассматривается не сумма усвоенной информации, а способность человека действовать в различных проблемных ситуациях</a:t>
            </a:r>
            <a:r>
              <a:rPr lang="ru-RU" sz="2400"/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Определение компетентностного подхода.</a:t>
            </a:r>
          </a:p>
        </p:txBody>
      </p:sp>
      <p:pic>
        <p:nvPicPr>
          <p:cNvPr id="12293" name="Picture 5" descr="PE0386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5450"/>
            <a:ext cx="152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800600" y="6427788"/>
            <a:ext cx="381000" cy="3810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5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43400" y="6427788"/>
            <a:ext cx="381000" cy="381000"/>
          </a:xfrm>
          <a:prstGeom prst="actionButtonBackPrevious">
            <a:avLst/>
          </a:prstGeom>
          <a:gradFill rotWithShape="0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1238" y="990600"/>
            <a:ext cx="1782762" cy="1584325"/>
            <a:chOff x="1584" y="1594"/>
            <a:chExt cx="2659" cy="2129"/>
          </a:xfrm>
        </p:grpSpPr>
        <p:sp>
          <p:nvSpPr>
            <p:cNvPr id="20488" name="Freeform 9"/>
            <p:cNvSpPr>
              <a:spLocks/>
            </p:cNvSpPr>
            <p:nvPr/>
          </p:nvSpPr>
          <p:spPr bwMode="auto">
            <a:xfrm>
              <a:off x="3197" y="2955"/>
              <a:ext cx="345" cy="170"/>
            </a:xfrm>
            <a:custGeom>
              <a:avLst/>
              <a:gdLst>
                <a:gd name="T0" fmla="*/ 0 w 690"/>
                <a:gd name="T1" fmla="*/ 43 h 340"/>
                <a:gd name="T2" fmla="*/ 11 w 690"/>
                <a:gd name="T3" fmla="*/ 65 h 340"/>
                <a:gd name="T4" fmla="*/ 31 w 690"/>
                <a:gd name="T5" fmla="*/ 77 h 340"/>
                <a:gd name="T6" fmla="*/ 57 w 690"/>
                <a:gd name="T7" fmla="*/ 85 h 340"/>
                <a:gd name="T8" fmla="*/ 138 w 690"/>
                <a:gd name="T9" fmla="*/ 81 h 340"/>
                <a:gd name="T10" fmla="*/ 173 w 690"/>
                <a:gd name="T11" fmla="*/ 84 h 340"/>
                <a:gd name="T12" fmla="*/ 171 w 690"/>
                <a:gd name="T13" fmla="*/ 57 h 340"/>
                <a:gd name="T14" fmla="*/ 152 w 690"/>
                <a:gd name="T15" fmla="*/ 21 h 340"/>
                <a:gd name="T16" fmla="*/ 136 w 690"/>
                <a:gd name="T17" fmla="*/ 10 h 340"/>
                <a:gd name="T18" fmla="*/ 84 w 690"/>
                <a:gd name="T19" fmla="*/ 0 h 340"/>
                <a:gd name="T20" fmla="*/ 74 w 690"/>
                <a:gd name="T21" fmla="*/ 1 h 340"/>
                <a:gd name="T22" fmla="*/ 62 w 690"/>
                <a:gd name="T23" fmla="*/ 6 h 340"/>
                <a:gd name="T24" fmla="*/ 52 w 690"/>
                <a:gd name="T25" fmla="*/ 6 h 340"/>
                <a:gd name="T26" fmla="*/ 53 w 690"/>
                <a:gd name="T27" fmla="*/ 29 h 340"/>
                <a:gd name="T28" fmla="*/ 38 w 690"/>
                <a:gd name="T29" fmla="*/ 29 h 340"/>
                <a:gd name="T30" fmla="*/ 26 w 690"/>
                <a:gd name="T31" fmla="*/ 26 h 340"/>
                <a:gd name="T32" fmla="*/ 9 w 690"/>
                <a:gd name="T33" fmla="*/ 30 h 340"/>
                <a:gd name="T34" fmla="*/ 0 w 690"/>
                <a:gd name="T35" fmla="*/ 43 h 340"/>
                <a:gd name="T36" fmla="*/ 0 w 690"/>
                <a:gd name="T37" fmla="*/ 43 h 3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0"/>
                <a:gd name="T58" fmla="*/ 0 h 340"/>
                <a:gd name="T59" fmla="*/ 690 w 690"/>
                <a:gd name="T60" fmla="*/ 340 h 3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0" h="340">
                  <a:moveTo>
                    <a:pt x="0" y="175"/>
                  </a:moveTo>
                  <a:lnTo>
                    <a:pt x="43" y="260"/>
                  </a:lnTo>
                  <a:lnTo>
                    <a:pt x="125" y="308"/>
                  </a:lnTo>
                  <a:lnTo>
                    <a:pt x="231" y="340"/>
                  </a:lnTo>
                  <a:lnTo>
                    <a:pt x="549" y="323"/>
                  </a:lnTo>
                  <a:lnTo>
                    <a:pt x="690" y="334"/>
                  </a:lnTo>
                  <a:lnTo>
                    <a:pt x="684" y="228"/>
                  </a:lnTo>
                  <a:lnTo>
                    <a:pt x="608" y="83"/>
                  </a:lnTo>
                  <a:lnTo>
                    <a:pt x="541" y="40"/>
                  </a:lnTo>
                  <a:lnTo>
                    <a:pt x="336" y="0"/>
                  </a:lnTo>
                  <a:lnTo>
                    <a:pt x="294" y="2"/>
                  </a:lnTo>
                  <a:lnTo>
                    <a:pt x="249" y="24"/>
                  </a:lnTo>
                  <a:lnTo>
                    <a:pt x="209" y="24"/>
                  </a:lnTo>
                  <a:lnTo>
                    <a:pt x="212" y="118"/>
                  </a:lnTo>
                  <a:lnTo>
                    <a:pt x="152" y="116"/>
                  </a:lnTo>
                  <a:lnTo>
                    <a:pt x="104" y="106"/>
                  </a:lnTo>
                  <a:lnTo>
                    <a:pt x="34" y="123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89" name="Freeform 10"/>
            <p:cNvSpPr>
              <a:spLocks/>
            </p:cNvSpPr>
            <p:nvPr/>
          </p:nvSpPr>
          <p:spPr bwMode="auto">
            <a:xfrm>
              <a:off x="3105" y="2822"/>
              <a:ext cx="292" cy="141"/>
            </a:xfrm>
            <a:custGeom>
              <a:avLst/>
              <a:gdLst>
                <a:gd name="T0" fmla="*/ 0 w 584"/>
                <a:gd name="T1" fmla="*/ 58 h 283"/>
                <a:gd name="T2" fmla="*/ 17 w 584"/>
                <a:gd name="T3" fmla="*/ 33 h 283"/>
                <a:gd name="T4" fmla="*/ 22 w 584"/>
                <a:gd name="T5" fmla="*/ 19 h 283"/>
                <a:gd name="T6" fmla="*/ 37 w 584"/>
                <a:gd name="T7" fmla="*/ 9 h 283"/>
                <a:gd name="T8" fmla="*/ 68 w 584"/>
                <a:gd name="T9" fmla="*/ 2 h 283"/>
                <a:gd name="T10" fmla="*/ 80 w 584"/>
                <a:gd name="T11" fmla="*/ 2 h 283"/>
                <a:gd name="T12" fmla="*/ 99 w 584"/>
                <a:gd name="T13" fmla="*/ 0 h 283"/>
                <a:gd name="T14" fmla="*/ 127 w 584"/>
                <a:gd name="T15" fmla="*/ 0 h 283"/>
                <a:gd name="T16" fmla="*/ 146 w 584"/>
                <a:gd name="T17" fmla="*/ 21 h 283"/>
                <a:gd name="T18" fmla="*/ 146 w 584"/>
                <a:gd name="T19" fmla="*/ 57 h 283"/>
                <a:gd name="T20" fmla="*/ 143 w 584"/>
                <a:gd name="T21" fmla="*/ 62 h 283"/>
                <a:gd name="T22" fmla="*/ 118 w 584"/>
                <a:gd name="T23" fmla="*/ 58 h 283"/>
                <a:gd name="T24" fmla="*/ 109 w 584"/>
                <a:gd name="T25" fmla="*/ 64 h 283"/>
                <a:gd name="T26" fmla="*/ 93 w 584"/>
                <a:gd name="T27" fmla="*/ 70 h 283"/>
                <a:gd name="T28" fmla="*/ 76 w 584"/>
                <a:gd name="T29" fmla="*/ 52 h 283"/>
                <a:gd name="T30" fmla="*/ 18 w 584"/>
                <a:gd name="T31" fmla="*/ 56 h 283"/>
                <a:gd name="T32" fmla="*/ 0 w 584"/>
                <a:gd name="T33" fmla="*/ 58 h 283"/>
                <a:gd name="T34" fmla="*/ 0 w 584"/>
                <a:gd name="T35" fmla="*/ 58 h 2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4"/>
                <a:gd name="T55" fmla="*/ 0 h 283"/>
                <a:gd name="T56" fmla="*/ 584 w 584"/>
                <a:gd name="T57" fmla="*/ 283 h 2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4" h="283">
                  <a:moveTo>
                    <a:pt x="0" y="233"/>
                  </a:moveTo>
                  <a:lnTo>
                    <a:pt x="67" y="133"/>
                  </a:lnTo>
                  <a:lnTo>
                    <a:pt x="91" y="79"/>
                  </a:lnTo>
                  <a:lnTo>
                    <a:pt x="145" y="38"/>
                  </a:lnTo>
                  <a:lnTo>
                    <a:pt x="270" y="9"/>
                  </a:lnTo>
                  <a:lnTo>
                    <a:pt x="320" y="11"/>
                  </a:lnTo>
                  <a:lnTo>
                    <a:pt x="397" y="1"/>
                  </a:lnTo>
                  <a:lnTo>
                    <a:pt x="508" y="0"/>
                  </a:lnTo>
                  <a:lnTo>
                    <a:pt x="584" y="85"/>
                  </a:lnTo>
                  <a:lnTo>
                    <a:pt x="584" y="231"/>
                  </a:lnTo>
                  <a:lnTo>
                    <a:pt x="569" y="249"/>
                  </a:lnTo>
                  <a:lnTo>
                    <a:pt x="472" y="233"/>
                  </a:lnTo>
                  <a:lnTo>
                    <a:pt x="437" y="258"/>
                  </a:lnTo>
                  <a:lnTo>
                    <a:pt x="373" y="283"/>
                  </a:lnTo>
                  <a:lnTo>
                    <a:pt x="304" y="211"/>
                  </a:lnTo>
                  <a:lnTo>
                    <a:pt x="69" y="226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0" name="Freeform 11"/>
            <p:cNvSpPr>
              <a:spLocks/>
            </p:cNvSpPr>
            <p:nvPr/>
          </p:nvSpPr>
          <p:spPr bwMode="auto">
            <a:xfrm>
              <a:off x="1586" y="2047"/>
              <a:ext cx="1134" cy="1640"/>
            </a:xfrm>
            <a:custGeom>
              <a:avLst/>
              <a:gdLst>
                <a:gd name="T0" fmla="*/ 190 w 2268"/>
                <a:gd name="T1" fmla="*/ 19 h 3280"/>
                <a:gd name="T2" fmla="*/ 68 w 2268"/>
                <a:gd name="T3" fmla="*/ 66 h 3280"/>
                <a:gd name="T4" fmla="*/ 51 w 2268"/>
                <a:gd name="T5" fmla="*/ 90 h 3280"/>
                <a:gd name="T6" fmla="*/ 49 w 2268"/>
                <a:gd name="T7" fmla="*/ 117 h 3280"/>
                <a:gd name="T8" fmla="*/ 37 w 2268"/>
                <a:gd name="T9" fmla="*/ 148 h 3280"/>
                <a:gd name="T10" fmla="*/ 39 w 2268"/>
                <a:gd name="T11" fmla="*/ 174 h 3280"/>
                <a:gd name="T12" fmla="*/ 25 w 2268"/>
                <a:gd name="T13" fmla="*/ 205 h 3280"/>
                <a:gd name="T14" fmla="*/ 14 w 2268"/>
                <a:gd name="T15" fmla="*/ 245 h 3280"/>
                <a:gd name="T16" fmla="*/ 7 w 2268"/>
                <a:gd name="T17" fmla="*/ 273 h 3280"/>
                <a:gd name="T18" fmla="*/ 3 w 2268"/>
                <a:gd name="T19" fmla="*/ 280 h 3280"/>
                <a:gd name="T20" fmla="*/ 0 w 2268"/>
                <a:gd name="T21" fmla="*/ 323 h 3280"/>
                <a:gd name="T22" fmla="*/ 1 w 2268"/>
                <a:gd name="T23" fmla="*/ 371 h 3280"/>
                <a:gd name="T24" fmla="*/ 19 w 2268"/>
                <a:gd name="T25" fmla="*/ 397 h 3280"/>
                <a:gd name="T26" fmla="*/ 91 w 2268"/>
                <a:gd name="T27" fmla="*/ 476 h 3280"/>
                <a:gd name="T28" fmla="*/ 84 w 2268"/>
                <a:gd name="T29" fmla="*/ 535 h 3280"/>
                <a:gd name="T30" fmla="*/ 88 w 2268"/>
                <a:gd name="T31" fmla="*/ 694 h 3280"/>
                <a:gd name="T32" fmla="*/ 94 w 2268"/>
                <a:gd name="T33" fmla="*/ 705 h 3280"/>
                <a:gd name="T34" fmla="*/ 107 w 2268"/>
                <a:gd name="T35" fmla="*/ 818 h 3280"/>
                <a:gd name="T36" fmla="*/ 419 w 2268"/>
                <a:gd name="T37" fmla="*/ 820 h 3280"/>
                <a:gd name="T38" fmla="*/ 425 w 2268"/>
                <a:gd name="T39" fmla="*/ 682 h 3280"/>
                <a:gd name="T40" fmla="*/ 424 w 2268"/>
                <a:gd name="T41" fmla="*/ 660 h 3280"/>
                <a:gd name="T42" fmla="*/ 417 w 2268"/>
                <a:gd name="T43" fmla="*/ 420 h 3280"/>
                <a:gd name="T44" fmla="*/ 430 w 2268"/>
                <a:gd name="T45" fmla="*/ 281 h 3280"/>
                <a:gd name="T46" fmla="*/ 444 w 2268"/>
                <a:gd name="T47" fmla="*/ 298 h 3280"/>
                <a:gd name="T48" fmla="*/ 449 w 2268"/>
                <a:gd name="T49" fmla="*/ 333 h 3280"/>
                <a:gd name="T50" fmla="*/ 465 w 2268"/>
                <a:gd name="T51" fmla="*/ 358 h 3280"/>
                <a:gd name="T52" fmla="*/ 474 w 2268"/>
                <a:gd name="T53" fmla="*/ 379 h 3280"/>
                <a:gd name="T54" fmla="*/ 480 w 2268"/>
                <a:gd name="T55" fmla="*/ 421 h 3280"/>
                <a:gd name="T56" fmla="*/ 492 w 2268"/>
                <a:gd name="T57" fmla="*/ 399 h 3280"/>
                <a:gd name="T58" fmla="*/ 516 w 2268"/>
                <a:gd name="T59" fmla="*/ 393 h 3280"/>
                <a:gd name="T60" fmla="*/ 544 w 2268"/>
                <a:gd name="T61" fmla="*/ 404 h 3280"/>
                <a:gd name="T62" fmla="*/ 555 w 2268"/>
                <a:gd name="T63" fmla="*/ 414 h 3280"/>
                <a:gd name="T64" fmla="*/ 567 w 2268"/>
                <a:gd name="T65" fmla="*/ 400 h 3280"/>
                <a:gd name="T66" fmla="*/ 563 w 2268"/>
                <a:gd name="T67" fmla="*/ 294 h 3280"/>
                <a:gd name="T68" fmla="*/ 546 w 2268"/>
                <a:gd name="T69" fmla="*/ 264 h 3280"/>
                <a:gd name="T70" fmla="*/ 539 w 2268"/>
                <a:gd name="T71" fmla="*/ 254 h 3280"/>
                <a:gd name="T72" fmla="*/ 526 w 2268"/>
                <a:gd name="T73" fmla="*/ 237 h 3280"/>
                <a:gd name="T74" fmla="*/ 531 w 2268"/>
                <a:gd name="T75" fmla="*/ 219 h 3280"/>
                <a:gd name="T76" fmla="*/ 518 w 2268"/>
                <a:gd name="T77" fmla="*/ 210 h 3280"/>
                <a:gd name="T78" fmla="*/ 511 w 2268"/>
                <a:gd name="T79" fmla="*/ 197 h 3280"/>
                <a:gd name="T80" fmla="*/ 517 w 2268"/>
                <a:gd name="T81" fmla="*/ 181 h 3280"/>
                <a:gd name="T82" fmla="*/ 502 w 2268"/>
                <a:gd name="T83" fmla="*/ 175 h 3280"/>
                <a:gd name="T84" fmla="*/ 506 w 2268"/>
                <a:gd name="T85" fmla="*/ 162 h 3280"/>
                <a:gd name="T86" fmla="*/ 492 w 2268"/>
                <a:gd name="T87" fmla="*/ 145 h 3280"/>
                <a:gd name="T88" fmla="*/ 497 w 2268"/>
                <a:gd name="T89" fmla="*/ 108 h 3280"/>
                <a:gd name="T90" fmla="*/ 494 w 2268"/>
                <a:gd name="T91" fmla="*/ 97 h 3280"/>
                <a:gd name="T92" fmla="*/ 476 w 2268"/>
                <a:gd name="T93" fmla="*/ 81 h 3280"/>
                <a:gd name="T94" fmla="*/ 427 w 2268"/>
                <a:gd name="T95" fmla="*/ 65 h 3280"/>
                <a:gd name="T96" fmla="*/ 362 w 2268"/>
                <a:gd name="T97" fmla="*/ 56 h 3280"/>
                <a:gd name="T98" fmla="*/ 329 w 2268"/>
                <a:gd name="T99" fmla="*/ 133 h 3280"/>
                <a:gd name="T100" fmla="*/ 325 w 2268"/>
                <a:gd name="T101" fmla="*/ 202 h 3280"/>
                <a:gd name="T102" fmla="*/ 310 w 2268"/>
                <a:gd name="T103" fmla="*/ 299 h 3280"/>
                <a:gd name="T104" fmla="*/ 278 w 2268"/>
                <a:gd name="T105" fmla="*/ 200 h 3280"/>
                <a:gd name="T106" fmla="*/ 227 w 2268"/>
                <a:gd name="T107" fmla="*/ 26 h 3280"/>
                <a:gd name="T108" fmla="*/ 222 w 2268"/>
                <a:gd name="T109" fmla="*/ 0 h 3280"/>
                <a:gd name="T110" fmla="*/ 199 w 2268"/>
                <a:gd name="T111" fmla="*/ 9 h 3280"/>
                <a:gd name="T112" fmla="*/ 190 w 2268"/>
                <a:gd name="T113" fmla="*/ 19 h 3280"/>
                <a:gd name="T114" fmla="*/ 190 w 2268"/>
                <a:gd name="T115" fmla="*/ 19 h 328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8"/>
                <a:gd name="T175" fmla="*/ 0 h 3280"/>
                <a:gd name="T176" fmla="*/ 2268 w 2268"/>
                <a:gd name="T177" fmla="*/ 3280 h 328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8" h="3280">
                  <a:moveTo>
                    <a:pt x="760" y="76"/>
                  </a:moveTo>
                  <a:lnTo>
                    <a:pt x="272" y="262"/>
                  </a:lnTo>
                  <a:lnTo>
                    <a:pt x="205" y="357"/>
                  </a:lnTo>
                  <a:lnTo>
                    <a:pt x="199" y="471"/>
                  </a:lnTo>
                  <a:lnTo>
                    <a:pt x="148" y="589"/>
                  </a:lnTo>
                  <a:lnTo>
                    <a:pt x="158" y="694"/>
                  </a:lnTo>
                  <a:lnTo>
                    <a:pt x="101" y="819"/>
                  </a:lnTo>
                  <a:lnTo>
                    <a:pt x="59" y="981"/>
                  </a:lnTo>
                  <a:lnTo>
                    <a:pt x="28" y="1089"/>
                  </a:lnTo>
                  <a:lnTo>
                    <a:pt x="13" y="1118"/>
                  </a:lnTo>
                  <a:lnTo>
                    <a:pt x="0" y="1291"/>
                  </a:lnTo>
                  <a:lnTo>
                    <a:pt x="6" y="1481"/>
                  </a:lnTo>
                  <a:lnTo>
                    <a:pt x="76" y="1588"/>
                  </a:lnTo>
                  <a:lnTo>
                    <a:pt x="365" y="1905"/>
                  </a:lnTo>
                  <a:lnTo>
                    <a:pt x="336" y="2137"/>
                  </a:lnTo>
                  <a:lnTo>
                    <a:pt x="355" y="2776"/>
                  </a:lnTo>
                  <a:lnTo>
                    <a:pt x="378" y="2818"/>
                  </a:lnTo>
                  <a:lnTo>
                    <a:pt x="428" y="3272"/>
                  </a:lnTo>
                  <a:lnTo>
                    <a:pt x="1679" y="3280"/>
                  </a:lnTo>
                  <a:lnTo>
                    <a:pt x="1700" y="2726"/>
                  </a:lnTo>
                  <a:lnTo>
                    <a:pt x="1698" y="2639"/>
                  </a:lnTo>
                  <a:lnTo>
                    <a:pt x="1669" y="1681"/>
                  </a:lnTo>
                  <a:lnTo>
                    <a:pt x="1722" y="1124"/>
                  </a:lnTo>
                  <a:lnTo>
                    <a:pt x="1778" y="1190"/>
                  </a:lnTo>
                  <a:lnTo>
                    <a:pt x="1797" y="1331"/>
                  </a:lnTo>
                  <a:lnTo>
                    <a:pt x="1863" y="1432"/>
                  </a:lnTo>
                  <a:lnTo>
                    <a:pt x="1899" y="1515"/>
                  </a:lnTo>
                  <a:lnTo>
                    <a:pt x="1920" y="1686"/>
                  </a:lnTo>
                  <a:lnTo>
                    <a:pt x="1971" y="1595"/>
                  </a:lnTo>
                  <a:lnTo>
                    <a:pt x="2063" y="1570"/>
                  </a:lnTo>
                  <a:lnTo>
                    <a:pt x="2173" y="1614"/>
                  </a:lnTo>
                  <a:lnTo>
                    <a:pt x="2219" y="1656"/>
                  </a:lnTo>
                  <a:lnTo>
                    <a:pt x="2268" y="1599"/>
                  </a:lnTo>
                  <a:lnTo>
                    <a:pt x="2249" y="1173"/>
                  </a:lnTo>
                  <a:lnTo>
                    <a:pt x="2181" y="1053"/>
                  </a:lnTo>
                  <a:lnTo>
                    <a:pt x="2154" y="1017"/>
                  </a:lnTo>
                  <a:lnTo>
                    <a:pt x="2103" y="951"/>
                  </a:lnTo>
                  <a:lnTo>
                    <a:pt x="2124" y="878"/>
                  </a:lnTo>
                  <a:lnTo>
                    <a:pt x="2070" y="840"/>
                  </a:lnTo>
                  <a:lnTo>
                    <a:pt x="2046" y="787"/>
                  </a:lnTo>
                  <a:lnTo>
                    <a:pt x="2065" y="721"/>
                  </a:lnTo>
                  <a:lnTo>
                    <a:pt x="2011" y="700"/>
                  </a:lnTo>
                  <a:lnTo>
                    <a:pt x="2025" y="648"/>
                  </a:lnTo>
                  <a:lnTo>
                    <a:pt x="1971" y="578"/>
                  </a:lnTo>
                  <a:lnTo>
                    <a:pt x="1990" y="435"/>
                  </a:lnTo>
                  <a:lnTo>
                    <a:pt x="1979" y="386"/>
                  </a:lnTo>
                  <a:lnTo>
                    <a:pt x="1905" y="323"/>
                  </a:lnTo>
                  <a:lnTo>
                    <a:pt x="1709" y="260"/>
                  </a:lnTo>
                  <a:lnTo>
                    <a:pt x="1449" y="226"/>
                  </a:lnTo>
                  <a:lnTo>
                    <a:pt x="1316" y="529"/>
                  </a:lnTo>
                  <a:lnTo>
                    <a:pt x="1302" y="808"/>
                  </a:lnTo>
                  <a:lnTo>
                    <a:pt x="1241" y="1194"/>
                  </a:lnTo>
                  <a:lnTo>
                    <a:pt x="1110" y="797"/>
                  </a:lnTo>
                  <a:lnTo>
                    <a:pt x="909" y="106"/>
                  </a:lnTo>
                  <a:lnTo>
                    <a:pt x="888" y="0"/>
                  </a:lnTo>
                  <a:lnTo>
                    <a:pt x="796" y="34"/>
                  </a:lnTo>
                  <a:lnTo>
                    <a:pt x="760" y="76"/>
                  </a:lnTo>
                  <a:close/>
                </a:path>
              </a:pathLst>
            </a:custGeom>
            <a:solidFill>
              <a:srgbClr val="7878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1" name="Freeform 12"/>
            <p:cNvSpPr>
              <a:spLocks/>
            </p:cNvSpPr>
            <p:nvPr/>
          </p:nvSpPr>
          <p:spPr bwMode="auto">
            <a:xfrm>
              <a:off x="2505" y="2883"/>
              <a:ext cx="200" cy="152"/>
            </a:xfrm>
            <a:custGeom>
              <a:avLst/>
              <a:gdLst>
                <a:gd name="T0" fmla="*/ 25 w 400"/>
                <a:gd name="T1" fmla="*/ 1 h 304"/>
                <a:gd name="T2" fmla="*/ 20 w 400"/>
                <a:gd name="T3" fmla="*/ 17 h 304"/>
                <a:gd name="T4" fmla="*/ 13 w 400"/>
                <a:gd name="T5" fmla="*/ 26 h 304"/>
                <a:gd name="T6" fmla="*/ 7 w 400"/>
                <a:gd name="T7" fmla="*/ 37 h 304"/>
                <a:gd name="T8" fmla="*/ 3 w 400"/>
                <a:gd name="T9" fmla="*/ 50 h 304"/>
                <a:gd name="T10" fmla="*/ 0 w 400"/>
                <a:gd name="T11" fmla="*/ 65 h 304"/>
                <a:gd name="T12" fmla="*/ 0 w 400"/>
                <a:gd name="T13" fmla="*/ 76 h 304"/>
                <a:gd name="T14" fmla="*/ 34 w 400"/>
                <a:gd name="T15" fmla="*/ 69 h 304"/>
                <a:gd name="T16" fmla="*/ 51 w 400"/>
                <a:gd name="T17" fmla="*/ 68 h 304"/>
                <a:gd name="T18" fmla="*/ 63 w 400"/>
                <a:gd name="T19" fmla="*/ 66 h 304"/>
                <a:gd name="T20" fmla="*/ 84 w 400"/>
                <a:gd name="T21" fmla="*/ 61 h 304"/>
                <a:gd name="T22" fmla="*/ 100 w 400"/>
                <a:gd name="T23" fmla="*/ 55 h 304"/>
                <a:gd name="T24" fmla="*/ 98 w 400"/>
                <a:gd name="T25" fmla="*/ 34 h 304"/>
                <a:gd name="T26" fmla="*/ 91 w 400"/>
                <a:gd name="T27" fmla="*/ 39 h 304"/>
                <a:gd name="T28" fmla="*/ 87 w 400"/>
                <a:gd name="T29" fmla="*/ 23 h 304"/>
                <a:gd name="T30" fmla="*/ 78 w 400"/>
                <a:gd name="T31" fmla="*/ 24 h 304"/>
                <a:gd name="T32" fmla="*/ 73 w 400"/>
                <a:gd name="T33" fmla="*/ 18 h 304"/>
                <a:gd name="T34" fmla="*/ 61 w 400"/>
                <a:gd name="T35" fmla="*/ 2 h 304"/>
                <a:gd name="T36" fmla="*/ 40 w 400"/>
                <a:gd name="T37" fmla="*/ 0 h 304"/>
                <a:gd name="T38" fmla="*/ 25 w 400"/>
                <a:gd name="T39" fmla="*/ 1 h 304"/>
                <a:gd name="T40" fmla="*/ 25 w 400"/>
                <a:gd name="T41" fmla="*/ 1 h 3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0"/>
                <a:gd name="T64" fmla="*/ 0 h 304"/>
                <a:gd name="T65" fmla="*/ 400 w 400"/>
                <a:gd name="T66" fmla="*/ 304 h 3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0" h="304">
                  <a:moveTo>
                    <a:pt x="101" y="4"/>
                  </a:moveTo>
                  <a:lnTo>
                    <a:pt x="80" y="67"/>
                  </a:lnTo>
                  <a:lnTo>
                    <a:pt x="52" y="107"/>
                  </a:lnTo>
                  <a:lnTo>
                    <a:pt x="29" y="147"/>
                  </a:lnTo>
                  <a:lnTo>
                    <a:pt x="12" y="202"/>
                  </a:lnTo>
                  <a:lnTo>
                    <a:pt x="0" y="257"/>
                  </a:lnTo>
                  <a:lnTo>
                    <a:pt x="0" y="304"/>
                  </a:lnTo>
                  <a:lnTo>
                    <a:pt x="135" y="276"/>
                  </a:lnTo>
                  <a:lnTo>
                    <a:pt x="204" y="270"/>
                  </a:lnTo>
                  <a:lnTo>
                    <a:pt x="253" y="263"/>
                  </a:lnTo>
                  <a:lnTo>
                    <a:pt x="335" y="245"/>
                  </a:lnTo>
                  <a:lnTo>
                    <a:pt x="400" y="223"/>
                  </a:lnTo>
                  <a:lnTo>
                    <a:pt x="392" y="135"/>
                  </a:lnTo>
                  <a:lnTo>
                    <a:pt x="362" y="156"/>
                  </a:lnTo>
                  <a:lnTo>
                    <a:pt x="345" y="95"/>
                  </a:lnTo>
                  <a:lnTo>
                    <a:pt x="312" y="99"/>
                  </a:lnTo>
                  <a:lnTo>
                    <a:pt x="289" y="72"/>
                  </a:lnTo>
                  <a:lnTo>
                    <a:pt x="246" y="8"/>
                  </a:lnTo>
                  <a:lnTo>
                    <a:pt x="158" y="0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9452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2" name="Freeform 13"/>
            <p:cNvSpPr>
              <a:spLocks/>
            </p:cNvSpPr>
            <p:nvPr/>
          </p:nvSpPr>
          <p:spPr bwMode="auto">
            <a:xfrm>
              <a:off x="3544" y="1926"/>
              <a:ext cx="361" cy="892"/>
            </a:xfrm>
            <a:custGeom>
              <a:avLst/>
              <a:gdLst>
                <a:gd name="T0" fmla="*/ 181 w 720"/>
                <a:gd name="T1" fmla="*/ 56 h 1784"/>
                <a:gd name="T2" fmla="*/ 15 w 720"/>
                <a:gd name="T3" fmla="*/ 446 h 1784"/>
                <a:gd name="T4" fmla="*/ 0 w 720"/>
                <a:gd name="T5" fmla="*/ 344 h 1784"/>
                <a:gd name="T6" fmla="*/ 31 w 720"/>
                <a:gd name="T7" fmla="*/ 151 h 1784"/>
                <a:gd name="T8" fmla="*/ 65 w 720"/>
                <a:gd name="T9" fmla="*/ 103 h 1784"/>
                <a:gd name="T10" fmla="*/ 87 w 720"/>
                <a:gd name="T11" fmla="*/ 81 h 1784"/>
                <a:gd name="T12" fmla="*/ 143 w 720"/>
                <a:gd name="T13" fmla="*/ 0 h 1784"/>
                <a:gd name="T14" fmla="*/ 150 w 720"/>
                <a:gd name="T15" fmla="*/ 6 h 1784"/>
                <a:gd name="T16" fmla="*/ 168 w 720"/>
                <a:gd name="T17" fmla="*/ 28 h 1784"/>
                <a:gd name="T18" fmla="*/ 181 w 720"/>
                <a:gd name="T19" fmla="*/ 56 h 1784"/>
                <a:gd name="T20" fmla="*/ 181 w 720"/>
                <a:gd name="T21" fmla="*/ 56 h 17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0"/>
                <a:gd name="T34" fmla="*/ 0 h 1784"/>
                <a:gd name="T35" fmla="*/ 720 w 720"/>
                <a:gd name="T36" fmla="*/ 1784 h 17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0" h="1784">
                  <a:moveTo>
                    <a:pt x="720" y="225"/>
                  </a:moveTo>
                  <a:lnTo>
                    <a:pt x="57" y="1784"/>
                  </a:lnTo>
                  <a:lnTo>
                    <a:pt x="0" y="1373"/>
                  </a:lnTo>
                  <a:lnTo>
                    <a:pt x="123" y="603"/>
                  </a:lnTo>
                  <a:lnTo>
                    <a:pt x="258" y="411"/>
                  </a:lnTo>
                  <a:lnTo>
                    <a:pt x="347" y="324"/>
                  </a:lnTo>
                  <a:lnTo>
                    <a:pt x="570" y="0"/>
                  </a:lnTo>
                  <a:lnTo>
                    <a:pt x="597" y="21"/>
                  </a:lnTo>
                  <a:lnTo>
                    <a:pt x="669" y="111"/>
                  </a:lnTo>
                  <a:lnTo>
                    <a:pt x="720" y="225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3" name="Freeform 14"/>
            <p:cNvSpPr>
              <a:spLocks/>
            </p:cNvSpPr>
            <p:nvPr/>
          </p:nvSpPr>
          <p:spPr bwMode="auto">
            <a:xfrm>
              <a:off x="3349" y="1976"/>
              <a:ext cx="872" cy="1746"/>
            </a:xfrm>
            <a:custGeom>
              <a:avLst/>
              <a:gdLst>
                <a:gd name="T0" fmla="*/ 260 w 1743"/>
                <a:gd name="T1" fmla="*/ 0 h 3493"/>
                <a:gd name="T2" fmla="*/ 288 w 1743"/>
                <a:gd name="T3" fmla="*/ 19 h 3493"/>
                <a:gd name="T4" fmla="*/ 310 w 1743"/>
                <a:gd name="T5" fmla="*/ 35 h 3493"/>
                <a:gd name="T6" fmla="*/ 361 w 1743"/>
                <a:gd name="T7" fmla="*/ 61 h 3493"/>
                <a:gd name="T8" fmla="*/ 388 w 1743"/>
                <a:gd name="T9" fmla="*/ 87 h 3493"/>
                <a:gd name="T10" fmla="*/ 417 w 1743"/>
                <a:gd name="T11" fmla="*/ 143 h 3493"/>
                <a:gd name="T12" fmla="*/ 418 w 1743"/>
                <a:gd name="T13" fmla="*/ 214 h 3493"/>
                <a:gd name="T14" fmla="*/ 416 w 1743"/>
                <a:gd name="T15" fmla="*/ 275 h 3493"/>
                <a:gd name="T16" fmla="*/ 418 w 1743"/>
                <a:gd name="T17" fmla="*/ 351 h 3493"/>
                <a:gd name="T18" fmla="*/ 411 w 1743"/>
                <a:gd name="T19" fmla="*/ 443 h 3493"/>
                <a:gd name="T20" fmla="*/ 427 w 1743"/>
                <a:gd name="T21" fmla="*/ 812 h 3493"/>
                <a:gd name="T22" fmla="*/ 436 w 1743"/>
                <a:gd name="T23" fmla="*/ 871 h 3493"/>
                <a:gd name="T24" fmla="*/ 144 w 1743"/>
                <a:gd name="T25" fmla="*/ 873 h 3493"/>
                <a:gd name="T26" fmla="*/ 122 w 1743"/>
                <a:gd name="T27" fmla="*/ 691 h 3493"/>
                <a:gd name="T28" fmla="*/ 114 w 1743"/>
                <a:gd name="T29" fmla="*/ 599 h 3493"/>
                <a:gd name="T30" fmla="*/ 99 w 1743"/>
                <a:gd name="T31" fmla="*/ 574 h 3493"/>
                <a:gd name="T32" fmla="*/ 81 w 1743"/>
                <a:gd name="T33" fmla="*/ 518 h 3493"/>
                <a:gd name="T34" fmla="*/ 68 w 1743"/>
                <a:gd name="T35" fmla="*/ 496 h 3493"/>
                <a:gd name="T36" fmla="*/ 27 w 1743"/>
                <a:gd name="T37" fmla="*/ 487 h 3493"/>
                <a:gd name="T38" fmla="*/ 22 w 1743"/>
                <a:gd name="T39" fmla="*/ 449 h 3493"/>
                <a:gd name="T40" fmla="*/ 0 w 1743"/>
                <a:gd name="T41" fmla="*/ 421 h 3493"/>
                <a:gd name="T42" fmla="*/ 50 w 1743"/>
                <a:gd name="T43" fmla="*/ 401 h 3493"/>
                <a:gd name="T44" fmla="*/ 84 w 1743"/>
                <a:gd name="T45" fmla="*/ 386 h 3493"/>
                <a:gd name="T46" fmla="*/ 90 w 1743"/>
                <a:gd name="T47" fmla="*/ 287 h 3493"/>
                <a:gd name="T48" fmla="*/ 95 w 1743"/>
                <a:gd name="T49" fmla="*/ 139 h 3493"/>
                <a:gd name="T50" fmla="*/ 132 w 1743"/>
                <a:gd name="T51" fmla="*/ 95 h 3493"/>
                <a:gd name="T52" fmla="*/ 157 w 1743"/>
                <a:gd name="T53" fmla="*/ 79 h 3493"/>
                <a:gd name="T54" fmla="*/ 159 w 1743"/>
                <a:gd name="T55" fmla="*/ 104 h 3493"/>
                <a:gd name="T56" fmla="*/ 135 w 1743"/>
                <a:gd name="T57" fmla="*/ 148 h 3493"/>
                <a:gd name="T58" fmla="*/ 116 w 1743"/>
                <a:gd name="T59" fmla="*/ 262 h 3493"/>
                <a:gd name="T60" fmla="*/ 109 w 1743"/>
                <a:gd name="T61" fmla="*/ 345 h 3493"/>
                <a:gd name="T62" fmla="*/ 114 w 1743"/>
                <a:gd name="T63" fmla="*/ 370 h 3493"/>
                <a:gd name="T64" fmla="*/ 134 w 1743"/>
                <a:gd name="T65" fmla="*/ 267 h 3493"/>
                <a:gd name="T66" fmla="*/ 168 w 1743"/>
                <a:gd name="T67" fmla="*/ 165 h 3493"/>
                <a:gd name="T68" fmla="*/ 187 w 1743"/>
                <a:gd name="T69" fmla="*/ 143 h 3493"/>
                <a:gd name="T70" fmla="*/ 228 w 1743"/>
                <a:gd name="T71" fmla="*/ 48 h 3493"/>
                <a:gd name="T72" fmla="*/ 260 w 1743"/>
                <a:gd name="T73" fmla="*/ 0 h 3493"/>
                <a:gd name="T74" fmla="*/ 260 w 1743"/>
                <a:gd name="T75" fmla="*/ 0 h 34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43"/>
                <a:gd name="T115" fmla="*/ 0 h 3493"/>
                <a:gd name="T116" fmla="*/ 1743 w 1743"/>
                <a:gd name="T117" fmla="*/ 3493 h 349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43" h="3493">
                  <a:moveTo>
                    <a:pt x="1038" y="0"/>
                  </a:moveTo>
                  <a:lnTo>
                    <a:pt x="1152" y="78"/>
                  </a:lnTo>
                  <a:lnTo>
                    <a:pt x="1239" y="141"/>
                  </a:lnTo>
                  <a:lnTo>
                    <a:pt x="1443" y="246"/>
                  </a:lnTo>
                  <a:lnTo>
                    <a:pt x="1551" y="348"/>
                  </a:lnTo>
                  <a:lnTo>
                    <a:pt x="1665" y="573"/>
                  </a:lnTo>
                  <a:lnTo>
                    <a:pt x="1671" y="858"/>
                  </a:lnTo>
                  <a:lnTo>
                    <a:pt x="1661" y="1103"/>
                  </a:lnTo>
                  <a:lnTo>
                    <a:pt x="1671" y="1404"/>
                  </a:lnTo>
                  <a:lnTo>
                    <a:pt x="1644" y="1772"/>
                  </a:lnTo>
                  <a:lnTo>
                    <a:pt x="1707" y="3248"/>
                  </a:lnTo>
                  <a:lnTo>
                    <a:pt x="1743" y="3487"/>
                  </a:lnTo>
                  <a:lnTo>
                    <a:pt x="576" y="3493"/>
                  </a:lnTo>
                  <a:lnTo>
                    <a:pt x="488" y="2765"/>
                  </a:lnTo>
                  <a:lnTo>
                    <a:pt x="456" y="2396"/>
                  </a:lnTo>
                  <a:lnTo>
                    <a:pt x="393" y="2297"/>
                  </a:lnTo>
                  <a:lnTo>
                    <a:pt x="321" y="2075"/>
                  </a:lnTo>
                  <a:lnTo>
                    <a:pt x="270" y="1985"/>
                  </a:lnTo>
                  <a:lnTo>
                    <a:pt x="108" y="1949"/>
                  </a:lnTo>
                  <a:lnTo>
                    <a:pt x="87" y="1799"/>
                  </a:lnTo>
                  <a:lnTo>
                    <a:pt x="0" y="1685"/>
                  </a:lnTo>
                  <a:lnTo>
                    <a:pt x="197" y="1607"/>
                  </a:lnTo>
                  <a:lnTo>
                    <a:pt x="336" y="1544"/>
                  </a:lnTo>
                  <a:lnTo>
                    <a:pt x="357" y="1149"/>
                  </a:lnTo>
                  <a:lnTo>
                    <a:pt x="378" y="557"/>
                  </a:lnTo>
                  <a:lnTo>
                    <a:pt x="528" y="381"/>
                  </a:lnTo>
                  <a:lnTo>
                    <a:pt x="627" y="318"/>
                  </a:lnTo>
                  <a:lnTo>
                    <a:pt x="633" y="417"/>
                  </a:lnTo>
                  <a:lnTo>
                    <a:pt x="540" y="594"/>
                  </a:lnTo>
                  <a:lnTo>
                    <a:pt x="462" y="1050"/>
                  </a:lnTo>
                  <a:lnTo>
                    <a:pt x="435" y="1383"/>
                  </a:lnTo>
                  <a:lnTo>
                    <a:pt x="456" y="1481"/>
                  </a:lnTo>
                  <a:lnTo>
                    <a:pt x="534" y="1071"/>
                  </a:lnTo>
                  <a:lnTo>
                    <a:pt x="669" y="660"/>
                  </a:lnTo>
                  <a:lnTo>
                    <a:pt x="747" y="573"/>
                  </a:lnTo>
                  <a:lnTo>
                    <a:pt x="912" y="192"/>
                  </a:lnTo>
                  <a:lnTo>
                    <a:pt x="1038" y="0"/>
                  </a:lnTo>
                  <a:close/>
                </a:path>
              </a:pathLst>
            </a:custGeom>
            <a:solidFill>
              <a:srgbClr val="51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4" name="Freeform 15"/>
            <p:cNvSpPr>
              <a:spLocks/>
            </p:cNvSpPr>
            <p:nvPr/>
          </p:nvSpPr>
          <p:spPr bwMode="auto">
            <a:xfrm>
              <a:off x="2016" y="2041"/>
              <a:ext cx="271" cy="554"/>
            </a:xfrm>
            <a:custGeom>
              <a:avLst/>
              <a:gdLst>
                <a:gd name="T0" fmla="*/ 6 w 544"/>
                <a:gd name="T1" fmla="*/ 0 h 1106"/>
                <a:gd name="T2" fmla="*/ 129 w 544"/>
                <a:gd name="T3" fmla="*/ 0 h 1106"/>
                <a:gd name="T4" fmla="*/ 135 w 544"/>
                <a:gd name="T5" fmla="*/ 33 h 1106"/>
                <a:gd name="T6" fmla="*/ 133 w 544"/>
                <a:gd name="T7" fmla="*/ 146 h 1106"/>
                <a:gd name="T8" fmla="*/ 119 w 544"/>
                <a:gd name="T9" fmla="*/ 278 h 1106"/>
                <a:gd name="T10" fmla="*/ 46 w 544"/>
                <a:gd name="T11" fmla="*/ 232 h 1106"/>
                <a:gd name="T12" fmla="*/ 0 w 544"/>
                <a:gd name="T13" fmla="*/ 1 h 1106"/>
                <a:gd name="T14" fmla="*/ 6 w 544"/>
                <a:gd name="T15" fmla="*/ 0 h 1106"/>
                <a:gd name="T16" fmla="*/ 6 w 544"/>
                <a:gd name="T17" fmla="*/ 0 h 11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4"/>
                <a:gd name="T28" fmla="*/ 0 h 1106"/>
                <a:gd name="T29" fmla="*/ 544 w 544"/>
                <a:gd name="T30" fmla="*/ 1106 h 11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4" h="1106">
                  <a:moveTo>
                    <a:pt x="27" y="0"/>
                  </a:moveTo>
                  <a:lnTo>
                    <a:pt x="519" y="0"/>
                  </a:lnTo>
                  <a:lnTo>
                    <a:pt x="544" y="129"/>
                  </a:lnTo>
                  <a:lnTo>
                    <a:pt x="534" y="581"/>
                  </a:lnTo>
                  <a:lnTo>
                    <a:pt x="477" y="1106"/>
                  </a:lnTo>
                  <a:lnTo>
                    <a:pt x="187" y="924"/>
                  </a:lnTo>
                  <a:lnTo>
                    <a:pt x="0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5" name="Freeform 16"/>
            <p:cNvSpPr>
              <a:spLocks/>
            </p:cNvSpPr>
            <p:nvPr/>
          </p:nvSpPr>
          <p:spPr bwMode="auto">
            <a:xfrm>
              <a:off x="2145" y="2134"/>
              <a:ext cx="104" cy="510"/>
            </a:xfrm>
            <a:custGeom>
              <a:avLst/>
              <a:gdLst>
                <a:gd name="T0" fmla="*/ 9 w 207"/>
                <a:gd name="T1" fmla="*/ 16 h 1019"/>
                <a:gd name="T2" fmla="*/ 24 w 207"/>
                <a:gd name="T3" fmla="*/ 25 h 1019"/>
                <a:gd name="T4" fmla="*/ 7 w 207"/>
                <a:gd name="T5" fmla="*/ 45 h 1019"/>
                <a:gd name="T6" fmla="*/ 3 w 207"/>
                <a:gd name="T7" fmla="*/ 112 h 1019"/>
                <a:gd name="T8" fmla="*/ 0 w 207"/>
                <a:gd name="T9" fmla="*/ 153 h 1019"/>
                <a:gd name="T10" fmla="*/ 33 w 207"/>
                <a:gd name="T11" fmla="*/ 255 h 1019"/>
                <a:gd name="T12" fmla="*/ 45 w 207"/>
                <a:gd name="T13" fmla="*/ 190 h 1019"/>
                <a:gd name="T14" fmla="*/ 52 w 207"/>
                <a:gd name="T15" fmla="*/ 103 h 1019"/>
                <a:gd name="T16" fmla="*/ 46 w 207"/>
                <a:gd name="T17" fmla="*/ 47 h 1019"/>
                <a:gd name="T18" fmla="*/ 32 w 207"/>
                <a:gd name="T19" fmla="*/ 2 h 1019"/>
                <a:gd name="T20" fmla="*/ 12 w 207"/>
                <a:gd name="T21" fmla="*/ 0 h 1019"/>
                <a:gd name="T22" fmla="*/ 9 w 207"/>
                <a:gd name="T23" fmla="*/ 16 h 1019"/>
                <a:gd name="T24" fmla="*/ 9 w 207"/>
                <a:gd name="T25" fmla="*/ 16 h 10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7"/>
                <a:gd name="T40" fmla="*/ 0 h 1019"/>
                <a:gd name="T41" fmla="*/ 207 w 207"/>
                <a:gd name="T42" fmla="*/ 1019 h 10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7" h="1019">
                  <a:moveTo>
                    <a:pt x="36" y="63"/>
                  </a:moveTo>
                  <a:lnTo>
                    <a:pt x="95" y="99"/>
                  </a:lnTo>
                  <a:lnTo>
                    <a:pt x="26" y="177"/>
                  </a:lnTo>
                  <a:lnTo>
                    <a:pt x="11" y="447"/>
                  </a:lnTo>
                  <a:lnTo>
                    <a:pt x="0" y="612"/>
                  </a:lnTo>
                  <a:lnTo>
                    <a:pt x="131" y="1019"/>
                  </a:lnTo>
                  <a:lnTo>
                    <a:pt x="177" y="758"/>
                  </a:lnTo>
                  <a:lnTo>
                    <a:pt x="207" y="411"/>
                  </a:lnTo>
                  <a:lnTo>
                    <a:pt x="182" y="186"/>
                  </a:lnTo>
                  <a:lnTo>
                    <a:pt x="125" y="6"/>
                  </a:lnTo>
                  <a:lnTo>
                    <a:pt x="47" y="0"/>
                  </a:lnTo>
                  <a:lnTo>
                    <a:pt x="36" y="63"/>
                  </a:lnTo>
                  <a:close/>
                </a:path>
              </a:pathLst>
            </a:custGeom>
            <a:solidFill>
              <a:srgbClr val="78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6" name="Freeform 17"/>
            <p:cNvSpPr>
              <a:spLocks/>
            </p:cNvSpPr>
            <p:nvPr/>
          </p:nvSpPr>
          <p:spPr bwMode="auto">
            <a:xfrm>
              <a:off x="3382" y="1860"/>
              <a:ext cx="57" cy="100"/>
            </a:xfrm>
            <a:custGeom>
              <a:avLst/>
              <a:gdLst>
                <a:gd name="T0" fmla="*/ 11 w 114"/>
                <a:gd name="T1" fmla="*/ 1 h 200"/>
                <a:gd name="T2" fmla="*/ 4 w 114"/>
                <a:gd name="T3" fmla="*/ 0 h 200"/>
                <a:gd name="T4" fmla="*/ 0 w 114"/>
                <a:gd name="T5" fmla="*/ 5 h 200"/>
                <a:gd name="T6" fmla="*/ 14 w 114"/>
                <a:gd name="T7" fmla="*/ 43 h 200"/>
                <a:gd name="T8" fmla="*/ 19 w 114"/>
                <a:gd name="T9" fmla="*/ 49 h 200"/>
                <a:gd name="T10" fmla="*/ 29 w 114"/>
                <a:gd name="T11" fmla="*/ 50 h 200"/>
                <a:gd name="T12" fmla="*/ 28 w 114"/>
                <a:gd name="T13" fmla="*/ 38 h 200"/>
                <a:gd name="T14" fmla="*/ 19 w 114"/>
                <a:gd name="T15" fmla="*/ 10 h 200"/>
                <a:gd name="T16" fmla="*/ 15 w 114"/>
                <a:gd name="T17" fmla="*/ 1 h 200"/>
                <a:gd name="T18" fmla="*/ 11 w 114"/>
                <a:gd name="T19" fmla="*/ 1 h 200"/>
                <a:gd name="T20" fmla="*/ 11 w 114"/>
                <a:gd name="T21" fmla="*/ 1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"/>
                <a:gd name="T34" fmla="*/ 0 h 200"/>
                <a:gd name="T35" fmla="*/ 114 w 114"/>
                <a:gd name="T36" fmla="*/ 200 h 2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" h="200">
                  <a:moveTo>
                    <a:pt x="44" y="2"/>
                  </a:moveTo>
                  <a:lnTo>
                    <a:pt x="14" y="0"/>
                  </a:lnTo>
                  <a:lnTo>
                    <a:pt x="0" y="19"/>
                  </a:lnTo>
                  <a:lnTo>
                    <a:pt x="57" y="172"/>
                  </a:lnTo>
                  <a:lnTo>
                    <a:pt x="75" y="194"/>
                  </a:lnTo>
                  <a:lnTo>
                    <a:pt x="114" y="200"/>
                  </a:lnTo>
                  <a:lnTo>
                    <a:pt x="111" y="149"/>
                  </a:lnTo>
                  <a:lnTo>
                    <a:pt x="75" y="38"/>
                  </a:lnTo>
                  <a:lnTo>
                    <a:pt x="61" y="2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7" name="Freeform 18"/>
            <p:cNvSpPr>
              <a:spLocks/>
            </p:cNvSpPr>
            <p:nvPr/>
          </p:nvSpPr>
          <p:spPr bwMode="auto">
            <a:xfrm>
              <a:off x="3404" y="1655"/>
              <a:ext cx="424" cy="492"/>
            </a:xfrm>
            <a:custGeom>
              <a:avLst/>
              <a:gdLst>
                <a:gd name="T0" fmla="*/ 18 w 848"/>
                <a:gd name="T1" fmla="*/ 28 h 983"/>
                <a:gd name="T2" fmla="*/ 44 w 848"/>
                <a:gd name="T3" fmla="*/ 13 h 983"/>
                <a:gd name="T4" fmla="*/ 77 w 848"/>
                <a:gd name="T5" fmla="*/ 0 h 983"/>
                <a:gd name="T6" fmla="*/ 113 w 848"/>
                <a:gd name="T7" fmla="*/ 18 h 983"/>
                <a:gd name="T8" fmla="*/ 127 w 848"/>
                <a:gd name="T9" fmla="*/ 73 h 983"/>
                <a:gd name="T10" fmla="*/ 179 w 848"/>
                <a:gd name="T11" fmla="*/ 68 h 983"/>
                <a:gd name="T12" fmla="*/ 203 w 848"/>
                <a:gd name="T13" fmla="*/ 116 h 983"/>
                <a:gd name="T14" fmla="*/ 212 w 848"/>
                <a:gd name="T15" fmla="*/ 140 h 983"/>
                <a:gd name="T16" fmla="*/ 178 w 848"/>
                <a:gd name="T17" fmla="*/ 199 h 983"/>
                <a:gd name="T18" fmla="*/ 138 w 848"/>
                <a:gd name="T19" fmla="*/ 241 h 983"/>
                <a:gd name="T20" fmla="*/ 119 w 848"/>
                <a:gd name="T21" fmla="*/ 232 h 983"/>
                <a:gd name="T22" fmla="*/ 89 w 848"/>
                <a:gd name="T23" fmla="*/ 246 h 983"/>
                <a:gd name="T24" fmla="*/ 68 w 848"/>
                <a:gd name="T25" fmla="*/ 243 h 983"/>
                <a:gd name="T26" fmla="*/ 65 w 848"/>
                <a:gd name="T27" fmla="*/ 236 h 983"/>
                <a:gd name="T28" fmla="*/ 62 w 848"/>
                <a:gd name="T29" fmla="*/ 227 h 983"/>
                <a:gd name="T30" fmla="*/ 62 w 848"/>
                <a:gd name="T31" fmla="*/ 218 h 983"/>
                <a:gd name="T32" fmla="*/ 50 w 848"/>
                <a:gd name="T33" fmla="*/ 214 h 983"/>
                <a:gd name="T34" fmla="*/ 47 w 848"/>
                <a:gd name="T35" fmla="*/ 208 h 983"/>
                <a:gd name="T36" fmla="*/ 47 w 848"/>
                <a:gd name="T37" fmla="*/ 199 h 983"/>
                <a:gd name="T38" fmla="*/ 42 w 848"/>
                <a:gd name="T39" fmla="*/ 192 h 983"/>
                <a:gd name="T40" fmla="*/ 41 w 848"/>
                <a:gd name="T41" fmla="*/ 183 h 983"/>
                <a:gd name="T42" fmla="*/ 29 w 848"/>
                <a:gd name="T43" fmla="*/ 180 h 983"/>
                <a:gd name="T44" fmla="*/ 23 w 848"/>
                <a:gd name="T45" fmla="*/ 175 h 983"/>
                <a:gd name="T46" fmla="*/ 22 w 848"/>
                <a:gd name="T47" fmla="*/ 155 h 983"/>
                <a:gd name="T48" fmla="*/ 13 w 848"/>
                <a:gd name="T49" fmla="*/ 139 h 983"/>
                <a:gd name="T50" fmla="*/ 7 w 848"/>
                <a:gd name="T51" fmla="*/ 121 h 983"/>
                <a:gd name="T52" fmla="*/ 0 w 848"/>
                <a:gd name="T53" fmla="*/ 112 h 983"/>
                <a:gd name="T54" fmla="*/ 3 w 848"/>
                <a:gd name="T55" fmla="*/ 100 h 983"/>
                <a:gd name="T56" fmla="*/ 9 w 848"/>
                <a:gd name="T57" fmla="*/ 58 h 983"/>
                <a:gd name="T58" fmla="*/ 10 w 848"/>
                <a:gd name="T59" fmla="*/ 47 h 983"/>
                <a:gd name="T60" fmla="*/ 17 w 848"/>
                <a:gd name="T61" fmla="*/ 38 h 983"/>
                <a:gd name="T62" fmla="*/ 18 w 848"/>
                <a:gd name="T63" fmla="*/ 28 h 983"/>
                <a:gd name="T64" fmla="*/ 18 w 848"/>
                <a:gd name="T65" fmla="*/ 28 h 9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48"/>
                <a:gd name="T100" fmla="*/ 0 h 983"/>
                <a:gd name="T101" fmla="*/ 848 w 848"/>
                <a:gd name="T102" fmla="*/ 983 h 9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48" h="983">
                  <a:moveTo>
                    <a:pt x="70" y="110"/>
                  </a:moveTo>
                  <a:lnTo>
                    <a:pt x="173" y="51"/>
                  </a:lnTo>
                  <a:lnTo>
                    <a:pt x="308" y="0"/>
                  </a:lnTo>
                  <a:lnTo>
                    <a:pt x="453" y="70"/>
                  </a:lnTo>
                  <a:lnTo>
                    <a:pt x="508" y="289"/>
                  </a:lnTo>
                  <a:lnTo>
                    <a:pt x="715" y="270"/>
                  </a:lnTo>
                  <a:lnTo>
                    <a:pt x="812" y="462"/>
                  </a:lnTo>
                  <a:lnTo>
                    <a:pt x="848" y="560"/>
                  </a:lnTo>
                  <a:lnTo>
                    <a:pt x="709" y="796"/>
                  </a:lnTo>
                  <a:lnTo>
                    <a:pt x="551" y="964"/>
                  </a:lnTo>
                  <a:lnTo>
                    <a:pt x="479" y="927"/>
                  </a:lnTo>
                  <a:lnTo>
                    <a:pt x="354" y="983"/>
                  </a:lnTo>
                  <a:lnTo>
                    <a:pt x="272" y="969"/>
                  </a:lnTo>
                  <a:lnTo>
                    <a:pt x="257" y="943"/>
                  </a:lnTo>
                  <a:lnTo>
                    <a:pt x="249" y="905"/>
                  </a:lnTo>
                  <a:lnTo>
                    <a:pt x="249" y="870"/>
                  </a:lnTo>
                  <a:lnTo>
                    <a:pt x="200" y="855"/>
                  </a:lnTo>
                  <a:lnTo>
                    <a:pt x="188" y="830"/>
                  </a:lnTo>
                  <a:lnTo>
                    <a:pt x="188" y="794"/>
                  </a:lnTo>
                  <a:lnTo>
                    <a:pt x="166" y="768"/>
                  </a:lnTo>
                  <a:lnTo>
                    <a:pt x="164" y="730"/>
                  </a:lnTo>
                  <a:lnTo>
                    <a:pt x="118" y="720"/>
                  </a:lnTo>
                  <a:lnTo>
                    <a:pt x="91" y="699"/>
                  </a:lnTo>
                  <a:lnTo>
                    <a:pt x="86" y="619"/>
                  </a:lnTo>
                  <a:lnTo>
                    <a:pt x="50" y="555"/>
                  </a:lnTo>
                  <a:lnTo>
                    <a:pt x="27" y="484"/>
                  </a:lnTo>
                  <a:lnTo>
                    <a:pt x="0" y="445"/>
                  </a:lnTo>
                  <a:lnTo>
                    <a:pt x="15" y="397"/>
                  </a:lnTo>
                  <a:lnTo>
                    <a:pt x="34" y="230"/>
                  </a:lnTo>
                  <a:lnTo>
                    <a:pt x="40" y="186"/>
                  </a:lnTo>
                  <a:lnTo>
                    <a:pt x="67" y="152"/>
                  </a:lnTo>
                  <a:lnTo>
                    <a:pt x="70" y="110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8" name="Freeform 19"/>
            <p:cNvSpPr>
              <a:spLocks/>
            </p:cNvSpPr>
            <p:nvPr/>
          </p:nvSpPr>
          <p:spPr bwMode="auto">
            <a:xfrm>
              <a:off x="1934" y="1617"/>
              <a:ext cx="236" cy="246"/>
            </a:xfrm>
            <a:custGeom>
              <a:avLst/>
              <a:gdLst>
                <a:gd name="T0" fmla="*/ 27 w 471"/>
                <a:gd name="T1" fmla="*/ 124 h 490"/>
                <a:gd name="T2" fmla="*/ 18 w 471"/>
                <a:gd name="T3" fmla="*/ 72 h 490"/>
                <a:gd name="T4" fmla="*/ 51 w 471"/>
                <a:gd name="T5" fmla="*/ 78 h 490"/>
                <a:gd name="T6" fmla="*/ 80 w 471"/>
                <a:gd name="T7" fmla="*/ 74 h 490"/>
                <a:gd name="T8" fmla="*/ 108 w 471"/>
                <a:gd name="T9" fmla="*/ 65 h 490"/>
                <a:gd name="T10" fmla="*/ 118 w 471"/>
                <a:gd name="T11" fmla="*/ 34 h 490"/>
                <a:gd name="T12" fmla="*/ 111 w 471"/>
                <a:gd name="T13" fmla="*/ 10 h 490"/>
                <a:gd name="T14" fmla="*/ 93 w 471"/>
                <a:gd name="T15" fmla="*/ 0 h 490"/>
                <a:gd name="T16" fmla="*/ 72 w 471"/>
                <a:gd name="T17" fmla="*/ 4 h 490"/>
                <a:gd name="T18" fmla="*/ 52 w 471"/>
                <a:gd name="T19" fmla="*/ 5 h 490"/>
                <a:gd name="T20" fmla="*/ 35 w 471"/>
                <a:gd name="T21" fmla="*/ 11 h 490"/>
                <a:gd name="T22" fmla="*/ 16 w 471"/>
                <a:gd name="T23" fmla="*/ 30 h 490"/>
                <a:gd name="T24" fmla="*/ 4 w 471"/>
                <a:gd name="T25" fmla="*/ 53 h 490"/>
                <a:gd name="T26" fmla="*/ 0 w 471"/>
                <a:gd name="T27" fmla="*/ 88 h 490"/>
                <a:gd name="T28" fmla="*/ 27 w 471"/>
                <a:gd name="T29" fmla="*/ 124 h 490"/>
                <a:gd name="T30" fmla="*/ 27 w 471"/>
                <a:gd name="T31" fmla="*/ 124 h 4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490"/>
                <a:gd name="T50" fmla="*/ 471 w 471"/>
                <a:gd name="T51" fmla="*/ 490 h 49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490">
                  <a:moveTo>
                    <a:pt x="106" y="490"/>
                  </a:moveTo>
                  <a:lnTo>
                    <a:pt x="72" y="285"/>
                  </a:lnTo>
                  <a:lnTo>
                    <a:pt x="203" y="308"/>
                  </a:lnTo>
                  <a:lnTo>
                    <a:pt x="319" y="294"/>
                  </a:lnTo>
                  <a:lnTo>
                    <a:pt x="431" y="258"/>
                  </a:lnTo>
                  <a:lnTo>
                    <a:pt x="471" y="136"/>
                  </a:lnTo>
                  <a:lnTo>
                    <a:pt x="443" y="38"/>
                  </a:lnTo>
                  <a:lnTo>
                    <a:pt x="372" y="0"/>
                  </a:lnTo>
                  <a:lnTo>
                    <a:pt x="287" y="13"/>
                  </a:lnTo>
                  <a:lnTo>
                    <a:pt x="207" y="19"/>
                  </a:lnTo>
                  <a:lnTo>
                    <a:pt x="140" y="41"/>
                  </a:lnTo>
                  <a:lnTo>
                    <a:pt x="61" y="119"/>
                  </a:lnTo>
                  <a:lnTo>
                    <a:pt x="13" y="209"/>
                  </a:lnTo>
                  <a:lnTo>
                    <a:pt x="0" y="351"/>
                  </a:lnTo>
                  <a:lnTo>
                    <a:pt x="106" y="490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9" name="Freeform 20"/>
            <p:cNvSpPr>
              <a:spLocks/>
            </p:cNvSpPr>
            <p:nvPr/>
          </p:nvSpPr>
          <p:spPr bwMode="auto">
            <a:xfrm>
              <a:off x="1938" y="1707"/>
              <a:ext cx="350" cy="431"/>
            </a:xfrm>
            <a:custGeom>
              <a:avLst/>
              <a:gdLst>
                <a:gd name="T0" fmla="*/ 46 w 702"/>
                <a:gd name="T1" fmla="*/ 164 h 863"/>
                <a:gd name="T2" fmla="*/ 54 w 702"/>
                <a:gd name="T3" fmla="*/ 181 h 863"/>
                <a:gd name="T4" fmla="*/ 74 w 702"/>
                <a:gd name="T5" fmla="*/ 199 h 863"/>
                <a:gd name="T6" fmla="*/ 94 w 702"/>
                <a:gd name="T7" fmla="*/ 208 h 863"/>
                <a:gd name="T8" fmla="*/ 121 w 702"/>
                <a:gd name="T9" fmla="*/ 215 h 863"/>
                <a:gd name="T10" fmla="*/ 147 w 702"/>
                <a:gd name="T11" fmla="*/ 203 h 863"/>
                <a:gd name="T12" fmla="*/ 166 w 702"/>
                <a:gd name="T13" fmla="*/ 173 h 863"/>
                <a:gd name="T14" fmla="*/ 172 w 702"/>
                <a:gd name="T15" fmla="*/ 159 h 863"/>
                <a:gd name="T16" fmla="*/ 175 w 702"/>
                <a:gd name="T17" fmla="*/ 115 h 863"/>
                <a:gd name="T18" fmla="*/ 170 w 702"/>
                <a:gd name="T19" fmla="*/ 80 h 863"/>
                <a:gd name="T20" fmla="*/ 173 w 702"/>
                <a:gd name="T21" fmla="*/ 54 h 863"/>
                <a:gd name="T22" fmla="*/ 173 w 702"/>
                <a:gd name="T23" fmla="*/ 44 h 863"/>
                <a:gd name="T24" fmla="*/ 170 w 702"/>
                <a:gd name="T25" fmla="*/ 37 h 863"/>
                <a:gd name="T26" fmla="*/ 165 w 702"/>
                <a:gd name="T27" fmla="*/ 32 h 863"/>
                <a:gd name="T28" fmla="*/ 157 w 702"/>
                <a:gd name="T29" fmla="*/ 29 h 863"/>
                <a:gd name="T30" fmla="*/ 125 w 702"/>
                <a:gd name="T31" fmla="*/ 0 h 863"/>
                <a:gd name="T32" fmla="*/ 107 w 702"/>
                <a:gd name="T33" fmla="*/ 16 h 863"/>
                <a:gd name="T34" fmla="*/ 73 w 702"/>
                <a:gd name="T35" fmla="*/ 29 h 863"/>
                <a:gd name="T36" fmla="*/ 42 w 702"/>
                <a:gd name="T37" fmla="*/ 30 h 863"/>
                <a:gd name="T38" fmla="*/ 12 w 702"/>
                <a:gd name="T39" fmla="*/ 26 h 863"/>
                <a:gd name="T40" fmla="*/ 22 w 702"/>
                <a:gd name="T41" fmla="*/ 54 h 863"/>
                <a:gd name="T42" fmla="*/ 26 w 702"/>
                <a:gd name="T43" fmla="*/ 81 h 863"/>
                <a:gd name="T44" fmla="*/ 9 w 702"/>
                <a:gd name="T45" fmla="*/ 83 h 863"/>
                <a:gd name="T46" fmla="*/ 3 w 702"/>
                <a:gd name="T47" fmla="*/ 84 h 863"/>
                <a:gd name="T48" fmla="*/ 0 w 702"/>
                <a:gd name="T49" fmla="*/ 90 h 863"/>
                <a:gd name="T50" fmla="*/ 3 w 702"/>
                <a:gd name="T51" fmla="*/ 102 h 863"/>
                <a:gd name="T52" fmla="*/ 11 w 702"/>
                <a:gd name="T53" fmla="*/ 114 h 863"/>
                <a:gd name="T54" fmla="*/ 23 w 702"/>
                <a:gd name="T55" fmla="*/ 124 h 863"/>
                <a:gd name="T56" fmla="*/ 27 w 702"/>
                <a:gd name="T57" fmla="*/ 134 h 863"/>
                <a:gd name="T58" fmla="*/ 31 w 702"/>
                <a:gd name="T59" fmla="*/ 143 h 863"/>
                <a:gd name="T60" fmla="*/ 41 w 702"/>
                <a:gd name="T61" fmla="*/ 144 h 863"/>
                <a:gd name="T62" fmla="*/ 46 w 702"/>
                <a:gd name="T63" fmla="*/ 164 h 863"/>
                <a:gd name="T64" fmla="*/ 46 w 702"/>
                <a:gd name="T65" fmla="*/ 164 h 8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2"/>
                <a:gd name="T100" fmla="*/ 0 h 863"/>
                <a:gd name="T101" fmla="*/ 702 w 702"/>
                <a:gd name="T102" fmla="*/ 863 h 8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2" h="863">
                  <a:moveTo>
                    <a:pt x="187" y="658"/>
                  </a:moveTo>
                  <a:lnTo>
                    <a:pt x="219" y="725"/>
                  </a:lnTo>
                  <a:lnTo>
                    <a:pt x="297" y="799"/>
                  </a:lnTo>
                  <a:lnTo>
                    <a:pt x="377" y="833"/>
                  </a:lnTo>
                  <a:lnTo>
                    <a:pt x="487" y="863"/>
                  </a:lnTo>
                  <a:lnTo>
                    <a:pt x="590" y="814"/>
                  </a:lnTo>
                  <a:lnTo>
                    <a:pt x="668" y="692"/>
                  </a:lnTo>
                  <a:lnTo>
                    <a:pt x="690" y="639"/>
                  </a:lnTo>
                  <a:lnTo>
                    <a:pt x="702" y="462"/>
                  </a:lnTo>
                  <a:lnTo>
                    <a:pt x="683" y="322"/>
                  </a:lnTo>
                  <a:lnTo>
                    <a:pt x="694" y="217"/>
                  </a:lnTo>
                  <a:lnTo>
                    <a:pt x="694" y="177"/>
                  </a:lnTo>
                  <a:lnTo>
                    <a:pt x="681" y="150"/>
                  </a:lnTo>
                  <a:lnTo>
                    <a:pt x="662" y="131"/>
                  </a:lnTo>
                  <a:lnTo>
                    <a:pt x="630" y="118"/>
                  </a:lnTo>
                  <a:lnTo>
                    <a:pt x="502" y="0"/>
                  </a:lnTo>
                  <a:lnTo>
                    <a:pt x="430" y="67"/>
                  </a:lnTo>
                  <a:lnTo>
                    <a:pt x="293" y="116"/>
                  </a:lnTo>
                  <a:lnTo>
                    <a:pt x="170" y="120"/>
                  </a:lnTo>
                  <a:lnTo>
                    <a:pt x="50" y="107"/>
                  </a:lnTo>
                  <a:lnTo>
                    <a:pt x="90" y="219"/>
                  </a:lnTo>
                  <a:lnTo>
                    <a:pt x="105" y="325"/>
                  </a:lnTo>
                  <a:lnTo>
                    <a:pt x="38" y="335"/>
                  </a:lnTo>
                  <a:lnTo>
                    <a:pt x="14" y="337"/>
                  </a:lnTo>
                  <a:lnTo>
                    <a:pt x="0" y="363"/>
                  </a:lnTo>
                  <a:lnTo>
                    <a:pt x="12" y="409"/>
                  </a:lnTo>
                  <a:lnTo>
                    <a:pt x="44" y="457"/>
                  </a:lnTo>
                  <a:lnTo>
                    <a:pt x="93" y="497"/>
                  </a:lnTo>
                  <a:lnTo>
                    <a:pt x="111" y="536"/>
                  </a:lnTo>
                  <a:lnTo>
                    <a:pt x="126" y="573"/>
                  </a:lnTo>
                  <a:lnTo>
                    <a:pt x="166" y="576"/>
                  </a:lnTo>
                  <a:lnTo>
                    <a:pt x="187" y="658"/>
                  </a:lnTo>
                  <a:close/>
                </a:path>
              </a:pathLst>
            </a:custGeom>
            <a:solidFill>
              <a:srgbClr val="E9C8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0" name="Freeform 21"/>
            <p:cNvSpPr>
              <a:spLocks/>
            </p:cNvSpPr>
            <p:nvPr/>
          </p:nvSpPr>
          <p:spPr bwMode="auto">
            <a:xfrm>
              <a:off x="1970" y="1632"/>
              <a:ext cx="157" cy="116"/>
            </a:xfrm>
            <a:custGeom>
              <a:avLst/>
              <a:gdLst>
                <a:gd name="T0" fmla="*/ 72 w 314"/>
                <a:gd name="T1" fmla="*/ 56 h 232"/>
                <a:gd name="T2" fmla="*/ 45 w 314"/>
                <a:gd name="T3" fmla="*/ 58 h 232"/>
                <a:gd name="T4" fmla="*/ 17 w 314"/>
                <a:gd name="T5" fmla="*/ 56 h 232"/>
                <a:gd name="T6" fmla="*/ 0 w 314"/>
                <a:gd name="T7" fmla="*/ 48 h 232"/>
                <a:gd name="T8" fmla="*/ 3 w 314"/>
                <a:gd name="T9" fmla="*/ 29 h 232"/>
                <a:gd name="T10" fmla="*/ 19 w 314"/>
                <a:gd name="T11" fmla="*/ 11 h 232"/>
                <a:gd name="T12" fmla="*/ 43 w 314"/>
                <a:gd name="T13" fmla="*/ 3 h 232"/>
                <a:gd name="T14" fmla="*/ 67 w 314"/>
                <a:gd name="T15" fmla="*/ 0 h 232"/>
                <a:gd name="T16" fmla="*/ 58 w 314"/>
                <a:gd name="T17" fmla="*/ 7 h 232"/>
                <a:gd name="T18" fmla="*/ 79 w 314"/>
                <a:gd name="T19" fmla="*/ 18 h 232"/>
                <a:gd name="T20" fmla="*/ 68 w 314"/>
                <a:gd name="T21" fmla="*/ 30 h 232"/>
                <a:gd name="T22" fmla="*/ 43 w 314"/>
                <a:gd name="T23" fmla="*/ 40 h 232"/>
                <a:gd name="T24" fmla="*/ 61 w 314"/>
                <a:gd name="T25" fmla="*/ 46 h 232"/>
                <a:gd name="T26" fmla="*/ 72 w 314"/>
                <a:gd name="T27" fmla="*/ 56 h 232"/>
                <a:gd name="T28" fmla="*/ 72 w 314"/>
                <a:gd name="T29" fmla="*/ 56 h 2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4"/>
                <a:gd name="T46" fmla="*/ 0 h 232"/>
                <a:gd name="T47" fmla="*/ 314 w 314"/>
                <a:gd name="T48" fmla="*/ 232 h 2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4" h="232">
                  <a:moveTo>
                    <a:pt x="285" y="221"/>
                  </a:moveTo>
                  <a:lnTo>
                    <a:pt x="181" y="232"/>
                  </a:lnTo>
                  <a:lnTo>
                    <a:pt x="68" y="221"/>
                  </a:lnTo>
                  <a:lnTo>
                    <a:pt x="0" y="192"/>
                  </a:lnTo>
                  <a:lnTo>
                    <a:pt x="13" y="116"/>
                  </a:lnTo>
                  <a:lnTo>
                    <a:pt x="74" y="44"/>
                  </a:lnTo>
                  <a:lnTo>
                    <a:pt x="173" y="9"/>
                  </a:lnTo>
                  <a:lnTo>
                    <a:pt x="268" y="0"/>
                  </a:lnTo>
                  <a:lnTo>
                    <a:pt x="232" y="30"/>
                  </a:lnTo>
                  <a:lnTo>
                    <a:pt x="314" y="70"/>
                  </a:lnTo>
                  <a:lnTo>
                    <a:pt x="272" y="120"/>
                  </a:lnTo>
                  <a:lnTo>
                    <a:pt x="173" y="160"/>
                  </a:lnTo>
                  <a:lnTo>
                    <a:pt x="247" y="182"/>
                  </a:lnTo>
                  <a:lnTo>
                    <a:pt x="285" y="221"/>
                  </a:lnTo>
                  <a:close/>
                </a:path>
              </a:pathLst>
            </a:custGeom>
            <a:solidFill>
              <a:srgbClr val="7878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1" name="Freeform 22"/>
            <p:cNvSpPr>
              <a:spLocks/>
            </p:cNvSpPr>
            <p:nvPr/>
          </p:nvSpPr>
          <p:spPr bwMode="auto">
            <a:xfrm>
              <a:off x="1987" y="1646"/>
              <a:ext cx="115" cy="93"/>
            </a:xfrm>
            <a:custGeom>
              <a:avLst/>
              <a:gdLst>
                <a:gd name="T0" fmla="*/ 42 w 230"/>
                <a:gd name="T1" fmla="*/ 47 h 186"/>
                <a:gd name="T2" fmla="*/ 15 w 230"/>
                <a:gd name="T3" fmla="*/ 42 h 186"/>
                <a:gd name="T4" fmla="*/ 3 w 230"/>
                <a:gd name="T5" fmla="*/ 34 h 186"/>
                <a:gd name="T6" fmla="*/ 0 w 230"/>
                <a:gd name="T7" fmla="*/ 23 h 186"/>
                <a:gd name="T8" fmla="*/ 18 w 230"/>
                <a:gd name="T9" fmla="*/ 6 h 186"/>
                <a:gd name="T10" fmla="*/ 41 w 230"/>
                <a:gd name="T11" fmla="*/ 0 h 186"/>
                <a:gd name="T12" fmla="*/ 58 w 230"/>
                <a:gd name="T13" fmla="*/ 14 h 186"/>
                <a:gd name="T14" fmla="*/ 25 w 230"/>
                <a:gd name="T15" fmla="*/ 30 h 186"/>
                <a:gd name="T16" fmla="*/ 38 w 230"/>
                <a:gd name="T17" fmla="*/ 41 h 186"/>
                <a:gd name="T18" fmla="*/ 42 w 230"/>
                <a:gd name="T19" fmla="*/ 47 h 186"/>
                <a:gd name="T20" fmla="*/ 42 w 230"/>
                <a:gd name="T21" fmla="*/ 47 h 1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0"/>
                <a:gd name="T34" fmla="*/ 0 h 186"/>
                <a:gd name="T35" fmla="*/ 230 w 230"/>
                <a:gd name="T36" fmla="*/ 186 h 1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0" h="186">
                  <a:moveTo>
                    <a:pt x="166" y="186"/>
                  </a:moveTo>
                  <a:lnTo>
                    <a:pt x="61" y="167"/>
                  </a:lnTo>
                  <a:lnTo>
                    <a:pt x="12" y="133"/>
                  </a:lnTo>
                  <a:lnTo>
                    <a:pt x="0" y="89"/>
                  </a:lnTo>
                  <a:lnTo>
                    <a:pt x="71" y="26"/>
                  </a:lnTo>
                  <a:lnTo>
                    <a:pt x="164" y="0"/>
                  </a:lnTo>
                  <a:lnTo>
                    <a:pt x="230" y="57"/>
                  </a:lnTo>
                  <a:lnTo>
                    <a:pt x="99" y="121"/>
                  </a:lnTo>
                  <a:lnTo>
                    <a:pt x="150" y="161"/>
                  </a:lnTo>
                  <a:lnTo>
                    <a:pt x="166" y="186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2" name="Freeform 23"/>
            <p:cNvSpPr>
              <a:spLocks/>
            </p:cNvSpPr>
            <p:nvPr/>
          </p:nvSpPr>
          <p:spPr bwMode="auto">
            <a:xfrm>
              <a:off x="1973" y="1716"/>
              <a:ext cx="276" cy="418"/>
            </a:xfrm>
            <a:custGeom>
              <a:avLst/>
              <a:gdLst>
                <a:gd name="T0" fmla="*/ 116 w 553"/>
                <a:gd name="T1" fmla="*/ 20 h 837"/>
                <a:gd name="T2" fmla="*/ 91 w 553"/>
                <a:gd name="T3" fmla="*/ 23 h 837"/>
                <a:gd name="T4" fmla="*/ 36 w 553"/>
                <a:gd name="T5" fmla="*/ 34 h 837"/>
                <a:gd name="T6" fmla="*/ 21 w 553"/>
                <a:gd name="T7" fmla="*/ 49 h 837"/>
                <a:gd name="T8" fmla="*/ 36 w 553"/>
                <a:gd name="T9" fmla="*/ 82 h 837"/>
                <a:gd name="T10" fmla="*/ 43 w 553"/>
                <a:gd name="T11" fmla="*/ 89 h 837"/>
                <a:gd name="T12" fmla="*/ 39 w 553"/>
                <a:gd name="T13" fmla="*/ 102 h 837"/>
                <a:gd name="T14" fmla="*/ 46 w 553"/>
                <a:gd name="T15" fmla="*/ 109 h 837"/>
                <a:gd name="T16" fmla="*/ 45 w 553"/>
                <a:gd name="T17" fmla="*/ 113 h 837"/>
                <a:gd name="T18" fmla="*/ 26 w 553"/>
                <a:gd name="T19" fmla="*/ 111 h 837"/>
                <a:gd name="T20" fmla="*/ 38 w 553"/>
                <a:gd name="T21" fmla="*/ 131 h 837"/>
                <a:gd name="T22" fmla="*/ 57 w 553"/>
                <a:gd name="T23" fmla="*/ 147 h 837"/>
                <a:gd name="T24" fmla="*/ 77 w 553"/>
                <a:gd name="T25" fmla="*/ 121 h 837"/>
                <a:gd name="T26" fmla="*/ 68 w 553"/>
                <a:gd name="T27" fmla="*/ 148 h 837"/>
                <a:gd name="T28" fmla="*/ 63 w 553"/>
                <a:gd name="T29" fmla="*/ 171 h 837"/>
                <a:gd name="T30" fmla="*/ 71 w 553"/>
                <a:gd name="T31" fmla="*/ 168 h 837"/>
                <a:gd name="T32" fmla="*/ 81 w 553"/>
                <a:gd name="T33" fmla="*/ 168 h 837"/>
                <a:gd name="T34" fmla="*/ 86 w 553"/>
                <a:gd name="T35" fmla="*/ 175 h 837"/>
                <a:gd name="T36" fmla="*/ 81 w 553"/>
                <a:gd name="T37" fmla="*/ 178 h 837"/>
                <a:gd name="T38" fmla="*/ 73 w 553"/>
                <a:gd name="T39" fmla="*/ 187 h 837"/>
                <a:gd name="T40" fmla="*/ 69 w 553"/>
                <a:gd name="T41" fmla="*/ 192 h 837"/>
                <a:gd name="T42" fmla="*/ 104 w 553"/>
                <a:gd name="T43" fmla="*/ 201 h 837"/>
                <a:gd name="T44" fmla="*/ 115 w 553"/>
                <a:gd name="T45" fmla="*/ 190 h 837"/>
                <a:gd name="T46" fmla="*/ 122 w 553"/>
                <a:gd name="T47" fmla="*/ 185 h 837"/>
                <a:gd name="T48" fmla="*/ 120 w 553"/>
                <a:gd name="T49" fmla="*/ 203 h 837"/>
                <a:gd name="T50" fmla="*/ 81 w 553"/>
                <a:gd name="T51" fmla="*/ 208 h 837"/>
                <a:gd name="T52" fmla="*/ 38 w 553"/>
                <a:gd name="T53" fmla="*/ 178 h 837"/>
                <a:gd name="T54" fmla="*/ 22 w 553"/>
                <a:gd name="T55" fmla="*/ 140 h 837"/>
                <a:gd name="T56" fmla="*/ 16 w 553"/>
                <a:gd name="T57" fmla="*/ 105 h 837"/>
                <a:gd name="T58" fmla="*/ 4 w 553"/>
                <a:gd name="T59" fmla="*/ 62 h 837"/>
                <a:gd name="T60" fmla="*/ 21 w 553"/>
                <a:gd name="T61" fmla="*/ 24 h 837"/>
                <a:gd name="T62" fmla="*/ 86 w 553"/>
                <a:gd name="T63" fmla="*/ 13 h 837"/>
                <a:gd name="T64" fmla="*/ 125 w 553"/>
                <a:gd name="T65" fmla="*/ 9 h 837"/>
                <a:gd name="T66" fmla="*/ 126 w 553"/>
                <a:gd name="T67" fmla="*/ 40 h 8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53"/>
                <a:gd name="T103" fmla="*/ 0 h 837"/>
                <a:gd name="T104" fmla="*/ 553 w 553"/>
                <a:gd name="T105" fmla="*/ 837 h 8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53" h="837">
                  <a:moveTo>
                    <a:pt x="505" y="160"/>
                  </a:moveTo>
                  <a:lnTo>
                    <a:pt x="464" y="82"/>
                  </a:lnTo>
                  <a:lnTo>
                    <a:pt x="429" y="61"/>
                  </a:lnTo>
                  <a:lnTo>
                    <a:pt x="367" y="92"/>
                  </a:lnTo>
                  <a:lnTo>
                    <a:pt x="218" y="137"/>
                  </a:lnTo>
                  <a:lnTo>
                    <a:pt x="146" y="139"/>
                  </a:lnTo>
                  <a:lnTo>
                    <a:pt x="87" y="137"/>
                  </a:lnTo>
                  <a:lnTo>
                    <a:pt x="87" y="198"/>
                  </a:lnTo>
                  <a:lnTo>
                    <a:pt x="102" y="266"/>
                  </a:lnTo>
                  <a:lnTo>
                    <a:pt x="146" y="331"/>
                  </a:lnTo>
                  <a:lnTo>
                    <a:pt x="116" y="398"/>
                  </a:lnTo>
                  <a:lnTo>
                    <a:pt x="175" y="358"/>
                  </a:lnTo>
                  <a:lnTo>
                    <a:pt x="226" y="365"/>
                  </a:lnTo>
                  <a:lnTo>
                    <a:pt x="159" y="409"/>
                  </a:lnTo>
                  <a:lnTo>
                    <a:pt x="235" y="409"/>
                  </a:lnTo>
                  <a:lnTo>
                    <a:pt x="184" y="438"/>
                  </a:lnTo>
                  <a:lnTo>
                    <a:pt x="235" y="443"/>
                  </a:lnTo>
                  <a:lnTo>
                    <a:pt x="180" y="455"/>
                  </a:lnTo>
                  <a:lnTo>
                    <a:pt x="133" y="455"/>
                  </a:lnTo>
                  <a:lnTo>
                    <a:pt x="106" y="445"/>
                  </a:lnTo>
                  <a:lnTo>
                    <a:pt x="119" y="489"/>
                  </a:lnTo>
                  <a:lnTo>
                    <a:pt x="152" y="527"/>
                  </a:lnTo>
                  <a:lnTo>
                    <a:pt x="194" y="554"/>
                  </a:lnTo>
                  <a:lnTo>
                    <a:pt x="228" y="588"/>
                  </a:lnTo>
                  <a:lnTo>
                    <a:pt x="253" y="516"/>
                  </a:lnTo>
                  <a:lnTo>
                    <a:pt x="311" y="487"/>
                  </a:lnTo>
                  <a:lnTo>
                    <a:pt x="285" y="535"/>
                  </a:lnTo>
                  <a:lnTo>
                    <a:pt x="272" y="595"/>
                  </a:lnTo>
                  <a:lnTo>
                    <a:pt x="254" y="641"/>
                  </a:lnTo>
                  <a:lnTo>
                    <a:pt x="254" y="687"/>
                  </a:lnTo>
                  <a:lnTo>
                    <a:pt x="285" y="725"/>
                  </a:lnTo>
                  <a:lnTo>
                    <a:pt x="287" y="673"/>
                  </a:lnTo>
                  <a:lnTo>
                    <a:pt x="304" y="630"/>
                  </a:lnTo>
                  <a:lnTo>
                    <a:pt x="325" y="675"/>
                  </a:lnTo>
                  <a:lnTo>
                    <a:pt x="365" y="662"/>
                  </a:lnTo>
                  <a:lnTo>
                    <a:pt x="344" y="700"/>
                  </a:lnTo>
                  <a:lnTo>
                    <a:pt x="359" y="721"/>
                  </a:lnTo>
                  <a:lnTo>
                    <a:pt x="325" y="713"/>
                  </a:lnTo>
                  <a:lnTo>
                    <a:pt x="359" y="751"/>
                  </a:lnTo>
                  <a:lnTo>
                    <a:pt x="294" y="751"/>
                  </a:lnTo>
                  <a:lnTo>
                    <a:pt x="251" y="738"/>
                  </a:lnTo>
                  <a:lnTo>
                    <a:pt x="279" y="768"/>
                  </a:lnTo>
                  <a:lnTo>
                    <a:pt x="351" y="806"/>
                  </a:lnTo>
                  <a:lnTo>
                    <a:pt x="416" y="806"/>
                  </a:lnTo>
                  <a:lnTo>
                    <a:pt x="484" y="786"/>
                  </a:lnTo>
                  <a:lnTo>
                    <a:pt x="460" y="761"/>
                  </a:lnTo>
                  <a:lnTo>
                    <a:pt x="412" y="740"/>
                  </a:lnTo>
                  <a:lnTo>
                    <a:pt x="490" y="740"/>
                  </a:lnTo>
                  <a:lnTo>
                    <a:pt x="542" y="780"/>
                  </a:lnTo>
                  <a:lnTo>
                    <a:pt x="483" y="814"/>
                  </a:lnTo>
                  <a:lnTo>
                    <a:pt x="380" y="837"/>
                  </a:lnTo>
                  <a:lnTo>
                    <a:pt x="327" y="833"/>
                  </a:lnTo>
                  <a:lnTo>
                    <a:pt x="239" y="780"/>
                  </a:lnTo>
                  <a:lnTo>
                    <a:pt x="154" y="713"/>
                  </a:lnTo>
                  <a:lnTo>
                    <a:pt x="116" y="649"/>
                  </a:lnTo>
                  <a:lnTo>
                    <a:pt x="89" y="561"/>
                  </a:lnTo>
                  <a:lnTo>
                    <a:pt x="87" y="517"/>
                  </a:lnTo>
                  <a:lnTo>
                    <a:pt x="66" y="422"/>
                  </a:lnTo>
                  <a:lnTo>
                    <a:pt x="19" y="352"/>
                  </a:lnTo>
                  <a:lnTo>
                    <a:pt x="19" y="251"/>
                  </a:lnTo>
                  <a:lnTo>
                    <a:pt x="0" y="97"/>
                  </a:lnTo>
                  <a:lnTo>
                    <a:pt x="87" y="97"/>
                  </a:lnTo>
                  <a:lnTo>
                    <a:pt x="222" y="99"/>
                  </a:lnTo>
                  <a:lnTo>
                    <a:pt x="346" y="55"/>
                  </a:lnTo>
                  <a:lnTo>
                    <a:pt x="437" y="0"/>
                  </a:lnTo>
                  <a:lnTo>
                    <a:pt x="500" y="38"/>
                  </a:lnTo>
                  <a:lnTo>
                    <a:pt x="553" y="158"/>
                  </a:lnTo>
                  <a:lnTo>
                    <a:pt x="505" y="160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3" name="Freeform 24"/>
            <p:cNvSpPr>
              <a:spLocks/>
            </p:cNvSpPr>
            <p:nvPr/>
          </p:nvSpPr>
          <p:spPr bwMode="auto">
            <a:xfrm>
              <a:off x="2149" y="2010"/>
              <a:ext cx="100" cy="68"/>
            </a:xfrm>
            <a:custGeom>
              <a:avLst/>
              <a:gdLst>
                <a:gd name="T0" fmla="*/ 0 w 200"/>
                <a:gd name="T1" fmla="*/ 21 h 137"/>
                <a:gd name="T2" fmla="*/ 10 w 200"/>
                <a:gd name="T3" fmla="*/ 30 h 137"/>
                <a:gd name="T4" fmla="*/ 23 w 200"/>
                <a:gd name="T5" fmla="*/ 32 h 137"/>
                <a:gd name="T6" fmla="*/ 36 w 200"/>
                <a:gd name="T7" fmla="*/ 34 h 137"/>
                <a:gd name="T8" fmla="*/ 47 w 200"/>
                <a:gd name="T9" fmla="*/ 23 h 137"/>
                <a:gd name="T10" fmla="*/ 50 w 200"/>
                <a:gd name="T11" fmla="*/ 8 h 137"/>
                <a:gd name="T12" fmla="*/ 43 w 200"/>
                <a:gd name="T13" fmla="*/ 0 h 137"/>
                <a:gd name="T14" fmla="*/ 25 w 200"/>
                <a:gd name="T15" fmla="*/ 0 h 137"/>
                <a:gd name="T16" fmla="*/ 23 w 200"/>
                <a:gd name="T17" fmla="*/ 7 h 137"/>
                <a:gd name="T18" fmla="*/ 12 w 200"/>
                <a:gd name="T19" fmla="*/ 7 h 137"/>
                <a:gd name="T20" fmla="*/ 0 w 200"/>
                <a:gd name="T21" fmla="*/ 21 h 137"/>
                <a:gd name="T22" fmla="*/ 0 w 200"/>
                <a:gd name="T23" fmla="*/ 21 h 1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137"/>
                <a:gd name="T38" fmla="*/ 200 w 200"/>
                <a:gd name="T39" fmla="*/ 137 h 1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137">
                  <a:moveTo>
                    <a:pt x="0" y="85"/>
                  </a:moveTo>
                  <a:lnTo>
                    <a:pt x="40" y="120"/>
                  </a:lnTo>
                  <a:lnTo>
                    <a:pt x="92" y="131"/>
                  </a:lnTo>
                  <a:lnTo>
                    <a:pt x="141" y="137"/>
                  </a:lnTo>
                  <a:lnTo>
                    <a:pt x="185" y="93"/>
                  </a:lnTo>
                  <a:lnTo>
                    <a:pt x="200" y="32"/>
                  </a:lnTo>
                  <a:lnTo>
                    <a:pt x="171" y="0"/>
                  </a:lnTo>
                  <a:lnTo>
                    <a:pt x="101" y="2"/>
                  </a:lnTo>
                  <a:lnTo>
                    <a:pt x="92" y="28"/>
                  </a:lnTo>
                  <a:lnTo>
                    <a:pt x="46" y="28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4" name="Freeform 25"/>
            <p:cNvSpPr>
              <a:spLocks/>
            </p:cNvSpPr>
            <p:nvPr/>
          </p:nvSpPr>
          <p:spPr bwMode="auto">
            <a:xfrm>
              <a:off x="2163" y="2037"/>
              <a:ext cx="71" cy="32"/>
            </a:xfrm>
            <a:custGeom>
              <a:avLst/>
              <a:gdLst>
                <a:gd name="T0" fmla="*/ 0 w 142"/>
                <a:gd name="T1" fmla="*/ 10 h 63"/>
                <a:gd name="T2" fmla="*/ 11 w 142"/>
                <a:gd name="T3" fmla="*/ 15 h 63"/>
                <a:gd name="T4" fmla="*/ 20 w 142"/>
                <a:gd name="T5" fmla="*/ 16 h 63"/>
                <a:gd name="T6" fmla="*/ 29 w 142"/>
                <a:gd name="T7" fmla="*/ 10 h 63"/>
                <a:gd name="T8" fmla="*/ 36 w 142"/>
                <a:gd name="T9" fmla="*/ 0 h 63"/>
                <a:gd name="T10" fmla="*/ 21 w 142"/>
                <a:gd name="T11" fmla="*/ 10 h 63"/>
                <a:gd name="T12" fmla="*/ 17 w 142"/>
                <a:gd name="T13" fmla="*/ 8 h 63"/>
                <a:gd name="T14" fmla="*/ 0 w 142"/>
                <a:gd name="T15" fmla="*/ 10 h 63"/>
                <a:gd name="T16" fmla="*/ 0 w 142"/>
                <a:gd name="T17" fmla="*/ 1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63"/>
                <a:gd name="T29" fmla="*/ 142 w 142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63">
                  <a:moveTo>
                    <a:pt x="0" y="40"/>
                  </a:moveTo>
                  <a:lnTo>
                    <a:pt x="44" y="59"/>
                  </a:lnTo>
                  <a:lnTo>
                    <a:pt x="80" y="63"/>
                  </a:lnTo>
                  <a:lnTo>
                    <a:pt x="116" y="40"/>
                  </a:lnTo>
                  <a:lnTo>
                    <a:pt x="142" y="0"/>
                  </a:lnTo>
                  <a:lnTo>
                    <a:pt x="85" y="40"/>
                  </a:lnTo>
                  <a:lnTo>
                    <a:pt x="65" y="3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5" name="Freeform 26"/>
            <p:cNvSpPr>
              <a:spLocks/>
            </p:cNvSpPr>
            <p:nvPr/>
          </p:nvSpPr>
          <p:spPr bwMode="auto">
            <a:xfrm>
              <a:off x="2034" y="1940"/>
              <a:ext cx="73" cy="46"/>
            </a:xfrm>
            <a:custGeom>
              <a:avLst/>
              <a:gdLst>
                <a:gd name="T0" fmla="*/ 6 w 147"/>
                <a:gd name="T1" fmla="*/ 9 h 91"/>
                <a:gd name="T2" fmla="*/ 12 w 147"/>
                <a:gd name="T3" fmla="*/ 17 h 91"/>
                <a:gd name="T4" fmla="*/ 23 w 147"/>
                <a:gd name="T5" fmla="*/ 23 h 91"/>
                <a:gd name="T6" fmla="*/ 27 w 147"/>
                <a:gd name="T7" fmla="*/ 13 h 91"/>
                <a:gd name="T8" fmla="*/ 36 w 147"/>
                <a:gd name="T9" fmla="*/ 0 h 91"/>
                <a:gd name="T10" fmla="*/ 21 w 147"/>
                <a:gd name="T11" fmla="*/ 9 h 91"/>
                <a:gd name="T12" fmla="*/ 13 w 147"/>
                <a:gd name="T13" fmla="*/ 6 h 91"/>
                <a:gd name="T14" fmla="*/ 0 w 147"/>
                <a:gd name="T15" fmla="*/ 5 h 91"/>
                <a:gd name="T16" fmla="*/ 6 w 147"/>
                <a:gd name="T17" fmla="*/ 9 h 91"/>
                <a:gd name="T18" fmla="*/ 6 w 147"/>
                <a:gd name="T19" fmla="*/ 9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7"/>
                <a:gd name="T31" fmla="*/ 0 h 91"/>
                <a:gd name="T32" fmla="*/ 147 w 147"/>
                <a:gd name="T33" fmla="*/ 91 h 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7" h="91">
                  <a:moveTo>
                    <a:pt x="25" y="34"/>
                  </a:moveTo>
                  <a:lnTo>
                    <a:pt x="48" y="65"/>
                  </a:lnTo>
                  <a:lnTo>
                    <a:pt x="92" y="91"/>
                  </a:lnTo>
                  <a:lnTo>
                    <a:pt x="111" y="51"/>
                  </a:lnTo>
                  <a:lnTo>
                    <a:pt x="147" y="0"/>
                  </a:lnTo>
                  <a:lnTo>
                    <a:pt x="86" y="34"/>
                  </a:lnTo>
                  <a:lnTo>
                    <a:pt x="52" y="21"/>
                  </a:lnTo>
                  <a:lnTo>
                    <a:pt x="0" y="19"/>
                  </a:lnTo>
                  <a:lnTo>
                    <a:pt x="25" y="34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6" name="Freeform 27"/>
            <p:cNvSpPr>
              <a:spLocks/>
            </p:cNvSpPr>
            <p:nvPr/>
          </p:nvSpPr>
          <p:spPr bwMode="auto">
            <a:xfrm>
              <a:off x="2029" y="1785"/>
              <a:ext cx="91" cy="112"/>
            </a:xfrm>
            <a:custGeom>
              <a:avLst/>
              <a:gdLst>
                <a:gd name="T0" fmla="*/ 11 w 182"/>
                <a:gd name="T1" fmla="*/ 46 h 225"/>
                <a:gd name="T2" fmla="*/ 3 w 182"/>
                <a:gd name="T3" fmla="*/ 30 h 225"/>
                <a:gd name="T4" fmla="*/ 0 w 182"/>
                <a:gd name="T5" fmla="*/ 4 h 225"/>
                <a:gd name="T6" fmla="*/ 15 w 182"/>
                <a:gd name="T7" fmla="*/ 4 h 225"/>
                <a:gd name="T8" fmla="*/ 46 w 182"/>
                <a:gd name="T9" fmla="*/ 0 h 225"/>
                <a:gd name="T10" fmla="*/ 22 w 182"/>
                <a:gd name="T11" fmla="*/ 11 h 225"/>
                <a:gd name="T12" fmla="*/ 15 w 182"/>
                <a:gd name="T13" fmla="*/ 19 h 225"/>
                <a:gd name="T14" fmla="*/ 17 w 182"/>
                <a:gd name="T15" fmla="*/ 28 h 225"/>
                <a:gd name="T16" fmla="*/ 20 w 182"/>
                <a:gd name="T17" fmla="*/ 40 h 225"/>
                <a:gd name="T18" fmla="*/ 26 w 182"/>
                <a:gd name="T19" fmla="*/ 45 h 225"/>
                <a:gd name="T20" fmla="*/ 42 w 182"/>
                <a:gd name="T21" fmla="*/ 49 h 225"/>
                <a:gd name="T22" fmla="*/ 25 w 182"/>
                <a:gd name="T23" fmla="*/ 51 h 225"/>
                <a:gd name="T24" fmla="*/ 9 w 182"/>
                <a:gd name="T25" fmla="*/ 56 h 225"/>
                <a:gd name="T26" fmla="*/ 11 w 182"/>
                <a:gd name="T27" fmla="*/ 46 h 225"/>
                <a:gd name="T28" fmla="*/ 11 w 182"/>
                <a:gd name="T29" fmla="*/ 46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2"/>
                <a:gd name="T46" fmla="*/ 0 h 225"/>
                <a:gd name="T47" fmla="*/ 182 w 182"/>
                <a:gd name="T48" fmla="*/ 225 h 2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2" h="225">
                  <a:moveTo>
                    <a:pt x="44" y="187"/>
                  </a:moveTo>
                  <a:lnTo>
                    <a:pt x="9" y="122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82" y="0"/>
                  </a:lnTo>
                  <a:lnTo>
                    <a:pt x="87" y="44"/>
                  </a:lnTo>
                  <a:lnTo>
                    <a:pt x="63" y="76"/>
                  </a:lnTo>
                  <a:lnTo>
                    <a:pt x="66" y="112"/>
                  </a:lnTo>
                  <a:lnTo>
                    <a:pt x="80" y="162"/>
                  </a:lnTo>
                  <a:lnTo>
                    <a:pt x="106" y="183"/>
                  </a:lnTo>
                  <a:lnTo>
                    <a:pt x="165" y="198"/>
                  </a:lnTo>
                  <a:lnTo>
                    <a:pt x="102" y="206"/>
                  </a:lnTo>
                  <a:lnTo>
                    <a:pt x="36" y="225"/>
                  </a:lnTo>
                  <a:lnTo>
                    <a:pt x="44" y="187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7" name="Freeform 28"/>
            <p:cNvSpPr>
              <a:spLocks/>
            </p:cNvSpPr>
            <p:nvPr/>
          </p:nvSpPr>
          <p:spPr bwMode="auto">
            <a:xfrm>
              <a:off x="2062" y="1907"/>
              <a:ext cx="38" cy="11"/>
            </a:xfrm>
            <a:custGeom>
              <a:avLst/>
              <a:gdLst>
                <a:gd name="T0" fmla="*/ 11 w 76"/>
                <a:gd name="T1" fmla="*/ 5 h 21"/>
                <a:gd name="T2" fmla="*/ 0 w 76"/>
                <a:gd name="T3" fmla="*/ 6 h 21"/>
                <a:gd name="T4" fmla="*/ 11 w 76"/>
                <a:gd name="T5" fmla="*/ 0 h 21"/>
                <a:gd name="T6" fmla="*/ 19 w 76"/>
                <a:gd name="T7" fmla="*/ 0 h 21"/>
                <a:gd name="T8" fmla="*/ 11 w 76"/>
                <a:gd name="T9" fmla="*/ 5 h 21"/>
                <a:gd name="T10" fmla="*/ 11 w 76"/>
                <a:gd name="T11" fmla="*/ 5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"/>
                <a:gd name="T19" fmla="*/ 0 h 21"/>
                <a:gd name="T20" fmla="*/ 76 w 76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" h="21">
                  <a:moveTo>
                    <a:pt x="44" y="19"/>
                  </a:moveTo>
                  <a:lnTo>
                    <a:pt x="0" y="21"/>
                  </a:lnTo>
                  <a:lnTo>
                    <a:pt x="44" y="0"/>
                  </a:lnTo>
                  <a:lnTo>
                    <a:pt x="76" y="0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8" name="Freeform 29"/>
            <p:cNvSpPr>
              <a:spLocks/>
            </p:cNvSpPr>
            <p:nvPr/>
          </p:nvSpPr>
          <p:spPr bwMode="auto">
            <a:xfrm>
              <a:off x="2152" y="1902"/>
              <a:ext cx="37" cy="77"/>
            </a:xfrm>
            <a:custGeom>
              <a:avLst/>
              <a:gdLst>
                <a:gd name="T0" fmla="*/ 10 w 74"/>
                <a:gd name="T1" fmla="*/ 38 h 156"/>
                <a:gd name="T2" fmla="*/ 19 w 74"/>
                <a:gd name="T3" fmla="*/ 37 h 156"/>
                <a:gd name="T4" fmla="*/ 18 w 74"/>
                <a:gd name="T5" fmla="*/ 27 h 156"/>
                <a:gd name="T6" fmla="*/ 12 w 74"/>
                <a:gd name="T7" fmla="*/ 16 h 156"/>
                <a:gd name="T8" fmla="*/ 5 w 74"/>
                <a:gd name="T9" fmla="*/ 5 h 156"/>
                <a:gd name="T10" fmla="*/ 5 w 74"/>
                <a:gd name="T11" fmla="*/ 0 h 156"/>
                <a:gd name="T12" fmla="*/ 0 w 74"/>
                <a:gd name="T13" fmla="*/ 2 h 156"/>
                <a:gd name="T14" fmla="*/ 2 w 74"/>
                <a:gd name="T15" fmla="*/ 18 h 156"/>
                <a:gd name="T16" fmla="*/ 3 w 74"/>
                <a:gd name="T17" fmla="*/ 26 h 156"/>
                <a:gd name="T18" fmla="*/ 6 w 74"/>
                <a:gd name="T19" fmla="*/ 34 h 156"/>
                <a:gd name="T20" fmla="*/ 10 w 74"/>
                <a:gd name="T21" fmla="*/ 38 h 156"/>
                <a:gd name="T22" fmla="*/ 10 w 74"/>
                <a:gd name="T23" fmla="*/ 38 h 1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4"/>
                <a:gd name="T37" fmla="*/ 0 h 156"/>
                <a:gd name="T38" fmla="*/ 74 w 74"/>
                <a:gd name="T39" fmla="*/ 156 h 1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4" h="156">
                  <a:moveTo>
                    <a:pt x="42" y="156"/>
                  </a:moveTo>
                  <a:lnTo>
                    <a:pt x="74" y="152"/>
                  </a:lnTo>
                  <a:lnTo>
                    <a:pt x="69" y="110"/>
                  </a:lnTo>
                  <a:lnTo>
                    <a:pt x="50" y="67"/>
                  </a:lnTo>
                  <a:lnTo>
                    <a:pt x="23" y="21"/>
                  </a:lnTo>
                  <a:lnTo>
                    <a:pt x="17" y="0"/>
                  </a:lnTo>
                  <a:lnTo>
                    <a:pt x="0" y="8"/>
                  </a:lnTo>
                  <a:lnTo>
                    <a:pt x="8" y="72"/>
                  </a:lnTo>
                  <a:lnTo>
                    <a:pt x="15" y="107"/>
                  </a:lnTo>
                  <a:lnTo>
                    <a:pt x="27" y="137"/>
                  </a:lnTo>
                  <a:lnTo>
                    <a:pt x="42" y="156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9" name="Freeform 30"/>
            <p:cNvSpPr>
              <a:spLocks/>
            </p:cNvSpPr>
            <p:nvPr/>
          </p:nvSpPr>
          <p:spPr bwMode="auto">
            <a:xfrm>
              <a:off x="2098" y="1898"/>
              <a:ext cx="180" cy="138"/>
            </a:xfrm>
            <a:custGeom>
              <a:avLst/>
              <a:gdLst>
                <a:gd name="T0" fmla="*/ 39 w 359"/>
                <a:gd name="T1" fmla="*/ 52 h 276"/>
                <a:gd name="T2" fmla="*/ 26 w 359"/>
                <a:gd name="T3" fmla="*/ 51 h 276"/>
                <a:gd name="T4" fmla="*/ 17 w 359"/>
                <a:gd name="T5" fmla="*/ 46 h 276"/>
                <a:gd name="T6" fmla="*/ 13 w 359"/>
                <a:gd name="T7" fmla="*/ 55 h 276"/>
                <a:gd name="T8" fmla="*/ 5 w 359"/>
                <a:gd name="T9" fmla="*/ 67 h 276"/>
                <a:gd name="T10" fmla="*/ 6 w 359"/>
                <a:gd name="T11" fmla="*/ 40 h 276"/>
                <a:gd name="T12" fmla="*/ 16 w 359"/>
                <a:gd name="T13" fmla="*/ 29 h 276"/>
                <a:gd name="T14" fmla="*/ 19 w 359"/>
                <a:gd name="T15" fmla="*/ 38 h 276"/>
                <a:gd name="T16" fmla="*/ 25 w 359"/>
                <a:gd name="T17" fmla="*/ 42 h 276"/>
                <a:gd name="T18" fmla="*/ 25 w 359"/>
                <a:gd name="T19" fmla="*/ 28 h 276"/>
                <a:gd name="T20" fmla="*/ 21 w 359"/>
                <a:gd name="T21" fmla="*/ 15 h 276"/>
                <a:gd name="T22" fmla="*/ 15 w 359"/>
                <a:gd name="T23" fmla="*/ 10 h 276"/>
                <a:gd name="T24" fmla="*/ 0 w 359"/>
                <a:gd name="T25" fmla="*/ 17 h 276"/>
                <a:gd name="T26" fmla="*/ 14 w 359"/>
                <a:gd name="T27" fmla="*/ 0 h 276"/>
                <a:gd name="T28" fmla="*/ 21 w 359"/>
                <a:gd name="T29" fmla="*/ 4 h 276"/>
                <a:gd name="T30" fmla="*/ 25 w 359"/>
                <a:gd name="T31" fmla="*/ 17 h 276"/>
                <a:gd name="T32" fmla="*/ 31 w 359"/>
                <a:gd name="T33" fmla="*/ 41 h 276"/>
                <a:gd name="T34" fmla="*/ 36 w 359"/>
                <a:gd name="T35" fmla="*/ 46 h 276"/>
                <a:gd name="T36" fmla="*/ 46 w 359"/>
                <a:gd name="T37" fmla="*/ 44 h 276"/>
                <a:gd name="T38" fmla="*/ 54 w 359"/>
                <a:gd name="T39" fmla="*/ 37 h 276"/>
                <a:gd name="T40" fmla="*/ 56 w 359"/>
                <a:gd name="T41" fmla="*/ 34 h 276"/>
                <a:gd name="T42" fmla="*/ 52 w 359"/>
                <a:gd name="T43" fmla="*/ 22 h 276"/>
                <a:gd name="T44" fmla="*/ 62 w 359"/>
                <a:gd name="T45" fmla="*/ 25 h 276"/>
                <a:gd name="T46" fmla="*/ 66 w 359"/>
                <a:gd name="T47" fmla="*/ 34 h 276"/>
                <a:gd name="T48" fmla="*/ 63 w 359"/>
                <a:gd name="T49" fmla="*/ 41 h 276"/>
                <a:gd name="T50" fmla="*/ 77 w 359"/>
                <a:gd name="T51" fmla="*/ 46 h 276"/>
                <a:gd name="T52" fmla="*/ 83 w 359"/>
                <a:gd name="T53" fmla="*/ 56 h 276"/>
                <a:gd name="T54" fmla="*/ 90 w 359"/>
                <a:gd name="T55" fmla="*/ 66 h 276"/>
                <a:gd name="T56" fmla="*/ 86 w 359"/>
                <a:gd name="T57" fmla="*/ 69 h 276"/>
                <a:gd name="T58" fmla="*/ 64 w 359"/>
                <a:gd name="T59" fmla="*/ 51 h 276"/>
                <a:gd name="T60" fmla="*/ 39 w 359"/>
                <a:gd name="T61" fmla="*/ 52 h 276"/>
                <a:gd name="T62" fmla="*/ 39 w 359"/>
                <a:gd name="T63" fmla="*/ 52 h 2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9"/>
                <a:gd name="T97" fmla="*/ 0 h 276"/>
                <a:gd name="T98" fmla="*/ 359 w 359"/>
                <a:gd name="T99" fmla="*/ 276 h 2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9" h="276">
                  <a:moveTo>
                    <a:pt x="154" y="211"/>
                  </a:moveTo>
                  <a:lnTo>
                    <a:pt x="102" y="204"/>
                  </a:lnTo>
                  <a:lnTo>
                    <a:pt x="66" y="185"/>
                  </a:lnTo>
                  <a:lnTo>
                    <a:pt x="49" y="223"/>
                  </a:lnTo>
                  <a:lnTo>
                    <a:pt x="17" y="267"/>
                  </a:lnTo>
                  <a:lnTo>
                    <a:pt x="22" y="160"/>
                  </a:lnTo>
                  <a:lnTo>
                    <a:pt x="62" y="118"/>
                  </a:lnTo>
                  <a:lnTo>
                    <a:pt x="76" y="154"/>
                  </a:lnTo>
                  <a:lnTo>
                    <a:pt x="97" y="168"/>
                  </a:lnTo>
                  <a:lnTo>
                    <a:pt x="97" y="113"/>
                  </a:lnTo>
                  <a:lnTo>
                    <a:pt x="81" y="61"/>
                  </a:lnTo>
                  <a:lnTo>
                    <a:pt x="57" y="42"/>
                  </a:lnTo>
                  <a:lnTo>
                    <a:pt x="0" y="67"/>
                  </a:lnTo>
                  <a:lnTo>
                    <a:pt x="53" y="0"/>
                  </a:lnTo>
                  <a:lnTo>
                    <a:pt x="83" y="16"/>
                  </a:lnTo>
                  <a:lnTo>
                    <a:pt x="97" y="67"/>
                  </a:lnTo>
                  <a:lnTo>
                    <a:pt x="121" y="164"/>
                  </a:lnTo>
                  <a:lnTo>
                    <a:pt x="142" y="187"/>
                  </a:lnTo>
                  <a:lnTo>
                    <a:pt x="182" y="177"/>
                  </a:lnTo>
                  <a:lnTo>
                    <a:pt x="213" y="151"/>
                  </a:lnTo>
                  <a:lnTo>
                    <a:pt x="222" y="134"/>
                  </a:lnTo>
                  <a:lnTo>
                    <a:pt x="205" y="88"/>
                  </a:lnTo>
                  <a:lnTo>
                    <a:pt x="247" y="101"/>
                  </a:lnTo>
                  <a:lnTo>
                    <a:pt x="262" y="134"/>
                  </a:lnTo>
                  <a:lnTo>
                    <a:pt x="249" y="166"/>
                  </a:lnTo>
                  <a:lnTo>
                    <a:pt x="306" y="187"/>
                  </a:lnTo>
                  <a:lnTo>
                    <a:pt x="329" y="227"/>
                  </a:lnTo>
                  <a:lnTo>
                    <a:pt x="359" y="263"/>
                  </a:lnTo>
                  <a:lnTo>
                    <a:pt x="344" y="276"/>
                  </a:lnTo>
                  <a:lnTo>
                    <a:pt x="254" y="204"/>
                  </a:lnTo>
                  <a:lnTo>
                    <a:pt x="154" y="211"/>
                  </a:lnTo>
                  <a:close/>
                </a:path>
              </a:pathLst>
            </a:custGeom>
            <a:solidFill>
              <a:srgbClr val="9452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0" name="Freeform 31"/>
            <p:cNvSpPr>
              <a:spLocks/>
            </p:cNvSpPr>
            <p:nvPr/>
          </p:nvSpPr>
          <p:spPr bwMode="auto">
            <a:xfrm>
              <a:off x="2199" y="1867"/>
              <a:ext cx="22" cy="15"/>
            </a:xfrm>
            <a:custGeom>
              <a:avLst/>
              <a:gdLst>
                <a:gd name="T0" fmla="*/ 0 w 44"/>
                <a:gd name="T1" fmla="*/ 8 h 28"/>
                <a:gd name="T2" fmla="*/ 8 w 44"/>
                <a:gd name="T3" fmla="*/ 8 h 28"/>
                <a:gd name="T4" fmla="*/ 11 w 44"/>
                <a:gd name="T5" fmla="*/ 0 h 28"/>
                <a:gd name="T6" fmla="*/ 3 w 44"/>
                <a:gd name="T7" fmla="*/ 2 h 28"/>
                <a:gd name="T8" fmla="*/ 0 w 44"/>
                <a:gd name="T9" fmla="*/ 8 h 28"/>
                <a:gd name="T10" fmla="*/ 0 w 44"/>
                <a:gd name="T11" fmla="*/ 8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28"/>
                <a:gd name="T20" fmla="*/ 44 w 44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28">
                  <a:moveTo>
                    <a:pt x="0" y="28"/>
                  </a:moveTo>
                  <a:lnTo>
                    <a:pt x="32" y="26"/>
                  </a:lnTo>
                  <a:lnTo>
                    <a:pt x="44" y="0"/>
                  </a:lnTo>
                  <a:lnTo>
                    <a:pt x="13" y="7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1" name="Freeform 32"/>
            <p:cNvSpPr>
              <a:spLocks/>
            </p:cNvSpPr>
            <p:nvPr/>
          </p:nvSpPr>
          <p:spPr bwMode="auto">
            <a:xfrm>
              <a:off x="2153" y="1765"/>
              <a:ext cx="63" cy="91"/>
            </a:xfrm>
            <a:custGeom>
              <a:avLst/>
              <a:gdLst>
                <a:gd name="T0" fmla="*/ 25 w 125"/>
                <a:gd name="T1" fmla="*/ 7 h 183"/>
                <a:gd name="T2" fmla="*/ 26 w 125"/>
                <a:gd name="T3" fmla="*/ 20 h 183"/>
                <a:gd name="T4" fmla="*/ 26 w 125"/>
                <a:gd name="T5" fmla="*/ 30 h 183"/>
                <a:gd name="T6" fmla="*/ 32 w 125"/>
                <a:gd name="T7" fmla="*/ 34 h 183"/>
                <a:gd name="T8" fmla="*/ 18 w 125"/>
                <a:gd name="T9" fmla="*/ 37 h 183"/>
                <a:gd name="T10" fmla="*/ 3 w 125"/>
                <a:gd name="T11" fmla="*/ 45 h 183"/>
                <a:gd name="T12" fmla="*/ 10 w 125"/>
                <a:gd name="T13" fmla="*/ 31 h 183"/>
                <a:gd name="T14" fmla="*/ 10 w 125"/>
                <a:gd name="T15" fmla="*/ 19 h 183"/>
                <a:gd name="T16" fmla="*/ 8 w 125"/>
                <a:gd name="T17" fmla="*/ 12 h 183"/>
                <a:gd name="T18" fmla="*/ 0 w 125"/>
                <a:gd name="T19" fmla="*/ 4 h 183"/>
                <a:gd name="T20" fmla="*/ 9 w 125"/>
                <a:gd name="T21" fmla="*/ 0 h 183"/>
                <a:gd name="T22" fmla="*/ 17 w 125"/>
                <a:gd name="T23" fmla="*/ 0 h 183"/>
                <a:gd name="T24" fmla="*/ 25 w 125"/>
                <a:gd name="T25" fmla="*/ 7 h 183"/>
                <a:gd name="T26" fmla="*/ 25 w 125"/>
                <a:gd name="T27" fmla="*/ 7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5"/>
                <a:gd name="T43" fmla="*/ 0 h 183"/>
                <a:gd name="T44" fmla="*/ 125 w 125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5" h="183">
                  <a:moveTo>
                    <a:pt x="99" y="29"/>
                  </a:moveTo>
                  <a:lnTo>
                    <a:pt x="104" y="82"/>
                  </a:lnTo>
                  <a:lnTo>
                    <a:pt x="104" y="120"/>
                  </a:lnTo>
                  <a:lnTo>
                    <a:pt x="125" y="139"/>
                  </a:lnTo>
                  <a:lnTo>
                    <a:pt x="70" y="149"/>
                  </a:lnTo>
                  <a:lnTo>
                    <a:pt x="9" y="183"/>
                  </a:lnTo>
                  <a:lnTo>
                    <a:pt x="40" y="126"/>
                  </a:lnTo>
                  <a:lnTo>
                    <a:pt x="40" y="76"/>
                  </a:lnTo>
                  <a:lnTo>
                    <a:pt x="32" y="48"/>
                  </a:lnTo>
                  <a:lnTo>
                    <a:pt x="0" y="17"/>
                  </a:lnTo>
                  <a:lnTo>
                    <a:pt x="36" y="0"/>
                  </a:lnTo>
                  <a:lnTo>
                    <a:pt x="68" y="2"/>
                  </a:lnTo>
                  <a:lnTo>
                    <a:pt x="99" y="29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2" name="Freeform 33"/>
            <p:cNvSpPr>
              <a:spLocks/>
            </p:cNvSpPr>
            <p:nvPr/>
          </p:nvSpPr>
          <p:spPr bwMode="auto">
            <a:xfrm>
              <a:off x="2186" y="1868"/>
              <a:ext cx="73" cy="59"/>
            </a:xfrm>
            <a:custGeom>
              <a:avLst/>
              <a:gdLst>
                <a:gd name="T0" fmla="*/ 15 w 146"/>
                <a:gd name="T1" fmla="*/ 22 h 118"/>
                <a:gd name="T2" fmla="*/ 24 w 146"/>
                <a:gd name="T3" fmla="*/ 17 h 118"/>
                <a:gd name="T4" fmla="*/ 29 w 146"/>
                <a:gd name="T5" fmla="*/ 9 h 118"/>
                <a:gd name="T6" fmla="*/ 36 w 146"/>
                <a:gd name="T7" fmla="*/ 0 h 118"/>
                <a:gd name="T8" fmla="*/ 37 w 146"/>
                <a:gd name="T9" fmla="*/ 12 h 118"/>
                <a:gd name="T10" fmla="*/ 36 w 146"/>
                <a:gd name="T11" fmla="*/ 23 h 118"/>
                <a:gd name="T12" fmla="*/ 30 w 146"/>
                <a:gd name="T13" fmla="*/ 29 h 118"/>
                <a:gd name="T14" fmla="*/ 19 w 146"/>
                <a:gd name="T15" fmla="*/ 30 h 118"/>
                <a:gd name="T16" fmla="*/ 0 w 146"/>
                <a:gd name="T17" fmla="*/ 20 h 118"/>
                <a:gd name="T18" fmla="*/ 15 w 146"/>
                <a:gd name="T19" fmla="*/ 22 h 118"/>
                <a:gd name="T20" fmla="*/ 15 w 146"/>
                <a:gd name="T21" fmla="*/ 22 h 1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6"/>
                <a:gd name="T34" fmla="*/ 0 h 118"/>
                <a:gd name="T35" fmla="*/ 146 w 146"/>
                <a:gd name="T36" fmla="*/ 118 h 1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6" h="118">
                  <a:moveTo>
                    <a:pt x="60" y="88"/>
                  </a:moveTo>
                  <a:lnTo>
                    <a:pt x="96" y="67"/>
                  </a:lnTo>
                  <a:lnTo>
                    <a:pt x="119" y="35"/>
                  </a:lnTo>
                  <a:lnTo>
                    <a:pt x="142" y="0"/>
                  </a:lnTo>
                  <a:lnTo>
                    <a:pt x="146" y="48"/>
                  </a:lnTo>
                  <a:lnTo>
                    <a:pt x="142" y="92"/>
                  </a:lnTo>
                  <a:lnTo>
                    <a:pt x="123" y="115"/>
                  </a:lnTo>
                  <a:lnTo>
                    <a:pt x="79" y="118"/>
                  </a:lnTo>
                  <a:lnTo>
                    <a:pt x="0" y="80"/>
                  </a:lnTo>
                  <a:lnTo>
                    <a:pt x="60" y="88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3" name="Freeform 34"/>
            <p:cNvSpPr>
              <a:spLocks/>
            </p:cNvSpPr>
            <p:nvPr/>
          </p:nvSpPr>
          <p:spPr bwMode="auto">
            <a:xfrm>
              <a:off x="2266" y="1876"/>
              <a:ext cx="15" cy="138"/>
            </a:xfrm>
            <a:custGeom>
              <a:avLst/>
              <a:gdLst>
                <a:gd name="T0" fmla="*/ 5 w 31"/>
                <a:gd name="T1" fmla="*/ 0 h 275"/>
                <a:gd name="T2" fmla="*/ 3 w 31"/>
                <a:gd name="T3" fmla="*/ 31 h 275"/>
                <a:gd name="T4" fmla="*/ 0 w 31"/>
                <a:gd name="T5" fmla="*/ 52 h 275"/>
                <a:gd name="T6" fmla="*/ 4 w 31"/>
                <a:gd name="T7" fmla="*/ 69 h 275"/>
                <a:gd name="T8" fmla="*/ 7 w 31"/>
                <a:gd name="T9" fmla="*/ 39 h 275"/>
                <a:gd name="T10" fmla="*/ 5 w 31"/>
                <a:gd name="T11" fmla="*/ 0 h 275"/>
                <a:gd name="T12" fmla="*/ 5 w 31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75"/>
                <a:gd name="T23" fmla="*/ 31 w 31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75">
                  <a:moveTo>
                    <a:pt x="21" y="0"/>
                  </a:moveTo>
                  <a:lnTo>
                    <a:pt x="12" y="121"/>
                  </a:lnTo>
                  <a:lnTo>
                    <a:pt x="0" y="207"/>
                  </a:lnTo>
                  <a:lnTo>
                    <a:pt x="19" y="275"/>
                  </a:lnTo>
                  <a:lnTo>
                    <a:pt x="31" y="15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4" name="Freeform 35"/>
            <p:cNvSpPr>
              <a:spLocks/>
            </p:cNvSpPr>
            <p:nvPr/>
          </p:nvSpPr>
          <p:spPr bwMode="auto">
            <a:xfrm>
              <a:off x="2043" y="1798"/>
              <a:ext cx="33" cy="76"/>
            </a:xfrm>
            <a:custGeom>
              <a:avLst/>
              <a:gdLst>
                <a:gd name="T0" fmla="*/ 0 w 67"/>
                <a:gd name="T1" fmla="*/ 5 h 152"/>
                <a:gd name="T2" fmla="*/ 0 w 67"/>
                <a:gd name="T3" fmla="*/ 23 h 152"/>
                <a:gd name="T4" fmla="*/ 8 w 67"/>
                <a:gd name="T5" fmla="*/ 38 h 152"/>
                <a:gd name="T6" fmla="*/ 5 w 67"/>
                <a:gd name="T7" fmla="*/ 17 h 152"/>
                <a:gd name="T8" fmla="*/ 7 w 67"/>
                <a:gd name="T9" fmla="*/ 7 h 152"/>
                <a:gd name="T10" fmla="*/ 16 w 67"/>
                <a:gd name="T11" fmla="*/ 0 h 152"/>
                <a:gd name="T12" fmla="*/ 0 w 67"/>
                <a:gd name="T13" fmla="*/ 5 h 152"/>
                <a:gd name="T14" fmla="*/ 0 w 67"/>
                <a:gd name="T15" fmla="*/ 5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152"/>
                <a:gd name="T26" fmla="*/ 67 w 67"/>
                <a:gd name="T27" fmla="*/ 152 h 1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152">
                  <a:moveTo>
                    <a:pt x="0" y="23"/>
                  </a:moveTo>
                  <a:lnTo>
                    <a:pt x="2" y="93"/>
                  </a:lnTo>
                  <a:lnTo>
                    <a:pt x="35" y="152"/>
                  </a:lnTo>
                  <a:lnTo>
                    <a:pt x="21" y="68"/>
                  </a:lnTo>
                  <a:lnTo>
                    <a:pt x="29" y="30"/>
                  </a:lnTo>
                  <a:lnTo>
                    <a:pt x="67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5" name="Freeform 36"/>
            <p:cNvSpPr>
              <a:spLocks/>
            </p:cNvSpPr>
            <p:nvPr/>
          </p:nvSpPr>
          <p:spPr bwMode="auto">
            <a:xfrm>
              <a:off x="3617" y="1603"/>
              <a:ext cx="82" cy="111"/>
            </a:xfrm>
            <a:custGeom>
              <a:avLst/>
              <a:gdLst>
                <a:gd name="T0" fmla="*/ 0 w 163"/>
                <a:gd name="T1" fmla="*/ 27 h 222"/>
                <a:gd name="T2" fmla="*/ 16 w 163"/>
                <a:gd name="T3" fmla="*/ 56 h 222"/>
                <a:gd name="T4" fmla="*/ 41 w 163"/>
                <a:gd name="T5" fmla="*/ 42 h 222"/>
                <a:gd name="T6" fmla="*/ 41 w 163"/>
                <a:gd name="T7" fmla="*/ 3 h 222"/>
                <a:gd name="T8" fmla="*/ 27 w 163"/>
                <a:gd name="T9" fmla="*/ 0 h 222"/>
                <a:gd name="T10" fmla="*/ 5 w 163"/>
                <a:gd name="T11" fmla="*/ 2 h 222"/>
                <a:gd name="T12" fmla="*/ 0 w 163"/>
                <a:gd name="T13" fmla="*/ 27 h 222"/>
                <a:gd name="T14" fmla="*/ 0 w 163"/>
                <a:gd name="T15" fmla="*/ 27 h 2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"/>
                <a:gd name="T25" fmla="*/ 0 h 222"/>
                <a:gd name="T26" fmla="*/ 163 w 163"/>
                <a:gd name="T27" fmla="*/ 222 h 2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" h="222">
                  <a:moveTo>
                    <a:pt x="0" y="105"/>
                  </a:moveTo>
                  <a:lnTo>
                    <a:pt x="63" y="222"/>
                  </a:lnTo>
                  <a:lnTo>
                    <a:pt x="162" y="165"/>
                  </a:lnTo>
                  <a:lnTo>
                    <a:pt x="163" y="15"/>
                  </a:lnTo>
                  <a:lnTo>
                    <a:pt x="106" y="0"/>
                  </a:lnTo>
                  <a:lnTo>
                    <a:pt x="17" y="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BF72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6" name="Freeform 37"/>
            <p:cNvSpPr>
              <a:spLocks/>
            </p:cNvSpPr>
            <p:nvPr/>
          </p:nvSpPr>
          <p:spPr bwMode="auto">
            <a:xfrm>
              <a:off x="3453" y="1918"/>
              <a:ext cx="53" cy="81"/>
            </a:xfrm>
            <a:custGeom>
              <a:avLst/>
              <a:gdLst>
                <a:gd name="T0" fmla="*/ 27 w 106"/>
                <a:gd name="T1" fmla="*/ 32 h 164"/>
                <a:gd name="T2" fmla="*/ 21 w 106"/>
                <a:gd name="T3" fmla="*/ 35 h 164"/>
                <a:gd name="T4" fmla="*/ 13 w 106"/>
                <a:gd name="T5" fmla="*/ 39 h 164"/>
                <a:gd name="T6" fmla="*/ 6 w 106"/>
                <a:gd name="T7" fmla="*/ 40 h 164"/>
                <a:gd name="T8" fmla="*/ 1 w 106"/>
                <a:gd name="T9" fmla="*/ 34 h 164"/>
                <a:gd name="T10" fmla="*/ 0 w 106"/>
                <a:gd name="T11" fmla="*/ 18 h 164"/>
                <a:gd name="T12" fmla="*/ 3 w 106"/>
                <a:gd name="T13" fmla="*/ 0 h 164"/>
                <a:gd name="T14" fmla="*/ 10 w 106"/>
                <a:gd name="T15" fmla="*/ 14 h 164"/>
                <a:gd name="T16" fmla="*/ 17 w 106"/>
                <a:gd name="T17" fmla="*/ 23 h 164"/>
                <a:gd name="T18" fmla="*/ 17 w 106"/>
                <a:gd name="T19" fmla="*/ 28 h 164"/>
                <a:gd name="T20" fmla="*/ 24 w 106"/>
                <a:gd name="T21" fmla="*/ 25 h 164"/>
                <a:gd name="T22" fmla="*/ 27 w 106"/>
                <a:gd name="T23" fmla="*/ 32 h 164"/>
                <a:gd name="T24" fmla="*/ 27 w 106"/>
                <a:gd name="T25" fmla="*/ 32 h 1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164"/>
                <a:gd name="T41" fmla="*/ 106 w 106"/>
                <a:gd name="T42" fmla="*/ 164 h 1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164">
                  <a:moveTo>
                    <a:pt x="106" y="132"/>
                  </a:moveTo>
                  <a:lnTo>
                    <a:pt x="84" y="141"/>
                  </a:lnTo>
                  <a:lnTo>
                    <a:pt x="53" y="158"/>
                  </a:lnTo>
                  <a:lnTo>
                    <a:pt x="21" y="164"/>
                  </a:lnTo>
                  <a:lnTo>
                    <a:pt x="2" y="139"/>
                  </a:lnTo>
                  <a:lnTo>
                    <a:pt x="0" y="73"/>
                  </a:lnTo>
                  <a:lnTo>
                    <a:pt x="15" y="0"/>
                  </a:lnTo>
                  <a:lnTo>
                    <a:pt x="40" y="56"/>
                  </a:lnTo>
                  <a:lnTo>
                    <a:pt x="68" y="94"/>
                  </a:lnTo>
                  <a:lnTo>
                    <a:pt x="68" y="114"/>
                  </a:lnTo>
                  <a:lnTo>
                    <a:pt x="95" y="103"/>
                  </a:lnTo>
                  <a:lnTo>
                    <a:pt x="106" y="132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7" name="Freeform 38"/>
            <p:cNvSpPr>
              <a:spLocks/>
            </p:cNvSpPr>
            <p:nvPr/>
          </p:nvSpPr>
          <p:spPr bwMode="auto">
            <a:xfrm>
              <a:off x="3432" y="1690"/>
              <a:ext cx="138" cy="179"/>
            </a:xfrm>
            <a:custGeom>
              <a:avLst/>
              <a:gdLst>
                <a:gd name="T0" fmla="*/ 3 w 276"/>
                <a:gd name="T1" fmla="*/ 87 h 359"/>
                <a:gd name="T2" fmla="*/ 0 w 276"/>
                <a:gd name="T3" fmla="*/ 82 h 359"/>
                <a:gd name="T4" fmla="*/ 1 w 276"/>
                <a:gd name="T5" fmla="*/ 69 h 359"/>
                <a:gd name="T6" fmla="*/ 1 w 276"/>
                <a:gd name="T7" fmla="*/ 49 h 359"/>
                <a:gd name="T8" fmla="*/ 5 w 276"/>
                <a:gd name="T9" fmla="*/ 29 h 359"/>
                <a:gd name="T10" fmla="*/ 14 w 276"/>
                <a:gd name="T11" fmla="*/ 16 h 359"/>
                <a:gd name="T12" fmla="*/ 33 w 276"/>
                <a:gd name="T13" fmla="*/ 6 h 359"/>
                <a:gd name="T14" fmla="*/ 56 w 276"/>
                <a:gd name="T15" fmla="*/ 0 h 359"/>
                <a:gd name="T16" fmla="*/ 48 w 276"/>
                <a:gd name="T17" fmla="*/ 6 h 359"/>
                <a:gd name="T18" fmla="*/ 69 w 276"/>
                <a:gd name="T19" fmla="*/ 4 h 359"/>
                <a:gd name="T20" fmla="*/ 60 w 276"/>
                <a:gd name="T21" fmla="*/ 13 h 359"/>
                <a:gd name="T22" fmla="*/ 66 w 276"/>
                <a:gd name="T23" fmla="*/ 14 h 359"/>
                <a:gd name="T24" fmla="*/ 66 w 276"/>
                <a:gd name="T25" fmla="*/ 24 h 359"/>
                <a:gd name="T26" fmla="*/ 54 w 276"/>
                <a:gd name="T27" fmla="*/ 41 h 359"/>
                <a:gd name="T28" fmla="*/ 53 w 276"/>
                <a:gd name="T29" fmla="*/ 58 h 359"/>
                <a:gd name="T30" fmla="*/ 52 w 276"/>
                <a:gd name="T31" fmla="*/ 74 h 359"/>
                <a:gd name="T32" fmla="*/ 59 w 276"/>
                <a:gd name="T33" fmla="*/ 89 h 359"/>
                <a:gd name="T34" fmla="*/ 45 w 276"/>
                <a:gd name="T35" fmla="*/ 88 h 359"/>
                <a:gd name="T36" fmla="*/ 19 w 276"/>
                <a:gd name="T37" fmla="*/ 89 h 359"/>
                <a:gd name="T38" fmla="*/ 19 w 276"/>
                <a:gd name="T39" fmla="*/ 79 h 359"/>
                <a:gd name="T40" fmla="*/ 20 w 276"/>
                <a:gd name="T41" fmla="*/ 70 h 359"/>
                <a:gd name="T42" fmla="*/ 15 w 276"/>
                <a:gd name="T43" fmla="*/ 78 h 359"/>
                <a:gd name="T44" fmla="*/ 11 w 276"/>
                <a:gd name="T45" fmla="*/ 89 h 359"/>
                <a:gd name="T46" fmla="*/ 3 w 276"/>
                <a:gd name="T47" fmla="*/ 87 h 359"/>
                <a:gd name="T48" fmla="*/ 3 w 276"/>
                <a:gd name="T49" fmla="*/ 87 h 3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6"/>
                <a:gd name="T76" fmla="*/ 0 h 359"/>
                <a:gd name="T77" fmla="*/ 276 w 276"/>
                <a:gd name="T78" fmla="*/ 359 h 3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6" h="359">
                  <a:moveTo>
                    <a:pt x="13" y="348"/>
                  </a:moveTo>
                  <a:lnTo>
                    <a:pt x="0" y="329"/>
                  </a:lnTo>
                  <a:lnTo>
                    <a:pt x="4" y="276"/>
                  </a:lnTo>
                  <a:lnTo>
                    <a:pt x="4" y="196"/>
                  </a:lnTo>
                  <a:lnTo>
                    <a:pt x="21" y="118"/>
                  </a:lnTo>
                  <a:lnTo>
                    <a:pt x="57" y="65"/>
                  </a:lnTo>
                  <a:lnTo>
                    <a:pt x="131" y="27"/>
                  </a:lnTo>
                  <a:lnTo>
                    <a:pt x="226" y="0"/>
                  </a:lnTo>
                  <a:lnTo>
                    <a:pt x="194" y="25"/>
                  </a:lnTo>
                  <a:lnTo>
                    <a:pt x="276" y="19"/>
                  </a:lnTo>
                  <a:lnTo>
                    <a:pt x="240" y="55"/>
                  </a:lnTo>
                  <a:lnTo>
                    <a:pt x="261" y="59"/>
                  </a:lnTo>
                  <a:lnTo>
                    <a:pt x="261" y="97"/>
                  </a:lnTo>
                  <a:lnTo>
                    <a:pt x="219" y="164"/>
                  </a:lnTo>
                  <a:lnTo>
                    <a:pt x="215" y="232"/>
                  </a:lnTo>
                  <a:lnTo>
                    <a:pt x="209" y="299"/>
                  </a:lnTo>
                  <a:lnTo>
                    <a:pt x="238" y="359"/>
                  </a:lnTo>
                  <a:lnTo>
                    <a:pt x="183" y="352"/>
                  </a:lnTo>
                  <a:lnTo>
                    <a:pt x="78" y="359"/>
                  </a:lnTo>
                  <a:lnTo>
                    <a:pt x="78" y="319"/>
                  </a:lnTo>
                  <a:lnTo>
                    <a:pt x="82" y="280"/>
                  </a:lnTo>
                  <a:lnTo>
                    <a:pt x="61" y="314"/>
                  </a:lnTo>
                  <a:lnTo>
                    <a:pt x="44" y="359"/>
                  </a:lnTo>
                  <a:lnTo>
                    <a:pt x="13" y="348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8" name="Freeform 39"/>
            <p:cNvSpPr>
              <a:spLocks/>
            </p:cNvSpPr>
            <p:nvPr/>
          </p:nvSpPr>
          <p:spPr bwMode="auto">
            <a:xfrm>
              <a:off x="3548" y="1889"/>
              <a:ext cx="63" cy="71"/>
            </a:xfrm>
            <a:custGeom>
              <a:avLst/>
              <a:gdLst>
                <a:gd name="T0" fmla="*/ 0 w 126"/>
                <a:gd name="T1" fmla="*/ 10 h 141"/>
                <a:gd name="T2" fmla="*/ 5 w 126"/>
                <a:gd name="T3" fmla="*/ 36 h 141"/>
                <a:gd name="T4" fmla="*/ 12 w 126"/>
                <a:gd name="T5" fmla="*/ 28 h 141"/>
                <a:gd name="T6" fmla="*/ 18 w 126"/>
                <a:gd name="T7" fmla="*/ 19 h 141"/>
                <a:gd name="T8" fmla="*/ 32 w 126"/>
                <a:gd name="T9" fmla="*/ 0 h 141"/>
                <a:gd name="T10" fmla="*/ 16 w 126"/>
                <a:gd name="T11" fmla="*/ 10 h 141"/>
                <a:gd name="T12" fmla="*/ 8 w 126"/>
                <a:gd name="T13" fmla="*/ 15 h 141"/>
                <a:gd name="T14" fmla="*/ 0 w 126"/>
                <a:gd name="T15" fmla="*/ 10 h 141"/>
                <a:gd name="T16" fmla="*/ 0 w 126"/>
                <a:gd name="T17" fmla="*/ 10 h 1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141"/>
                <a:gd name="T29" fmla="*/ 126 w 126"/>
                <a:gd name="T30" fmla="*/ 141 h 1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141">
                  <a:moveTo>
                    <a:pt x="0" y="38"/>
                  </a:moveTo>
                  <a:lnTo>
                    <a:pt x="17" y="141"/>
                  </a:lnTo>
                  <a:lnTo>
                    <a:pt x="46" y="111"/>
                  </a:lnTo>
                  <a:lnTo>
                    <a:pt x="70" y="73"/>
                  </a:lnTo>
                  <a:lnTo>
                    <a:pt x="126" y="0"/>
                  </a:lnTo>
                  <a:lnTo>
                    <a:pt x="61" y="38"/>
                  </a:lnTo>
                  <a:lnTo>
                    <a:pt x="31" y="59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19" name="Freeform 40"/>
            <p:cNvSpPr>
              <a:spLocks/>
            </p:cNvSpPr>
            <p:nvPr/>
          </p:nvSpPr>
          <p:spPr bwMode="auto">
            <a:xfrm>
              <a:off x="3516" y="1920"/>
              <a:ext cx="34" cy="38"/>
            </a:xfrm>
            <a:custGeom>
              <a:avLst/>
              <a:gdLst>
                <a:gd name="T0" fmla="*/ 0 w 69"/>
                <a:gd name="T1" fmla="*/ 3 h 76"/>
                <a:gd name="T2" fmla="*/ 1 w 69"/>
                <a:gd name="T3" fmla="*/ 13 h 76"/>
                <a:gd name="T4" fmla="*/ 8 w 69"/>
                <a:gd name="T5" fmla="*/ 19 h 76"/>
                <a:gd name="T6" fmla="*/ 17 w 69"/>
                <a:gd name="T7" fmla="*/ 19 h 76"/>
                <a:gd name="T8" fmla="*/ 17 w 69"/>
                <a:gd name="T9" fmla="*/ 0 h 76"/>
                <a:gd name="T10" fmla="*/ 9 w 69"/>
                <a:gd name="T11" fmla="*/ 3 h 76"/>
                <a:gd name="T12" fmla="*/ 0 w 69"/>
                <a:gd name="T13" fmla="*/ 3 h 76"/>
                <a:gd name="T14" fmla="*/ 0 w 69"/>
                <a:gd name="T15" fmla="*/ 3 h 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76"/>
                <a:gd name="T26" fmla="*/ 69 w 69"/>
                <a:gd name="T27" fmla="*/ 76 h 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76">
                  <a:moveTo>
                    <a:pt x="0" y="15"/>
                  </a:moveTo>
                  <a:lnTo>
                    <a:pt x="6" y="53"/>
                  </a:lnTo>
                  <a:lnTo>
                    <a:pt x="33" y="74"/>
                  </a:lnTo>
                  <a:lnTo>
                    <a:pt x="69" y="76"/>
                  </a:lnTo>
                  <a:lnTo>
                    <a:pt x="69" y="0"/>
                  </a:lnTo>
                  <a:lnTo>
                    <a:pt x="3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0" name="Freeform 41"/>
            <p:cNvSpPr>
              <a:spLocks/>
            </p:cNvSpPr>
            <p:nvPr/>
          </p:nvSpPr>
          <p:spPr bwMode="auto">
            <a:xfrm>
              <a:off x="3500" y="1710"/>
              <a:ext cx="332" cy="429"/>
            </a:xfrm>
            <a:custGeom>
              <a:avLst/>
              <a:gdLst>
                <a:gd name="T0" fmla="*/ 34 w 666"/>
                <a:gd name="T1" fmla="*/ 32 h 857"/>
                <a:gd name="T2" fmla="*/ 44 w 666"/>
                <a:gd name="T3" fmla="*/ 62 h 857"/>
                <a:gd name="T4" fmla="*/ 30 w 666"/>
                <a:gd name="T5" fmla="*/ 84 h 857"/>
                <a:gd name="T6" fmla="*/ 60 w 666"/>
                <a:gd name="T7" fmla="*/ 78 h 857"/>
                <a:gd name="T8" fmla="*/ 43 w 666"/>
                <a:gd name="T9" fmla="*/ 94 h 857"/>
                <a:gd name="T10" fmla="*/ 71 w 666"/>
                <a:gd name="T11" fmla="*/ 84 h 857"/>
                <a:gd name="T12" fmla="*/ 60 w 666"/>
                <a:gd name="T13" fmla="*/ 113 h 857"/>
                <a:gd name="T14" fmla="*/ 44 w 666"/>
                <a:gd name="T15" fmla="*/ 131 h 857"/>
                <a:gd name="T16" fmla="*/ 30 w 666"/>
                <a:gd name="T17" fmla="*/ 135 h 857"/>
                <a:gd name="T18" fmla="*/ 39 w 666"/>
                <a:gd name="T19" fmla="*/ 149 h 857"/>
                <a:gd name="T20" fmla="*/ 42 w 666"/>
                <a:gd name="T21" fmla="*/ 146 h 857"/>
                <a:gd name="T22" fmla="*/ 61 w 666"/>
                <a:gd name="T23" fmla="*/ 160 h 857"/>
                <a:gd name="T24" fmla="*/ 53 w 666"/>
                <a:gd name="T25" fmla="*/ 167 h 857"/>
                <a:gd name="T26" fmla="*/ 37 w 666"/>
                <a:gd name="T27" fmla="*/ 160 h 857"/>
                <a:gd name="T28" fmla="*/ 21 w 666"/>
                <a:gd name="T29" fmla="*/ 153 h 857"/>
                <a:gd name="T30" fmla="*/ 14 w 666"/>
                <a:gd name="T31" fmla="*/ 154 h 857"/>
                <a:gd name="T32" fmla="*/ 13 w 666"/>
                <a:gd name="T33" fmla="*/ 161 h 857"/>
                <a:gd name="T34" fmla="*/ 39 w 666"/>
                <a:gd name="T35" fmla="*/ 172 h 857"/>
                <a:gd name="T36" fmla="*/ 25 w 666"/>
                <a:gd name="T37" fmla="*/ 196 h 857"/>
                <a:gd name="T38" fmla="*/ 42 w 666"/>
                <a:gd name="T39" fmla="*/ 183 h 857"/>
                <a:gd name="T40" fmla="*/ 45 w 666"/>
                <a:gd name="T41" fmla="*/ 190 h 857"/>
                <a:gd name="T42" fmla="*/ 43 w 666"/>
                <a:gd name="T43" fmla="*/ 196 h 857"/>
                <a:gd name="T44" fmla="*/ 28 w 666"/>
                <a:gd name="T45" fmla="*/ 201 h 857"/>
                <a:gd name="T46" fmla="*/ 24 w 666"/>
                <a:gd name="T47" fmla="*/ 204 h 857"/>
                <a:gd name="T48" fmla="*/ 36 w 666"/>
                <a:gd name="T49" fmla="*/ 215 h 857"/>
                <a:gd name="T50" fmla="*/ 74 w 666"/>
                <a:gd name="T51" fmla="*/ 196 h 857"/>
                <a:gd name="T52" fmla="*/ 81 w 666"/>
                <a:gd name="T53" fmla="*/ 207 h 857"/>
                <a:gd name="T54" fmla="*/ 98 w 666"/>
                <a:gd name="T55" fmla="*/ 202 h 857"/>
                <a:gd name="T56" fmla="*/ 142 w 666"/>
                <a:gd name="T57" fmla="*/ 155 h 857"/>
                <a:gd name="T58" fmla="*/ 154 w 666"/>
                <a:gd name="T59" fmla="*/ 88 h 857"/>
                <a:gd name="T60" fmla="*/ 120 w 666"/>
                <a:gd name="T61" fmla="*/ 40 h 857"/>
                <a:gd name="T62" fmla="*/ 52 w 666"/>
                <a:gd name="T63" fmla="*/ 3 h 857"/>
                <a:gd name="T64" fmla="*/ 34 w 666"/>
                <a:gd name="T65" fmla="*/ 6 h 857"/>
                <a:gd name="T66" fmla="*/ 37 w 666"/>
                <a:gd name="T67" fmla="*/ 15 h 8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66"/>
                <a:gd name="T103" fmla="*/ 0 h 857"/>
                <a:gd name="T104" fmla="*/ 666 w 666"/>
                <a:gd name="T105" fmla="*/ 857 h 85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66" h="857">
                  <a:moveTo>
                    <a:pt x="150" y="57"/>
                  </a:moveTo>
                  <a:lnTo>
                    <a:pt x="139" y="125"/>
                  </a:lnTo>
                  <a:lnTo>
                    <a:pt x="154" y="182"/>
                  </a:lnTo>
                  <a:lnTo>
                    <a:pt x="177" y="247"/>
                  </a:lnTo>
                  <a:lnTo>
                    <a:pt x="167" y="277"/>
                  </a:lnTo>
                  <a:lnTo>
                    <a:pt x="120" y="333"/>
                  </a:lnTo>
                  <a:lnTo>
                    <a:pt x="84" y="354"/>
                  </a:lnTo>
                  <a:lnTo>
                    <a:pt x="240" y="312"/>
                  </a:lnTo>
                  <a:lnTo>
                    <a:pt x="122" y="393"/>
                  </a:lnTo>
                  <a:lnTo>
                    <a:pt x="175" y="374"/>
                  </a:lnTo>
                  <a:lnTo>
                    <a:pt x="247" y="340"/>
                  </a:lnTo>
                  <a:lnTo>
                    <a:pt x="287" y="336"/>
                  </a:lnTo>
                  <a:lnTo>
                    <a:pt x="280" y="378"/>
                  </a:lnTo>
                  <a:lnTo>
                    <a:pt x="242" y="452"/>
                  </a:lnTo>
                  <a:lnTo>
                    <a:pt x="215" y="498"/>
                  </a:lnTo>
                  <a:lnTo>
                    <a:pt x="179" y="523"/>
                  </a:lnTo>
                  <a:lnTo>
                    <a:pt x="219" y="555"/>
                  </a:lnTo>
                  <a:lnTo>
                    <a:pt x="122" y="540"/>
                  </a:lnTo>
                  <a:lnTo>
                    <a:pt x="154" y="570"/>
                  </a:lnTo>
                  <a:lnTo>
                    <a:pt x="156" y="595"/>
                  </a:lnTo>
                  <a:lnTo>
                    <a:pt x="188" y="620"/>
                  </a:lnTo>
                  <a:lnTo>
                    <a:pt x="169" y="584"/>
                  </a:lnTo>
                  <a:lnTo>
                    <a:pt x="217" y="604"/>
                  </a:lnTo>
                  <a:lnTo>
                    <a:pt x="247" y="637"/>
                  </a:lnTo>
                  <a:lnTo>
                    <a:pt x="215" y="624"/>
                  </a:lnTo>
                  <a:lnTo>
                    <a:pt x="215" y="667"/>
                  </a:lnTo>
                  <a:lnTo>
                    <a:pt x="141" y="610"/>
                  </a:lnTo>
                  <a:lnTo>
                    <a:pt x="148" y="639"/>
                  </a:lnTo>
                  <a:lnTo>
                    <a:pt x="86" y="585"/>
                  </a:lnTo>
                  <a:lnTo>
                    <a:pt x="86" y="612"/>
                  </a:lnTo>
                  <a:lnTo>
                    <a:pt x="59" y="603"/>
                  </a:lnTo>
                  <a:lnTo>
                    <a:pt x="57" y="616"/>
                  </a:lnTo>
                  <a:lnTo>
                    <a:pt x="0" y="616"/>
                  </a:lnTo>
                  <a:lnTo>
                    <a:pt x="53" y="641"/>
                  </a:lnTo>
                  <a:lnTo>
                    <a:pt x="114" y="662"/>
                  </a:lnTo>
                  <a:lnTo>
                    <a:pt x="156" y="686"/>
                  </a:lnTo>
                  <a:lnTo>
                    <a:pt x="97" y="743"/>
                  </a:lnTo>
                  <a:lnTo>
                    <a:pt x="101" y="783"/>
                  </a:lnTo>
                  <a:lnTo>
                    <a:pt x="143" y="739"/>
                  </a:lnTo>
                  <a:lnTo>
                    <a:pt x="171" y="730"/>
                  </a:lnTo>
                  <a:lnTo>
                    <a:pt x="156" y="762"/>
                  </a:lnTo>
                  <a:lnTo>
                    <a:pt x="181" y="757"/>
                  </a:lnTo>
                  <a:lnTo>
                    <a:pt x="156" y="785"/>
                  </a:lnTo>
                  <a:lnTo>
                    <a:pt x="175" y="781"/>
                  </a:lnTo>
                  <a:lnTo>
                    <a:pt x="156" y="814"/>
                  </a:lnTo>
                  <a:lnTo>
                    <a:pt x="114" y="802"/>
                  </a:lnTo>
                  <a:lnTo>
                    <a:pt x="122" y="833"/>
                  </a:lnTo>
                  <a:lnTo>
                    <a:pt x="97" y="816"/>
                  </a:lnTo>
                  <a:lnTo>
                    <a:pt x="99" y="854"/>
                  </a:lnTo>
                  <a:lnTo>
                    <a:pt x="147" y="857"/>
                  </a:lnTo>
                  <a:lnTo>
                    <a:pt x="219" y="838"/>
                  </a:lnTo>
                  <a:lnTo>
                    <a:pt x="297" y="783"/>
                  </a:lnTo>
                  <a:lnTo>
                    <a:pt x="287" y="823"/>
                  </a:lnTo>
                  <a:lnTo>
                    <a:pt x="325" y="825"/>
                  </a:lnTo>
                  <a:lnTo>
                    <a:pt x="359" y="827"/>
                  </a:lnTo>
                  <a:lnTo>
                    <a:pt x="396" y="808"/>
                  </a:lnTo>
                  <a:lnTo>
                    <a:pt x="475" y="724"/>
                  </a:lnTo>
                  <a:lnTo>
                    <a:pt x="571" y="618"/>
                  </a:lnTo>
                  <a:lnTo>
                    <a:pt x="666" y="456"/>
                  </a:lnTo>
                  <a:lnTo>
                    <a:pt x="618" y="350"/>
                  </a:lnTo>
                  <a:lnTo>
                    <a:pt x="555" y="203"/>
                  </a:lnTo>
                  <a:lnTo>
                    <a:pt x="483" y="160"/>
                  </a:lnTo>
                  <a:lnTo>
                    <a:pt x="342" y="201"/>
                  </a:lnTo>
                  <a:lnTo>
                    <a:pt x="209" y="9"/>
                  </a:lnTo>
                  <a:lnTo>
                    <a:pt x="158" y="0"/>
                  </a:lnTo>
                  <a:lnTo>
                    <a:pt x="139" y="23"/>
                  </a:lnTo>
                  <a:lnTo>
                    <a:pt x="166" y="26"/>
                  </a:lnTo>
                  <a:lnTo>
                    <a:pt x="150" y="57"/>
                  </a:lnTo>
                  <a:close/>
                </a:path>
              </a:pathLst>
            </a:custGeom>
            <a:solidFill>
              <a:srgbClr val="D0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1" name="Freeform 42"/>
            <p:cNvSpPr>
              <a:spLocks/>
            </p:cNvSpPr>
            <p:nvPr/>
          </p:nvSpPr>
          <p:spPr bwMode="auto">
            <a:xfrm>
              <a:off x="3463" y="1884"/>
              <a:ext cx="65" cy="82"/>
            </a:xfrm>
            <a:custGeom>
              <a:avLst/>
              <a:gdLst>
                <a:gd name="T0" fmla="*/ 0 w 129"/>
                <a:gd name="T1" fmla="*/ 10 h 163"/>
                <a:gd name="T2" fmla="*/ 14 w 129"/>
                <a:gd name="T3" fmla="*/ 35 h 163"/>
                <a:gd name="T4" fmla="*/ 19 w 129"/>
                <a:gd name="T5" fmla="*/ 41 h 163"/>
                <a:gd name="T6" fmla="*/ 18 w 129"/>
                <a:gd name="T7" fmla="*/ 26 h 163"/>
                <a:gd name="T8" fmla="*/ 20 w 129"/>
                <a:gd name="T9" fmla="*/ 18 h 163"/>
                <a:gd name="T10" fmla="*/ 28 w 129"/>
                <a:gd name="T11" fmla="*/ 18 h 163"/>
                <a:gd name="T12" fmla="*/ 25 w 129"/>
                <a:gd name="T13" fmla="*/ 11 h 163"/>
                <a:gd name="T14" fmla="*/ 20 w 129"/>
                <a:gd name="T15" fmla="*/ 6 h 163"/>
                <a:gd name="T16" fmla="*/ 33 w 129"/>
                <a:gd name="T17" fmla="*/ 0 h 163"/>
                <a:gd name="T18" fmla="*/ 9 w 129"/>
                <a:gd name="T19" fmla="*/ 0 h 163"/>
                <a:gd name="T20" fmla="*/ 3 w 129"/>
                <a:gd name="T21" fmla="*/ 3 h 163"/>
                <a:gd name="T22" fmla="*/ 0 w 129"/>
                <a:gd name="T23" fmla="*/ 10 h 163"/>
                <a:gd name="T24" fmla="*/ 0 w 129"/>
                <a:gd name="T25" fmla="*/ 10 h 1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9"/>
                <a:gd name="T40" fmla="*/ 0 h 163"/>
                <a:gd name="T41" fmla="*/ 129 w 129"/>
                <a:gd name="T42" fmla="*/ 163 h 1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9" h="163">
                  <a:moveTo>
                    <a:pt x="0" y="40"/>
                  </a:moveTo>
                  <a:lnTo>
                    <a:pt x="53" y="137"/>
                  </a:lnTo>
                  <a:lnTo>
                    <a:pt x="74" y="163"/>
                  </a:lnTo>
                  <a:lnTo>
                    <a:pt x="70" y="101"/>
                  </a:lnTo>
                  <a:lnTo>
                    <a:pt x="78" y="72"/>
                  </a:lnTo>
                  <a:lnTo>
                    <a:pt x="110" y="70"/>
                  </a:lnTo>
                  <a:lnTo>
                    <a:pt x="97" y="42"/>
                  </a:lnTo>
                  <a:lnTo>
                    <a:pt x="78" y="21"/>
                  </a:lnTo>
                  <a:lnTo>
                    <a:pt x="129" y="0"/>
                  </a:lnTo>
                  <a:lnTo>
                    <a:pt x="36" y="0"/>
                  </a:lnTo>
                  <a:lnTo>
                    <a:pt x="11" y="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C4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2" name="Freeform 43"/>
            <p:cNvSpPr>
              <a:spLocks/>
            </p:cNvSpPr>
            <p:nvPr/>
          </p:nvSpPr>
          <p:spPr bwMode="auto">
            <a:xfrm>
              <a:off x="3490" y="1924"/>
              <a:ext cx="54" cy="44"/>
            </a:xfrm>
            <a:custGeom>
              <a:avLst/>
              <a:gdLst>
                <a:gd name="T0" fmla="*/ 27 w 109"/>
                <a:gd name="T1" fmla="*/ 18 h 87"/>
                <a:gd name="T2" fmla="*/ 4 w 109"/>
                <a:gd name="T3" fmla="*/ 0 h 87"/>
                <a:gd name="T4" fmla="*/ 13 w 109"/>
                <a:gd name="T5" fmla="*/ 14 h 87"/>
                <a:gd name="T6" fmla="*/ 0 w 109"/>
                <a:gd name="T7" fmla="*/ 4 h 87"/>
                <a:gd name="T8" fmla="*/ 11 w 109"/>
                <a:gd name="T9" fmla="*/ 18 h 87"/>
                <a:gd name="T10" fmla="*/ 17 w 109"/>
                <a:gd name="T11" fmla="*/ 22 h 87"/>
                <a:gd name="T12" fmla="*/ 27 w 109"/>
                <a:gd name="T13" fmla="*/ 18 h 87"/>
                <a:gd name="T14" fmla="*/ 27 w 109"/>
                <a:gd name="T15" fmla="*/ 18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"/>
                <a:gd name="T25" fmla="*/ 0 h 87"/>
                <a:gd name="T26" fmla="*/ 109 w 109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" h="87">
                  <a:moveTo>
                    <a:pt x="109" y="70"/>
                  </a:moveTo>
                  <a:lnTo>
                    <a:pt x="17" y="0"/>
                  </a:lnTo>
                  <a:lnTo>
                    <a:pt x="55" y="55"/>
                  </a:lnTo>
                  <a:lnTo>
                    <a:pt x="0" y="15"/>
                  </a:lnTo>
                  <a:lnTo>
                    <a:pt x="44" y="70"/>
                  </a:lnTo>
                  <a:lnTo>
                    <a:pt x="69" y="87"/>
                  </a:lnTo>
                  <a:lnTo>
                    <a:pt x="109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3" name="Freeform 44"/>
            <p:cNvSpPr>
              <a:spLocks/>
            </p:cNvSpPr>
            <p:nvPr/>
          </p:nvSpPr>
          <p:spPr bwMode="auto">
            <a:xfrm>
              <a:off x="3430" y="1881"/>
              <a:ext cx="29" cy="65"/>
            </a:xfrm>
            <a:custGeom>
              <a:avLst/>
              <a:gdLst>
                <a:gd name="T0" fmla="*/ 0 w 57"/>
                <a:gd name="T1" fmla="*/ 2 h 131"/>
                <a:gd name="T2" fmla="*/ 6 w 57"/>
                <a:gd name="T3" fmla="*/ 9 h 131"/>
                <a:gd name="T4" fmla="*/ 0 w 57"/>
                <a:gd name="T5" fmla="*/ 17 h 131"/>
                <a:gd name="T6" fmla="*/ 8 w 57"/>
                <a:gd name="T7" fmla="*/ 22 h 131"/>
                <a:gd name="T8" fmla="*/ 11 w 57"/>
                <a:gd name="T9" fmla="*/ 32 h 131"/>
                <a:gd name="T10" fmla="*/ 15 w 57"/>
                <a:gd name="T11" fmla="*/ 12 h 131"/>
                <a:gd name="T12" fmla="*/ 7 w 57"/>
                <a:gd name="T13" fmla="*/ 0 h 131"/>
                <a:gd name="T14" fmla="*/ 0 w 57"/>
                <a:gd name="T15" fmla="*/ 2 h 131"/>
                <a:gd name="T16" fmla="*/ 0 w 57"/>
                <a:gd name="T17" fmla="*/ 2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"/>
                <a:gd name="T28" fmla="*/ 0 h 131"/>
                <a:gd name="T29" fmla="*/ 57 w 57"/>
                <a:gd name="T30" fmla="*/ 131 h 1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" h="131">
                  <a:moveTo>
                    <a:pt x="0" y="8"/>
                  </a:moveTo>
                  <a:lnTo>
                    <a:pt x="23" y="36"/>
                  </a:lnTo>
                  <a:lnTo>
                    <a:pt x="0" y="69"/>
                  </a:lnTo>
                  <a:lnTo>
                    <a:pt x="31" y="91"/>
                  </a:lnTo>
                  <a:lnTo>
                    <a:pt x="44" y="131"/>
                  </a:lnTo>
                  <a:lnTo>
                    <a:pt x="57" y="48"/>
                  </a:lnTo>
                  <a:lnTo>
                    <a:pt x="2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4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4" name="Freeform 45"/>
            <p:cNvSpPr>
              <a:spLocks/>
            </p:cNvSpPr>
            <p:nvPr/>
          </p:nvSpPr>
          <p:spPr bwMode="auto">
            <a:xfrm>
              <a:off x="3740" y="1921"/>
              <a:ext cx="30" cy="115"/>
            </a:xfrm>
            <a:custGeom>
              <a:avLst/>
              <a:gdLst>
                <a:gd name="T0" fmla="*/ 9 w 59"/>
                <a:gd name="T1" fmla="*/ 19 h 230"/>
                <a:gd name="T2" fmla="*/ 1 w 59"/>
                <a:gd name="T3" fmla="*/ 23 h 230"/>
                <a:gd name="T4" fmla="*/ 4 w 59"/>
                <a:gd name="T5" fmla="*/ 34 h 230"/>
                <a:gd name="T6" fmla="*/ 0 w 59"/>
                <a:gd name="T7" fmla="*/ 58 h 230"/>
                <a:gd name="T8" fmla="*/ 8 w 59"/>
                <a:gd name="T9" fmla="*/ 53 h 230"/>
                <a:gd name="T10" fmla="*/ 13 w 59"/>
                <a:gd name="T11" fmla="*/ 31 h 230"/>
                <a:gd name="T12" fmla="*/ 15 w 59"/>
                <a:gd name="T13" fmla="*/ 0 h 230"/>
                <a:gd name="T14" fmla="*/ 9 w 59"/>
                <a:gd name="T15" fmla="*/ 19 h 230"/>
                <a:gd name="T16" fmla="*/ 9 w 59"/>
                <a:gd name="T17" fmla="*/ 19 h 2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"/>
                <a:gd name="T28" fmla="*/ 0 h 230"/>
                <a:gd name="T29" fmla="*/ 59 w 59"/>
                <a:gd name="T30" fmla="*/ 230 h 2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" h="230">
                  <a:moveTo>
                    <a:pt x="34" y="74"/>
                  </a:moveTo>
                  <a:lnTo>
                    <a:pt x="2" y="91"/>
                  </a:lnTo>
                  <a:lnTo>
                    <a:pt x="13" y="135"/>
                  </a:lnTo>
                  <a:lnTo>
                    <a:pt x="0" y="230"/>
                  </a:lnTo>
                  <a:lnTo>
                    <a:pt x="29" y="209"/>
                  </a:lnTo>
                  <a:lnTo>
                    <a:pt x="50" y="127"/>
                  </a:lnTo>
                  <a:lnTo>
                    <a:pt x="59" y="0"/>
                  </a:lnTo>
                  <a:lnTo>
                    <a:pt x="34" y="74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5" name="Freeform 46"/>
            <p:cNvSpPr>
              <a:spLocks/>
            </p:cNvSpPr>
            <p:nvPr/>
          </p:nvSpPr>
          <p:spPr bwMode="auto">
            <a:xfrm>
              <a:off x="3711" y="1929"/>
              <a:ext cx="30" cy="24"/>
            </a:xfrm>
            <a:custGeom>
              <a:avLst/>
              <a:gdLst>
                <a:gd name="T0" fmla="*/ 0 w 61"/>
                <a:gd name="T1" fmla="*/ 3 h 48"/>
                <a:gd name="T2" fmla="*/ 2 w 61"/>
                <a:gd name="T3" fmla="*/ 10 h 48"/>
                <a:gd name="T4" fmla="*/ 7 w 61"/>
                <a:gd name="T5" fmla="*/ 12 h 48"/>
                <a:gd name="T6" fmla="*/ 12 w 61"/>
                <a:gd name="T7" fmla="*/ 10 h 48"/>
                <a:gd name="T8" fmla="*/ 15 w 61"/>
                <a:gd name="T9" fmla="*/ 0 h 48"/>
                <a:gd name="T10" fmla="*/ 8 w 61"/>
                <a:gd name="T11" fmla="*/ 3 h 48"/>
                <a:gd name="T12" fmla="*/ 0 w 61"/>
                <a:gd name="T13" fmla="*/ 3 h 48"/>
                <a:gd name="T14" fmla="*/ 0 w 61"/>
                <a:gd name="T15" fmla="*/ 3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"/>
                <a:gd name="T25" fmla="*/ 0 h 48"/>
                <a:gd name="T26" fmla="*/ 61 w 61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" h="48">
                  <a:moveTo>
                    <a:pt x="0" y="12"/>
                  </a:moveTo>
                  <a:lnTo>
                    <a:pt x="8" y="38"/>
                  </a:lnTo>
                  <a:lnTo>
                    <a:pt x="29" y="48"/>
                  </a:lnTo>
                  <a:lnTo>
                    <a:pt x="50" y="38"/>
                  </a:lnTo>
                  <a:lnTo>
                    <a:pt x="61" y="0"/>
                  </a:lnTo>
                  <a:lnTo>
                    <a:pt x="34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6" name="Freeform 47"/>
            <p:cNvSpPr>
              <a:spLocks/>
            </p:cNvSpPr>
            <p:nvPr/>
          </p:nvSpPr>
          <p:spPr bwMode="auto">
            <a:xfrm>
              <a:off x="3732" y="1855"/>
              <a:ext cx="21" cy="59"/>
            </a:xfrm>
            <a:custGeom>
              <a:avLst/>
              <a:gdLst>
                <a:gd name="T0" fmla="*/ 2 w 44"/>
                <a:gd name="T1" fmla="*/ 30 h 118"/>
                <a:gd name="T2" fmla="*/ 10 w 44"/>
                <a:gd name="T3" fmla="*/ 18 h 118"/>
                <a:gd name="T4" fmla="*/ 7 w 44"/>
                <a:gd name="T5" fmla="*/ 6 h 118"/>
                <a:gd name="T6" fmla="*/ 0 w 44"/>
                <a:gd name="T7" fmla="*/ 0 h 118"/>
                <a:gd name="T8" fmla="*/ 4 w 44"/>
                <a:gd name="T9" fmla="*/ 9 h 118"/>
                <a:gd name="T10" fmla="*/ 5 w 44"/>
                <a:gd name="T11" fmla="*/ 21 h 118"/>
                <a:gd name="T12" fmla="*/ 2 w 44"/>
                <a:gd name="T13" fmla="*/ 30 h 118"/>
                <a:gd name="T14" fmla="*/ 2 w 44"/>
                <a:gd name="T15" fmla="*/ 30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118"/>
                <a:gd name="T26" fmla="*/ 44 w 44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118">
                  <a:moveTo>
                    <a:pt x="11" y="118"/>
                  </a:moveTo>
                  <a:lnTo>
                    <a:pt x="44" y="70"/>
                  </a:lnTo>
                  <a:lnTo>
                    <a:pt x="30" y="23"/>
                  </a:lnTo>
                  <a:lnTo>
                    <a:pt x="0" y="0"/>
                  </a:lnTo>
                  <a:lnTo>
                    <a:pt x="17" y="34"/>
                  </a:lnTo>
                  <a:lnTo>
                    <a:pt x="21" y="82"/>
                  </a:lnTo>
                  <a:lnTo>
                    <a:pt x="11" y="118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7" name="Freeform 48"/>
            <p:cNvSpPr>
              <a:spLocks/>
            </p:cNvSpPr>
            <p:nvPr/>
          </p:nvSpPr>
          <p:spPr bwMode="auto">
            <a:xfrm>
              <a:off x="3705" y="1817"/>
              <a:ext cx="39" cy="36"/>
            </a:xfrm>
            <a:custGeom>
              <a:avLst/>
              <a:gdLst>
                <a:gd name="T0" fmla="*/ 20 w 78"/>
                <a:gd name="T1" fmla="*/ 2 h 72"/>
                <a:gd name="T2" fmla="*/ 7 w 78"/>
                <a:gd name="T3" fmla="*/ 6 h 72"/>
                <a:gd name="T4" fmla="*/ 0 w 78"/>
                <a:gd name="T5" fmla="*/ 18 h 72"/>
                <a:gd name="T6" fmla="*/ 0 w 78"/>
                <a:gd name="T7" fmla="*/ 9 h 72"/>
                <a:gd name="T8" fmla="*/ 2 w 78"/>
                <a:gd name="T9" fmla="*/ 5 h 72"/>
                <a:gd name="T10" fmla="*/ 11 w 78"/>
                <a:gd name="T11" fmla="*/ 0 h 72"/>
                <a:gd name="T12" fmla="*/ 20 w 78"/>
                <a:gd name="T13" fmla="*/ 2 h 72"/>
                <a:gd name="T14" fmla="*/ 20 w 78"/>
                <a:gd name="T15" fmla="*/ 2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8"/>
                <a:gd name="T25" fmla="*/ 0 h 72"/>
                <a:gd name="T26" fmla="*/ 78 w 78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8" h="72">
                  <a:moveTo>
                    <a:pt x="78" y="9"/>
                  </a:moveTo>
                  <a:lnTo>
                    <a:pt x="28" y="25"/>
                  </a:lnTo>
                  <a:lnTo>
                    <a:pt x="0" y="72"/>
                  </a:lnTo>
                  <a:lnTo>
                    <a:pt x="0" y="38"/>
                  </a:lnTo>
                  <a:lnTo>
                    <a:pt x="11" y="17"/>
                  </a:lnTo>
                  <a:lnTo>
                    <a:pt x="45" y="0"/>
                  </a:lnTo>
                  <a:lnTo>
                    <a:pt x="78" y="9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8" name="Freeform 49"/>
            <p:cNvSpPr>
              <a:spLocks/>
            </p:cNvSpPr>
            <p:nvPr/>
          </p:nvSpPr>
          <p:spPr bwMode="auto">
            <a:xfrm>
              <a:off x="3716" y="1909"/>
              <a:ext cx="16" cy="12"/>
            </a:xfrm>
            <a:custGeom>
              <a:avLst/>
              <a:gdLst>
                <a:gd name="T0" fmla="*/ 0 w 30"/>
                <a:gd name="T1" fmla="*/ 3 h 23"/>
                <a:gd name="T2" fmla="*/ 5 w 30"/>
                <a:gd name="T3" fmla="*/ 0 h 23"/>
                <a:gd name="T4" fmla="*/ 9 w 30"/>
                <a:gd name="T5" fmla="*/ 5 h 23"/>
                <a:gd name="T6" fmla="*/ 3 w 30"/>
                <a:gd name="T7" fmla="*/ 6 h 23"/>
                <a:gd name="T8" fmla="*/ 0 w 30"/>
                <a:gd name="T9" fmla="*/ 3 h 23"/>
                <a:gd name="T10" fmla="*/ 0 w 30"/>
                <a:gd name="T11" fmla="*/ 3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3"/>
                <a:gd name="T20" fmla="*/ 30 w 30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3">
                  <a:moveTo>
                    <a:pt x="0" y="12"/>
                  </a:moveTo>
                  <a:lnTo>
                    <a:pt x="19" y="0"/>
                  </a:lnTo>
                  <a:lnTo>
                    <a:pt x="30" y="19"/>
                  </a:lnTo>
                  <a:lnTo>
                    <a:pt x="9" y="2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29" name="Freeform 50"/>
            <p:cNvSpPr>
              <a:spLocks/>
            </p:cNvSpPr>
            <p:nvPr/>
          </p:nvSpPr>
          <p:spPr bwMode="auto">
            <a:xfrm>
              <a:off x="2161" y="2249"/>
              <a:ext cx="51" cy="278"/>
            </a:xfrm>
            <a:custGeom>
              <a:avLst/>
              <a:gdLst>
                <a:gd name="T0" fmla="*/ 9 w 103"/>
                <a:gd name="T1" fmla="*/ 0 h 557"/>
                <a:gd name="T2" fmla="*/ 11 w 103"/>
                <a:gd name="T3" fmla="*/ 89 h 557"/>
                <a:gd name="T4" fmla="*/ 0 w 103"/>
                <a:gd name="T5" fmla="*/ 75 h 557"/>
                <a:gd name="T6" fmla="*/ 19 w 103"/>
                <a:gd name="T7" fmla="*/ 139 h 557"/>
                <a:gd name="T8" fmla="*/ 25 w 103"/>
                <a:gd name="T9" fmla="*/ 81 h 557"/>
                <a:gd name="T10" fmla="*/ 23 w 103"/>
                <a:gd name="T11" fmla="*/ 21 h 557"/>
                <a:gd name="T12" fmla="*/ 9 w 103"/>
                <a:gd name="T13" fmla="*/ 0 h 557"/>
                <a:gd name="T14" fmla="*/ 9 w 103"/>
                <a:gd name="T15" fmla="*/ 0 h 5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3"/>
                <a:gd name="T25" fmla="*/ 0 h 557"/>
                <a:gd name="T26" fmla="*/ 103 w 103"/>
                <a:gd name="T27" fmla="*/ 557 h 5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3" h="557">
                  <a:moveTo>
                    <a:pt x="36" y="0"/>
                  </a:moveTo>
                  <a:lnTo>
                    <a:pt x="46" y="359"/>
                  </a:lnTo>
                  <a:lnTo>
                    <a:pt x="0" y="302"/>
                  </a:lnTo>
                  <a:lnTo>
                    <a:pt x="78" y="557"/>
                  </a:lnTo>
                  <a:lnTo>
                    <a:pt x="103" y="327"/>
                  </a:lnTo>
                  <a:lnTo>
                    <a:pt x="93" y="8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6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0" name="Freeform 51"/>
            <p:cNvSpPr>
              <a:spLocks/>
            </p:cNvSpPr>
            <p:nvPr/>
          </p:nvSpPr>
          <p:spPr bwMode="auto">
            <a:xfrm>
              <a:off x="2173" y="2205"/>
              <a:ext cx="42" cy="103"/>
            </a:xfrm>
            <a:custGeom>
              <a:avLst/>
              <a:gdLst>
                <a:gd name="T0" fmla="*/ 15 w 83"/>
                <a:gd name="T1" fmla="*/ 0 h 207"/>
                <a:gd name="T2" fmla="*/ 15 w 83"/>
                <a:gd name="T3" fmla="*/ 23 h 207"/>
                <a:gd name="T4" fmla="*/ 0 w 83"/>
                <a:gd name="T5" fmla="*/ 18 h 207"/>
                <a:gd name="T6" fmla="*/ 17 w 83"/>
                <a:gd name="T7" fmla="*/ 51 h 207"/>
                <a:gd name="T8" fmla="*/ 21 w 83"/>
                <a:gd name="T9" fmla="*/ 9 h 207"/>
                <a:gd name="T10" fmla="*/ 15 w 83"/>
                <a:gd name="T11" fmla="*/ 0 h 207"/>
                <a:gd name="T12" fmla="*/ 15 w 83"/>
                <a:gd name="T13" fmla="*/ 0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207"/>
                <a:gd name="T23" fmla="*/ 83 w 83"/>
                <a:gd name="T24" fmla="*/ 207 h 2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207">
                  <a:moveTo>
                    <a:pt x="57" y="0"/>
                  </a:moveTo>
                  <a:lnTo>
                    <a:pt x="57" y="93"/>
                  </a:lnTo>
                  <a:lnTo>
                    <a:pt x="0" y="72"/>
                  </a:lnTo>
                  <a:lnTo>
                    <a:pt x="68" y="207"/>
                  </a:lnTo>
                  <a:lnTo>
                    <a:pt x="83" y="36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6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1" name="Freeform 52"/>
            <p:cNvSpPr>
              <a:spLocks/>
            </p:cNvSpPr>
            <p:nvPr/>
          </p:nvSpPr>
          <p:spPr bwMode="auto">
            <a:xfrm>
              <a:off x="2041" y="2088"/>
              <a:ext cx="107" cy="119"/>
            </a:xfrm>
            <a:custGeom>
              <a:avLst/>
              <a:gdLst>
                <a:gd name="T0" fmla="*/ 0 w 212"/>
                <a:gd name="T1" fmla="*/ 0 h 237"/>
                <a:gd name="T2" fmla="*/ 33 w 212"/>
                <a:gd name="T3" fmla="*/ 59 h 237"/>
                <a:gd name="T4" fmla="*/ 41 w 212"/>
                <a:gd name="T5" fmla="*/ 60 h 237"/>
                <a:gd name="T6" fmla="*/ 54 w 212"/>
                <a:gd name="T7" fmla="*/ 30 h 237"/>
                <a:gd name="T8" fmla="*/ 25 w 212"/>
                <a:gd name="T9" fmla="*/ 20 h 237"/>
                <a:gd name="T10" fmla="*/ 0 w 212"/>
                <a:gd name="T11" fmla="*/ 0 h 237"/>
                <a:gd name="T12" fmla="*/ 0 w 212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"/>
                <a:gd name="T22" fmla="*/ 0 h 237"/>
                <a:gd name="T23" fmla="*/ 212 w 212"/>
                <a:gd name="T24" fmla="*/ 237 h 2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" h="237">
                  <a:moveTo>
                    <a:pt x="0" y="0"/>
                  </a:moveTo>
                  <a:lnTo>
                    <a:pt x="129" y="234"/>
                  </a:lnTo>
                  <a:lnTo>
                    <a:pt x="161" y="237"/>
                  </a:lnTo>
                  <a:lnTo>
                    <a:pt x="212" y="119"/>
                  </a:lnTo>
                  <a:lnTo>
                    <a:pt x="9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2" name="Freeform 53"/>
            <p:cNvSpPr>
              <a:spLocks/>
            </p:cNvSpPr>
            <p:nvPr/>
          </p:nvSpPr>
          <p:spPr bwMode="auto">
            <a:xfrm>
              <a:off x="2098" y="2223"/>
              <a:ext cx="36" cy="119"/>
            </a:xfrm>
            <a:custGeom>
              <a:avLst/>
              <a:gdLst>
                <a:gd name="T0" fmla="*/ 0 w 72"/>
                <a:gd name="T1" fmla="*/ 6 h 237"/>
                <a:gd name="T2" fmla="*/ 12 w 72"/>
                <a:gd name="T3" fmla="*/ 60 h 237"/>
                <a:gd name="T4" fmla="*/ 18 w 72"/>
                <a:gd name="T5" fmla="*/ 0 h 237"/>
                <a:gd name="T6" fmla="*/ 10 w 72"/>
                <a:gd name="T7" fmla="*/ 12 h 237"/>
                <a:gd name="T8" fmla="*/ 0 w 72"/>
                <a:gd name="T9" fmla="*/ 6 h 237"/>
                <a:gd name="T10" fmla="*/ 0 w 72"/>
                <a:gd name="T11" fmla="*/ 6 h 2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37"/>
                <a:gd name="T20" fmla="*/ 72 w 72"/>
                <a:gd name="T21" fmla="*/ 237 h 2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37">
                  <a:moveTo>
                    <a:pt x="0" y="21"/>
                  </a:moveTo>
                  <a:lnTo>
                    <a:pt x="51" y="237"/>
                  </a:lnTo>
                  <a:lnTo>
                    <a:pt x="72" y="0"/>
                  </a:lnTo>
                  <a:lnTo>
                    <a:pt x="41" y="45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3" name="Freeform 54"/>
            <p:cNvSpPr>
              <a:spLocks/>
            </p:cNvSpPr>
            <p:nvPr/>
          </p:nvSpPr>
          <p:spPr bwMode="auto">
            <a:xfrm>
              <a:off x="1981" y="2119"/>
              <a:ext cx="201" cy="683"/>
            </a:xfrm>
            <a:custGeom>
              <a:avLst/>
              <a:gdLst>
                <a:gd name="T0" fmla="*/ 15 w 401"/>
                <a:gd name="T1" fmla="*/ 52 h 1366"/>
                <a:gd name="T2" fmla="*/ 0 w 401"/>
                <a:gd name="T3" fmla="*/ 94 h 1366"/>
                <a:gd name="T4" fmla="*/ 23 w 401"/>
                <a:gd name="T5" fmla="*/ 105 h 1366"/>
                <a:gd name="T6" fmla="*/ 5 w 401"/>
                <a:gd name="T7" fmla="*/ 134 h 1366"/>
                <a:gd name="T8" fmla="*/ 77 w 401"/>
                <a:gd name="T9" fmla="*/ 342 h 1366"/>
                <a:gd name="T10" fmla="*/ 101 w 401"/>
                <a:gd name="T11" fmla="*/ 272 h 1366"/>
                <a:gd name="T12" fmla="*/ 57 w 401"/>
                <a:gd name="T13" fmla="*/ 116 h 1366"/>
                <a:gd name="T14" fmla="*/ 21 w 401"/>
                <a:gd name="T15" fmla="*/ 0 h 1366"/>
                <a:gd name="T16" fmla="*/ 15 w 401"/>
                <a:gd name="T17" fmla="*/ 52 h 1366"/>
                <a:gd name="T18" fmla="*/ 15 w 401"/>
                <a:gd name="T19" fmla="*/ 52 h 13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1"/>
                <a:gd name="T31" fmla="*/ 0 h 1366"/>
                <a:gd name="T32" fmla="*/ 401 w 401"/>
                <a:gd name="T33" fmla="*/ 1366 h 13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1" h="1366">
                  <a:moveTo>
                    <a:pt x="57" y="208"/>
                  </a:moveTo>
                  <a:lnTo>
                    <a:pt x="0" y="379"/>
                  </a:lnTo>
                  <a:lnTo>
                    <a:pt x="89" y="421"/>
                  </a:lnTo>
                  <a:lnTo>
                    <a:pt x="17" y="535"/>
                  </a:lnTo>
                  <a:lnTo>
                    <a:pt x="306" y="1366"/>
                  </a:lnTo>
                  <a:lnTo>
                    <a:pt x="401" y="1086"/>
                  </a:lnTo>
                  <a:lnTo>
                    <a:pt x="228" y="466"/>
                  </a:lnTo>
                  <a:lnTo>
                    <a:pt x="83" y="0"/>
                  </a:lnTo>
                  <a:lnTo>
                    <a:pt x="57" y="208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4" name="Freeform 55"/>
            <p:cNvSpPr>
              <a:spLocks/>
            </p:cNvSpPr>
            <p:nvPr/>
          </p:nvSpPr>
          <p:spPr bwMode="auto">
            <a:xfrm>
              <a:off x="2236" y="2215"/>
              <a:ext cx="207" cy="639"/>
            </a:xfrm>
            <a:custGeom>
              <a:avLst/>
              <a:gdLst>
                <a:gd name="T0" fmla="*/ 49 w 415"/>
                <a:gd name="T1" fmla="*/ 50 h 1278"/>
                <a:gd name="T2" fmla="*/ 40 w 415"/>
                <a:gd name="T3" fmla="*/ 193 h 1278"/>
                <a:gd name="T4" fmla="*/ 0 w 415"/>
                <a:gd name="T5" fmla="*/ 312 h 1278"/>
                <a:gd name="T6" fmla="*/ 6 w 415"/>
                <a:gd name="T7" fmla="*/ 320 h 1278"/>
                <a:gd name="T8" fmla="*/ 31 w 415"/>
                <a:gd name="T9" fmla="*/ 269 h 1278"/>
                <a:gd name="T10" fmla="*/ 69 w 415"/>
                <a:gd name="T11" fmla="*/ 161 h 1278"/>
                <a:gd name="T12" fmla="*/ 103 w 415"/>
                <a:gd name="T13" fmla="*/ 38 h 1278"/>
                <a:gd name="T14" fmla="*/ 61 w 415"/>
                <a:gd name="T15" fmla="*/ 53 h 1278"/>
                <a:gd name="T16" fmla="*/ 63 w 415"/>
                <a:gd name="T17" fmla="*/ 38 h 1278"/>
                <a:gd name="T18" fmla="*/ 74 w 415"/>
                <a:gd name="T19" fmla="*/ 22 h 1278"/>
                <a:gd name="T20" fmla="*/ 69 w 415"/>
                <a:gd name="T21" fmla="*/ 0 h 1278"/>
                <a:gd name="T22" fmla="*/ 53 w 415"/>
                <a:gd name="T23" fmla="*/ 34 h 1278"/>
                <a:gd name="T24" fmla="*/ 49 w 415"/>
                <a:gd name="T25" fmla="*/ 50 h 1278"/>
                <a:gd name="T26" fmla="*/ 49 w 415"/>
                <a:gd name="T27" fmla="*/ 50 h 12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5"/>
                <a:gd name="T43" fmla="*/ 0 h 1278"/>
                <a:gd name="T44" fmla="*/ 415 w 415"/>
                <a:gd name="T45" fmla="*/ 1278 h 12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5" h="1278">
                  <a:moveTo>
                    <a:pt x="198" y="202"/>
                  </a:moveTo>
                  <a:lnTo>
                    <a:pt x="160" y="774"/>
                  </a:lnTo>
                  <a:lnTo>
                    <a:pt x="0" y="1248"/>
                  </a:lnTo>
                  <a:lnTo>
                    <a:pt x="25" y="1278"/>
                  </a:lnTo>
                  <a:lnTo>
                    <a:pt x="124" y="1075"/>
                  </a:lnTo>
                  <a:lnTo>
                    <a:pt x="276" y="645"/>
                  </a:lnTo>
                  <a:lnTo>
                    <a:pt x="415" y="151"/>
                  </a:lnTo>
                  <a:lnTo>
                    <a:pt x="244" y="213"/>
                  </a:lnTo>
                  <a:lnTo>
                    <a:pt x="255" y="151"/>
                  </a:lnTo>
                  <a:lnTo>
                    <a:pt x="297" y="88"/>
                  </a:lnTo>
                  <a:lnTo>
                    <a:pt x="276" y="0"/>
                  </a:lnTo>
                  <a:lnTo>
                    <a:pt x="213" y="135"/>
                  </a:lnTo>
                  <a:lnTo>
                    <a:pt x="198" y="202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5" name="Freeform 56"/>
            <p:cNvSpPr>
              <a:spLocks/>
            </p:cNvSpPr>
            <p:nvPr/>
          </p:nvSpPr>
          <p:spPr bwMode="auto">
            <a:xfrm>
              <a:off x="1787" y="2130"/>
              <a:ext cx="278" cy="661"/>
            </a:xfrm>
            <a:custGeom>
              <a:avLst/>
              <a:gdLst>
                <a:gd name="T0" fmla="*/ 0 w 555"/>
                <a:gd name="T1" fmla="*/ 33 h 1324"/>
                <a:gd name="T2" fmla="*/ 24 w 555"/>
                <a:gd name="T3" fmla="*/ 109 h 1324"/>
                <a:gd name="T4" fmla="*/ 43 w 555"/>
                <a:gd name="T5" fmla="*/ 100 h 1324"/>
                <a:gd name="T6" fmla="*/ 35 w 555"/>
                <a:gd name="T7" fmla="*/ 155 h 1324"/>
                <a:gd name="T8" fmla="*/ 46 w 555"/>
                <a:gd name="T9" fmla="*/ 211 h 1324"/>
                <a:gd name="T10" fmla="*/ 51 w 555"/>
                <a:gd name="T11" fmla="*/ 296 h 1324"/>
                <a:gd name="T12" fmla="*/ 70 w 555"/>
                <a:gd name="T13" fmla="*/ 330 h 1324"/>
                <a:gd name="T14" fmla="*/ 84 w 555"/>
                <a:gd name="T15" fmla="*/ 312 h 1324"/>
                <a:gd name="T16" fmla="*/ 107 w 555"/>
                <a:gd name="T17" fmla="*/ 306 h 1324"/>
                <a:gd name="T18" fmla="*/ 139 w 555"/>
                <a:gd name="T19" fmla="*/ 320 h 1324"/>
                <a:gd name="T20" fmla="*/ 96 w 555"/>
                <a:gd name="T21" fmla="*/ 198 h 1324"/>
                <a:gd name="T22" fmla="*/ 64 w 555"/>
                <a:gd name="T23" fmla="*/ 132 h 1324"/>
                <a:gd name="T24" fmla="*/ 79 w 555"/>
                <a:gd name="T25" fmla="*/ 119 h 1324"/>
                <a:gd name="T26" fmla="*/ 69 w 555"/>
                <a:gd name="T27" fmla="*/ 114 h 1324"/>
                <a:gd name="T28" fmla="*/ 74 w 555"/>
                <a:gd name="T29" fmla="*/ 0 h 1324"/>
                <a:gd name="T30" fmla="*/ 36 w 555"/>
                <a:gd name="T31" fmla="*/ 13 h 1324"/>
                <a:gd name="T32" fmla="*/ 0 w 555"/>
                <a:gd name="T33" fmla="*/ 33 h 1324"/>
                <a:gd name="T34" fmla="*/ 0 w 555"/>
                <a:gd name="T35" fmla="*/ 33 h 13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55"/>
                <a:gd name="T55" fmla="*/ 0 h 1324"/>
                <a:gd name="T56" fmla="*/ 555 w 555"/>
                <a:gd name="T57" fmla="*/ 1324 h 13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55" h="1324">
                  <a:moveTo>
                    <a:pt x="0" y="133"/>
                  </a:moveTo>
                  <a:lnTo>
                    <a:pt x="93" y="436"/>
                  </a:lnTo>
                  <a:lnTo>
                    <a:pt x="171" y="400"/>
                  </a:lnTo>
                  <a:lnTo>
                    <a:pt x="139" y="622"/>
                  </a:lnTo>
                  <a:lnTo>
                    <a:pt x="181" y="846"/>
                  </a:lnTo>
                  <a:lnTo>
                    <a:pt x="201" y="1185"/>
                  </a:lnTo>
                  <a:lnTo>
                    <a:pt x="279" y="1324"/>
                  </a:lnTo>
                  <a:lnTo>
                    <a:pt x="336" y="1251"/>
                  </a:lnTo>
                  <a:lnTo>
                    <a:pt x="426" y="1225"/>
                  </a:lnTo>
                  <a:lnTo>
                    <a:pt x="555" y="1284"/>
                  </a:lnTo>
                  <a:lnTo>
                    <a:pt x="384" y="795"/>
                  </a:lnTo>
                  <a:lnTo>
                    <a:pt x="253" y="529"/>
                  </a:lnTo>
                  <a:lnTo>
                    <a:pt x="315" y="478"/>
                  </a:lnTo>
                  <a:lnTo>
                    <a:pt x="274" y="457"/>
                  </a:lnTo>
                  <a:lnTo>
                    <a:pt x="295" y="0"/>
                  </a:lnTo>
                  <a:lnTo>
                    <a:pt x="144" y="52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6" name="Freeform 57"/>
            <p:cNvSpPr>
              <a:spLocks/>
            </p:cNvSpPr>
            <p:nvPr/>
          </p:nvSpPr>
          <p:spPr bwMode="auto">
            <a:xfrm>
              <a:off x="2499" y="2433"/>
              <a:ext cx="108" cy="130"/>
            </a:xfrm>
            <a:custGeom>
              <a:avLst/>
              <a:gdLst>
                <a:gd name="T0" fmla="*/ 14 w 217"/>
                <a:gd name="T1" fmla="*/ 15 h 260"/>
                <a:gd name="T2" fmla="*/ 0 w 217"/>
                <a:gd name="T3" fmla="*/ 65 h 260"/>
                <a:gd name="T4" fmla="*/ 18 w 217"/>
                <a:gd name="T5" fmla="*/ 59 h 260"/>
                <a:gd name="T6" fmla="*/ 40 w 217"/>
                <a:gd name="T7" fmla="*/ 54 h 260"/>
                <a:gd name="T8" fmla="*/ 54 w 217"/>
                <a:gd name="T9" fmla="*/ 38 h 260"/>
                <a:gd name="T10" fmla="*/ 49 w 217"/>
                <a:gd name="T11" fmla="*/ 24 h 260"/>
                <a:gd name="T12" fmla="*/ 27 w 217"/>
                <a:gd name="T13" fmla="*/ 31 h 260"/>
                <a:gd name="T14" fmla="*/ 33 w 217"/>
                <a:gd name="T15" fmla="*/ 0 h 260"/>
                <a:gd name="T16" fmla="*/ 14 w 217"/>
                <a:gd name="T17" fmla="*/ 15 h 260"/>
                <a:gd name="T18" fmla="*/ 14 w 217"/>
                <a:gd name="T19" fmla="*/ 15 h 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7"/>
                <a:gd name="T31" fmla="*/ 0 h 260"/>
                <a:gd name="T32" fmla="*/ 217 w 217"/>
                <a:gd name="T33" fmla="*/ 260 h 2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7" h="260">
                  <a:moveTo>
                    <a:pt x="57" y="63"/>
                  </a:moveTo>
                  <a:lnTo>
                    <a:pt x="0" y="260"/>
                  </a:lnTo>
                  <a:lnTo>
                    <a:pt x="72" y="239"/>
                  </a:lnTo>
                  <a:lnTo>
                    <a:pt x="160" y="219"/>
                  </a:lnTo>
                  <a:lnTo>
                    <a:pt x="217" y="152"/>
                  </a:lnTo>
                  <a:lnTo>
                    <a:pt x="196" y="99"/>
                  </a:lnTo>
                  <a:lnTo>
                    <a:pt x="108" y="125"/>
                  </a:lnTo>
                  <a:lnTo>
                    <a:pt x="135" y="0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7" name="Freeform 58"/>
            <p:cNvSpPr>
              <a:spLocks/>
            </p:cNvSpPr>
            <p:nvPr/>
          </p:nvSpPr>
          <p:spPr bwMode="auto">
            <a:xfrm>
              <a:off x="2500" y="2576"/>
              <a:ext cx="185" cy="257"/>
            </a:xfrm>
            <a:custGeom>
              <a:avLst/>
              <a:gdLst>
                <a:gd name="T0" fmla="*/ 6 w 369"/>
                <a:gd name="T1" fmla="*/ 12 h 513"/>
                <a:gd name="T2" fmla="*/ 46 w 369"/>
                <a:gd name="T3" fmla="*/ 0 h 513"/>
                <a:gd name="T4" fmla="*/ 76 w 369"/>
                <a:gd name="T5" fmla="*/ 8 h 513"/>
                <a:gd name="T6" fmla="*/ 93 w 369"/>
                <a:gd name="T7" fmla="*/ 65 h 513"/>
                <a:gd name="T8" fmla="*/ 89 w 369"/>
                <a:gd name="T9" fmla="*/ 129 h 513"/>
                <a:gd name="T10" fmla="*/ 60 w 369"/>
                <a:gd name="T11" fmla="*/ 114 h 513"/>
                <a:gd name="T12" fmla="*/ 33 w 369"/>
                <a:gd name="T13" fmla="*/ 127 h 513"/>
                <a:gd name="T14" fmla="*/ 24 w 369"/>
                <a:gd name="T15" fmla="*/ 39 h 513"/>
                <a:gd name="T16" fmla="*/ 7 w 369"/>
                <a:gd name="T17" fmla="*/ 69 h 513"/>
                <a:gd name="T18" fmla="*/ 0 w 369"/>
                <a:gd name="T19" fmla="*/ 49 h 513"/>
                <a:gd name="T20" fmla="*/ 8 w 369"/>
                <a:gd name="T21" fmla="*/ 34 h 513"/>
                <a:gd name="T22" fmla="*/ 6 w 369"/>
                <a:gd name="T23" fmla="*/ 12 h 513"/>
                <a:gd name="T24" fmla="*/ 6 w 369"/>
                <a:gd name="T25" fmla="*/ 12 h 5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9"/>
                <a:gd name="T40" fmla="*/ 0 h 513"/>
                <a:gd name="T41" fmla="*/ 369 w 369"/>
                <a:gd name="T42" fmla="*/ 513 h 5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9" h="513">
                  <a:moveTo>
                    <a:pt x="21" y="46"/>
                  </a:moveTo>
                  <a:lnTo>
                    <a:pt x="182" y="0"/>
                  </a:lnTo>
                  <a:lnTo>
                    <a:pt x="302" y="30"/>
                  </a:lnTo>
                  <a:lnTo>
                    <a:pt x="369" y="259"/>
                  </a:lnTo>
                  <a:lnTo>
                    <a:pt x="354" y="513"/>
                  </a:lnTo>
                  <a:lnTo>
                    <a:pt x="239" y="456"/>
                  </a:lnTo>
                  <a:lnTo>
                    <a:pt x="131" y="508"/>
                  </a:lnTo>
                  <a:lnTo>
                    <a:pt x="95" y="156"/>
                  </a:lnTo>
                  <a:lnTo>
                    <a:pt x="26" y="274"/>
                  </a:lnTo>
                  <a:lnTo>
                    <a:pt x="0" y="196"/>
                  </a:lnTo>
                  <a:lnTo>
                    <a:pt x="32" y="135"/>
                  </a:lnTo>
                  <a:lnTo>
                    <a:pt x="21" y="46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8" name="Freeform 59"/>
            <p:cNvSpPr>
              <a:spLocks/>
            </p:cNvSpPr>
            <p:nvPr/>
          </p:nvSpPr>
          <p:spPr bwMode="auto">
            <a:xfrm>
              <a:off x="2421" y="2207"/>
              <a:ext cx="117" cy="135"/>
            </a:xfrm>
            <a:custGeom>
              <a:avLst/>
              <a:gdLst>
                <a:gd name="T0" fmla="*/ 0 w 234"/>
                <a:gd name="T1" fmla="*/ 5 h 270"/>
                <a:gd name="T2" fmla="*/ 21 w 234"/>
                <a:gd name="T3" fmla="*/ 0 h 270"/>
                <a:gd name="T4" fmla="*/ 35 w 234"/>
                <a:gd name="T5" fmla="*/ 4 h 270"/>
                <a:gd name="T6" fmla="*/ 59 w 234"/>
                <a:gd name="T7" fmla="*/ 18 h 270"/>
                <a:gd name="T8" fmla="*/ 49 w 234"/>
                <a:gd name="T9" fmla="*/ 33 h 270"/>
                <a:gd name="T10" fmla="*/ 34 w 234"/>
                <a:gd name="T11" fmla="*/ 68 h 270"/>
                <a:gd name="T12" fmla="*/ 39 w 234"/>
                <a:gd name="T13" fmla="*/ 19 h 270"/>
                <a:gd name="T14" fmla="*/ 13 w 234"/>
                <a:gd name="T15" fmla="*/ 22 h 270"/>
                <a:gd name="T16" fmla="*/ 24 w 234"/>
                <a:gd name="T17" fmla="*/ 10 h 270"/>
                <a:gd name="T18" fmla="*/ 3 w 234"/>
                <a:gd name="T19" fmla="*/ 12 h 270"/>
                <a:gd name="T20" fmla="*/ 0 w 234"/>
                <a:gd name="T21" fmla="*/ 5 h 270"/>
                <a:gd name="T22" fmla="*/ 0 w 234"/>
                <a:gd name="T23" fmla="*/ 5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4"/>
                <a:gd name="T37" fmla="*/ 0 h 270"/>
                <a:gd name="T38" fmla="*/ 234 w 234"/>
                <a:gd name="T39" fmla="*/ 270 h 2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4" h="270">
                  <a:moveTo>
                    <a:pt x="0" y="21"/>
                  </a:moveTo>
                  <a:lnTo>
                    <a:pt x="82" y="0"/>
                  </a:lnTo>
                  <a:lnTo>
                    <a:pt x="139" y="17"/>
                  </a:lnTo>
                  <a:lnTo>
                    <a:pt x="234" y="75"/>
                  </a:lnTo>
                  <a:lnTo>
                    <a:pt x="196" y="132"/>
                  </a:lnTo>
                  <a:lnTo>
                    <a:pt x="135" y="270"/>
                  </a:lnTo>
                  <a:lnTo>
                    <a:pt x="156" y="78"/>
                  </a:lnTo>
                  <a:lnTo>
                    <a:pt x="51" y="90"/>
                  </a:lnTo>
                  <a:lnTo>
                    <a:pt x="93" y="42"/>
                  </a:lnTo>
                  <a:lnTo>
                    <a:pt x="10" y="4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39" name="Freeform 60"/>
            <p:cNvSpPr>
              <a:spLocks/>
            </p:cNvSpPr>
            <p:nvPr/>
          </p:nvSpPr>
          <p:spPr bwMode="auto">
            <a:xfrm>
              <a:off x="1624" y="2223"/>
              <a:ext cx="147" cy="379"/>
            </a:xfrm>
            <a:custGeom>
              <a:avLst/>
              <a:gdLst>
                <a:gd name="T0" fmla="*/ 54 w 295"/>
                <a:gd name="T1" fmla="*/ 1 h 758"/>
                <a:gd name="T2" fmla="*/ 67 w 295"/>
                <a:gd name="T3" fmla="*/ 58 h 758"/>
                <a:gd name="T4" fmla="*/ 49 w 295"/>
                <a:gd name="T5" fmla="*/ 49 h 758"/>
                <a:gd name="T6" fmla="*/ 63 w 295"/>
                <a:gd name="T7" fmla="*/ 96 h 758"/>
                <a:gd name="T8" fmla="*/ 58 w 295"/>
                <a:gd name="T9" fmla="*/ 110 h 758"/>
                <a:gd name="T10" fmla="*/ 73 w 295"/>
                <a:gd name="T11" fmla="*/ 123 h 758"/>
                <a:gd name="T12" fmla="*/ 69 w 295"/>
                <a:gd name="T13" fmla="*/ 146 h 758"/>
                <a:gd name="T14" fmla="*/ 45 w 295"/>
                <a:gd name="T15" fmla="*/ 164 h 758"/>
                <a:gd name="T16" fmla="*/ 64 w 295"/>
                <a:gd name="T17" fmla="*/ 173 h 758"/>
                <a:gd name="T18" fmla="*/ 49 w 295"/>
                <a:gd name="T19" fmla="*/ 190 h 758"/>
                <a:gd name="T20" fmla="*/ 0 w 295"/>
                <a:gd name="T21" fmla="*/ 178 h 758"/>
                <a:gd name="T22" fmla="*/ 15 w 295"/>
                <a:gd name="T23" fmla="*/ 119 h 758"/>
                <a:gd name="T24" fmla="*/ 50 w 295"/>
                <a:gd name="T25" fmla="*/ 144 h 758"/>
                <a:gd name="T26" fmla="*/ 32 w 295"/>
                <a:gd name="T27" fmla="*/ 81 h 758"/>
                <a:gd name="T28" fmla="*/ 33 w 295"/>
                <a:gd name="T29" fmla="*/ 50 h 758"/>
                <a:gd name="T30" fmla="*/ 42 w 295"/>
                <a:gd name="T31" fmla="*/ 68 h 758"/>
                <a:gd name="T32" fmla="*/ 43 w 295"/>
                <a:gd name="T33" fmla="*/ 30 h 758"/>
                <a:gd name="T34" fmla="*/ 45 w 295"/>
                <a:gd name="T35" fmla="*/ 0 h 758"/>
                <a:gd name="T36" fmla="*/ 54 w 295"/>
                <a:gd name="T37" fmla="*/ 1 h 758"/>
                <a:gd name="T38" fmla="*/ 54 w 295"/>
                <a:gd name="T39" fmla="*/ 1 h 7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5"/>
                <a:gd name="T61" fmla="*/ 0 h 758"/>
                <a:gd name="T62" fmla="*/ 295 w 295"/>
                <a:gd name="T63" fmla="*/ 758 h 7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5" h="758">
                  <a:moveTo>
                    <a:pt x="217" y="5"/>
                  </a:moveTo>
                  <a:lnTo>
                    <a:pt x="270" y="234"/>
                  </a:lnTo>
                  <a:lnTo>
                    <a:pt x="196" y="197"/>
                  </a:lnTo>
                  <a:lnTo>
                    <a:pt x="253" y="384"/>
                  </a:lnTo>
                  <a:lnTo>
                    <a:pt x="232" y="441"/>
                  </a:lnTo>
                  <a:lnTo>
                    <a:pt x="295" y="494"/>
                  </a:lnTo>
                  <a:lnTo>
                    <a:pt x="279" y="581"/>
                  </a:lnTo>
                  <a:lnTo>
                    <a:pt x="180" y="654"/>
                  </a:lnTo>
                  <a:lnTo>
                    <a:pt x="258" y="690"/>
                  </a:lnTo>
                  <a:lnTo>
                    <a:pt x="196" y="758"/>
                  </a:lnTo>
                  <a:lnTo>
                    <a:pt x="0" y="711"/>
                  </a:lnTo>
                  <a:lnTo>
                    <a:pt x="61" y="477"/>
                  </a:lnTo>
                  <a:lnTo>
                    <a:pt x="201" y="576"/>
                  </a:lnTo>
                  <a:lnTo>
                    <a:pt x="129" y="321"/>
                  </a:lnTo>
                  <a:lnTo>
                    <a:pt x="135" y="201"/>
                  </a:lnTo>
                  <a:lnTo>
                    <a:pt x="171" y="270"/>
                  </a:lnTo>
                  <a:lnTo>
                    <a:pt x="175" y="123"/>
                  </a:lnTo>
                  <a:lnTo>
                    <a:pt x="180" y="0"/>
                  </a:lnTo>
                  <a:lnTo>
                    <a:pt x="217" y="5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0" name="Freeform 61"/>
            <p:cNvSpPr>
              <a:spLocks/>
            </p:cNvSpPr>
            <p:nvPr/>
          </p:nvSpPr>
          <p:spPr bwMode="auto">
            <a:xfrm>
              <a:off x="1597" y="2615"/>
              <a:ext cx="104" cy="47"/>
            </a:xfrm>
            <a:custGeom>
              <a:avLst/>
              <a:gdLst>
                <a:gd name="T0" fmla="*/ 6 w 207"/>
                <a:gd name="T1" fmla="*/ 1 h 93"/>
                <a:gd name="T2" fmla="*/ 0 w 207"/>
                <a:gd name="T3" fmla="*/ 22 h 93"/>
                <a:gd name="T4" fmla="*/ 52 w 207"/>
                <a:gd name="T5" fmla="*/ 24 h 93"/>
                <a:gd name="T6" fmla="*/ 15 w 207"/>
                <a:gd name="T7" fmla="*/ 13 h 93"/>
                <a:gd name="T8" fmla="*/ 47 w 207"/>
                <a:gd name="T9" fmla="*/ 0 h 93"/>
                <a:gd name="T10" fmla="*/ 6 w 207"/>
                <a:gd name="T11" fmla="*/ 1 h 93"/>
                <a:gd name="T12" fmla="*/ 6 w 207"/>
                <a:gd name="T13" fmla="*/ 1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93"/>
                <a:gd name="T23" fmla="*/ 207 w 207"/>
                <a:gd name="T24" fmla="*/ 93 h 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93">
                  <a:moveTo>
                    <a:pt x="21" y="4"/>
                  </a:moveTo>
                  <a:lnTo>
                    <a:pt x="0" y="87"/>
                  </a:lnTo>
                  <a:lnTo>
                    <a:pt x="207" y="93"/>
                  </a:lnTo>
                  <a:lnTo>
                    <a:pt x="57" y="51"/>
                  </a:lnTo>
                  <a:lnTo>
                    <a:pt x="188" y="0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1" name="Freeform 62"/>
            <p:cNvSpPr>
              <a:spLocks/>
            </p:cNvSpPr>
            <p:nvPr/>
          </p:nvSpPr>
          <p:spPr bwMode="auto">
            <a:xfrm>
              <a:off x="1608" y="2766"/>
              <a:ext cx="402" cy="322"/>
            </a:xfrm>
            <a:custGeom>
              <a:avLst/>
              <a:gdLst>
                <a:gd name="T0" fmla="*/ 201 w 804"/>
                <a:gd name="T1" fmla="*/ 75 h 645"/>
                <a:gd name="T2" fmla="*/ 139 w 804"/>
                <a:gd name="T3" fmla="*/ 31 h 645"/>
                <a:gd name="T4" fmla="*/ 118 w 804"/>
                <a:gd name="T5" fmla="*/ 21 h 645"/>
                <a:gd name="T6" fmla="*/ 101 w 804"/>
                <a:gd name="T7" fmla="*/ 14 h 645"/>
                <a:gd name="T8" fmla="*/ 81 w 804"/>
                <a:gd name="T9" fmla="*/ 14 h 645"/>
                <a:gd name="T10" fmla="*/ 74 w 804"/>
                <a:gd name="T11" fmla="*/ 0 h 645"/>
                <a:gd name="T12" fmla="*/ 59 w 804"/>
                <a:gd name="T13" fmla="*/ 27 h 645"/>
                <a:gd name="T14" fmla="*/ 34 w 804"/>
                <a:gd name="T15" fmla="*/ 28 h 645"/>
                <a:gd name="T16" fmla="*/ 50 w 804"/>
                <a:gd name="T17" fmla="*/ 1 h 645"/>
                <a:gd name="T18" fmla="*/ 26 w 804"/>
                <a:gd name="T19" fmla="*/ 24 h 645"/>
                <a:gd name="T20" fmla="*/ 0 w 804"/>
                <a:gd name="T21" fmla="*/ 10 h 645"/>
                <a:gd name="T22" fmla="*/ 20 w 804"/>
                <a:gd name="T23" fmla="*/ 35 h 645"/>
                <a:gd name="T24" fmla="*/ 66 w 804"/>
                <a:gd name="T25" fmla="*/ 42 h 645"/>
                <a:gd name="T26" fmla="*/ 78 w 804"/>
                <a:gd name="T27" fmla="*/ 75 h 645"/>
                <a:gd name="T28" fmla="*/ 146 w 804"/>
                <a:gd name="T29" fmla="*/ 119 h 645"/>
                <a:gd name="T30" fmla="*/ 107 w 804"/>
                <a:gd name="T31" fmla="*/ 126 h 645"/>
                <a:gd name="T32" fmla="*/ 148 w 804"/>
                <a:gd name="T33" fmla="*/ 161 h 645"/>
                <a:gd name="T34" fmla="*/ 169 w 804"/>
                <a:gd name="T35" fmla="*/ 105 h 645"/>
                <a:gd name="T36" fmla="*/ 201 w 804"/>
                <a:gd name="T37" fmla="*/ 75 h 645"/>
                <a:gd name="T38" fmla="*/ 201 w 804"/>
                <a:gd name="T39" fmla="*/ 75 h 6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04"/>
                <a:gd name="T61" fmla="*/ 0 h 645"/>
                <a:gd name="T62" fmla="*/ 804 w 804"/>
                <a:gd name="T63" fmla="*/ 645 h 6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04" h="645">
                  <a:moveTo>
                    <a:pt x="804" y="303"/>
                  </a:moveTo>
                  <a:lnTo>
                    <a:pt x="555" y="126"/>
                  </a:lnTo>
                  <a:lnTo>
                    <a:pt x="473" y="84"/>
                  </a:lnTo>
                  <a:lnTo>
                    <a:pt x="405" y="57"/>
                  </a:lnTo>
                  <a:lnTo>
                    <a:pt x="321" y="57"/>
                  </a:lnTo>
                  <a:lnTo>
                    <a:pt x="296" y="0"/>
                  </a:lnTo>
                  <a:lnTo>
                    <a:pt x="239" y="111"/>
                  </a:lnTo>
                  <a:lnTo>
                    <a:pt x="135" y="114"/>
                  </a:lnTo>
                  <a:lnTo>
                    <a:pt x="203" y="6"/>
                  </a:lnTo>
                  <a:lnTo>
                    <a:pt x="104" y="99"/>
                  </a:lnTo>
                  <a:lnTo>
                    <a:pt x="0" y="42"/>
                  </a:lnTo>
                  <a:lnTo>
                    <a:pt x="77" y="141"/>
                  </a:lnTo>
                  <a:lnTo>
                    <a:pt x="264" y="171"/>
                  </a:lnTo>
                  <a:lnTo>
                    <a:pt x="311" y="303"/>
                  </a:lnTo>
                  <a:lnTo>
                    <a:pt x="581" y="479"/>
                  </a:lnTo>
                  <a:lnTo>
                    <a:pt x="431" y="504"/>
                  </a:lnTo>
                  <a:lnTo>
                    <a:pt x="591" y="645"/>
                  </a:lnTo>
                  <a:lnTo>
                    <a:pt x="674" y="421"/>
                  </a:lnTo>
                  <a:lnTo>
                    <a:pt x="804" y="303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2" name="Freeform 63"/>
            <p:cNvSpPr>
              <a:spLocks/>
            </p:cNvSpPr>
            <p:nvPr/>
          </p:nvSpPr>
          <p:spPr bwMode="auto">
            <a:xfrm>
              <a:off x="1621" y="2716"/>
              <a:ext cx="99" cy="96"/>
            </a:xfrm>
            <a:custGeom>
              <a:avLst/>
              <a:gdLst>
                <a:gd name="T0" fmla="*/ 0 w 198"/>
                <a:gd name="T1" fmla="*/ 36 h 193"/>
                <a:gd name="T2" fmla="*/ 12 w 198"/>
                <a:gd name="T3" fmla="*/ 15 h 193"/>
                <a:gd name="T4" fmla="*/ 25 w 198"/>
                <a:gd name="T5" fmla="*/ 0 h 193"/>
                <a:gd name="T6" fmla="*/ 20 w 198"/>
                <a:gd name="T7" fmla="*/ 21 h 193"/>
                <a:gd name="T8" fmla="*/ 50 w 198"/>
                <a:gd name="T9" fmla="*/ 9 h 193"/>
                <a:gd name="T10" fmla="*/ 11 w 198"/>
                <a:gd name="T11" fmla="*/ 33 h 193"/>
                <a:gd name="T12" fmla="*/ 3 w 198"/>
                <a:gd name="T13" fmla="*/ 48 h 193"/>
                <a:gd name="T14" fmla="*/ 0 w 198"/>
                <a:gd name="T15" fmla="*/ 36 h 193"/>
                <a:gd name="T16" fmla="*/ 0 w 198"/>
                <a:gd name="T17" fmla="*/ 36 h 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8"/>
                <a:gd name="T28" fmla="*/ 0 h 193"/>
                <a:gd name="T29" fmla="*/ 198 w 198"/>
                <a:gd name="T30" fmla="*/ 193 h 19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8" h="193">
                  <a:moveTo>
                    <a:pt x="0" y="147"/>
                  </a:moveTo>
                  <a:lnTo>
                    <a:pt x="48" y="63"/>
                  </a:lnTo>
                  <a:lnTo>
                    <a:pt x="99" y="0"/>
                  </a:lnTo>
                  <a:lnTo>
                    <a:pt x="78" y="84"/>
                  </a:lnTo>
                  <a:lnTo>
                    <a:pt x="198" y="37"/>
                  </a:lnTo>
                  <a:lnTo>
                    <a:pt x="42" y="132"/>
                  </a:lnTo>
                  <a:lnTo>
                    <a:pt x="15" y="193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3" name="Freeform 64"/>
            <p:cNvSpPr>
              <a:spLocks/>
            </p:cNvSpPr>
            <p:nvPr/>
          </p:nvSpPr>
          <p:spPr bwMode="auto">
            <a:xfrm>
              <a:off x="1626" y="2691"/>
              <a:ext cx="114" cy="22"/>
            </a:xfrm>
            <a:custGeom>
              <a:avLst/>
              <a:gdLst>
                <a:gd name="T0" fmla="*/ 0 w 228"/>
                <a:gd name="T1" fmla="*/ 11 h 46"/>
                <a:gd name="T2" fmla="*/ 57 w 228"/>
                <a:gd name="T3" fmla="*/ 2 h 46"/>
                <a:gd name="T4" fmla="*/ 19 w 228"/>
                <a:gd name="T5" fmla="*/ 0 h 46"/>
                <a:gd name="T6" fmla="*/ 0 w 228"/>
                <a:gd name="T7" fmla="*/ 11 h 46"/>
                <a:gd name="T8" fmla="*/ 0 w 228"/>
                <a:gd name="T9" fmla="*/ 11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46"/>
                <a:gd name="T17" fmla="*/ 228 w 22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46">
                  <a:moveTo>
                    <a:pt x="0" y="46"/>
                  </a:moveTo>
                  <a:lnTo>
                    <a:pt x="228" y="10"/>
                  </a:lnTo>
                  <a:lnTo>
                    <a:pt x="74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4" name="Freeform 65"/>
            <p:cNvSpPr>
              <a:spLocks/>
            </p:cNvSpPr>
            <p:nvPr/>
          </p:nvSpPr>
          <p:spPr bwMode="auto">
            <a:xfrm>
              <a:off x="1779" y="3085"/>
              <a:ext cx="340" cy="358"/>
            </a:xfrm>
            <a:custGeom>
              <a:avLst/>
              <a:gdLst>
                <a:gd name="T0" fmla="*/ 3 w 680"/>
                <a:gd name="T1" fmla="*/ 0 h 717"/>
                <a:gd name="T2" fmla="*/ 31 w 680"/>
                <a:gd name="T3" fmla="*/ 31 h 717"/>
                <a:gd name="T4" fmla="*/ 81 w 680"/>
                <a:gd name="T5" fmla="*/ 51 h 717"/>
                <a:gd name="T6" fmla="*/ 101 w 680"/>
                <a:gd name="T7" fmla="*/ 48 h 717"/>
                <a:gd name="T8" fmla="*/ 125 w 680"/>
                <a:gd name="T9" fmla="*/ 23 h 717"/>
                <a:gd name="T10" fmla="*/ 149 w 680"/>
                <a:gd name="T11" fmla="*/ 30 h 717"/>
                <a:gd name="T12" fmla="*/ 147 w 680"/>
                <a:gd name="T13" fmla="*/ 61 h 717"/>
                <a:gd name="T14" fmla="*/ 170 w 680"/>
                <a:gd name="T15" fmla="*/ 174 h 717"/>
                <a:gd name="T16" fmla="*/ 141 w 680"/>
                <a:gd name="T17" fmla="*/ 175 h 717"/>
                <a:gd name="T18" fmla="*/ 82 w 680"/>
                <a:gd name="T19" fmla="*/ 140 h 717"/>
                <a:gd name="T20" fmla="*/ 77 w 680"/>
                <a:gd name="T21" fmla="*/ 179 h 717"/>
                <a:gd name="T22" fmla="*/ 27 w 680"/>
                <a:gd name="T23" fmla="*/ 174 h 717"/>
                <a:gd name="T24" fmla="*/ 21 w 680"/>
                <a:gd name="T25" fmla="*/ 66 h 717"/>
                <a:gd name="T26" fmla="*/ 0 w 680"/>
                <a:gd name="T27" fmla="*/ 118 h 717"/>
                <a:gd name="T28" fmla="*/ 3 w 680"/>
                <a:gd name="T29" fmla="*/ 28 h 717"/>
                <a:gd name="T30" fmla="*/ 3 w 680"/>
                <a:gd name="T31" fmla="*/ 0 h 717"/>
                <a:gd name="T32" fmla="*/ 3 w 680"/>
                <a:gd name="T33" fmla="*/ 0 h 7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0"/>
                <a:gd name="T52" fmla="*/ 0 h 717"/>
                <a:gd name="T53" fmla="*/ 680 w 680"/>
                <a:gd name="T54" fmla="*/ 717 h 7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0" h="717">
                  <a:moveTo>
                    <a:pt x="11" y="0"/>
                  </a:moveTo>
                  <a:lnTo>
                    <a:pt x="125" y="126"/>
                  </a:lnTo>
                  <a:lnTo>
                    <a:pt x="323" y="204"/>
                  </a:lnTo>
                  <a:lnTo>
                    <a:pt x="405" y="192"/>
                  </a:lnTo>
                  <a:lnTo>
                    <a:pt x="500" y="95"/>
                  </a:lnTo>
                  <a:lnTo>
                    <a:pt x="593" y="120"/>
                  </a:lnTo>
                  <a:lnTo>
                    <a:pt x="587" y="245"/>
                  </a:lnTo>
                  <a:lnTo>
                    <a:pt x="680" y="696"/>
                  </a:lnTo>
                  <a:lnTo>
                    <a:pt x="561" y="702"/>
                  </a:lnTo>
                  <a:lnTo>
                    <a:pt x="327" y="563"/>
                  </a:lnTo>
                  <a:lnTo>
                    <a:pt x="306" y="717"/>
                  </a:lnTo>
                  <a:lnTo>
                    <a:pt x="110" y="696"/>
                  </a:lnTo>
                  <a:lnTo>
                    <a:pt x="83" y="266"/>
                  </a:lnTo>
                  <a:lnTo>
                    <a:pt x="0" y="474"/>
                  </a:lnTo>
                  <a:lnTo>
                    <a:pt x="11" y="11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5" name="Freeform 66"/>
            <p:cNvSpPr>
              <a:spLocks/>
            </p:cNvSpPr>
            <p:nvPr/>
          </p:nvSpPr>
          <p:spPr bwMode="auto">
            <a:xfrm>
              <a:off x="1798" y="3499"/>
              <a:ext cx="218" cy="178"/>
            </a:xfrm>
            <a:custGeom>
              <a:avLst/>
              <a:gdLst>
                <a:gd name="T0" fmla="*/ 16 w 435"/>
                <a:gd name="T1" fmla="*/ 0 h 358"/>
                <a:gd name="T2" fmla="*/ 83 w 435"/>
                <a:gd name="T3" fmla="*/ 11 h 358"/>
                <a:gd name="T4" fmla="*/ 77 w 435"/>
                <a:gd name="T5" fmla="*/ 22 h 358"/>
                <a:gd name="T6" fmla="*/ 109 w 435"/>
                <a:gd name="T7" fmla="*/ 39 h 358"/>
                <a:gd name="T8" fmla="*/ 57 w 435"/>
                <a:gd name="T9" fmla="*/ 50 h 358"/>
                <a:gd name="T10" fmla="*/ 93 w 435"/>
                <a:gd name="T11" fmla="*/ 86 h 358"/>
                <a:gd name="T12" fmla="*/ 20 w 435"/>
                <a:gd name="T13" fmla="*/ 89 h 358"/>
                <a:gd name="T14" fmla="*/ 0 w 435"/>
                <a:gd name="T15" fmla="*/ 31 h 358"/>
                <a:gd name="T16" fmla="*/ 17 w 435"/>
                <a:gd name="T17" fmla="*/ 54 h 358"/>
                <a:gd name="T18" fmla="*/ 16 w 435"/>
                <a:gd name="T19" fmla="*/ 0 h 358"/>
                <a:gd name="T20" fmla="*/ 16 w 435"/>
                <a:gd name="T21" fmla="*/ 0 h 3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5"/>
                <a:gd name="T34" fmla="*/ 0 h 358"/>
                <a:gd name="T35" fmla="*/ 435 w 435"/>
                <a:gd name="T36" fmla="*/ 358 h 35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5" h="358">
                  <a:moveTo>
                    <a:pt x="61" y="0"/>
                  </a:moveTo>
                  <a:lnTo>
                    <a:pt x="331" y="46"/>
                  </a:lnTo>
                  <a:lnTo>
                    <a:pt x="306" y="88"/>
                  </a:lnTo>
                  <a:lnTo>
                    <a:pt x="435" y="156"/>
                  </a:lnTo>
                  <a:lnTo>
                    <a:pt x="228" y="202"/>
                  </a:lnTo>
                  <a:lnTo>
                    <a:pt x="372" y="348"/>
                  </a:lnTo>
                  <a:lnTo>
                    <a:pt x="78" y="358"/>
                  </a:lnTo>
                  <a:lnTo>
                    <a:pt x="0" y="124"/>
                  </a:lnTo>
                  <a:lnTo>
                    <a:pt x="66" y="219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6" name="Freeform 67"/>
            <p:cNvSpPr>
              <a:spLocks/>
            </p:cNvSpPr>
            <p:nvPr/>
          </p:nvSpPr>
          <p:spPr bwMode="auto">
            <a:xfrm>
              <a:off x="2005" y="2363"/>
              <a:ext cx="129" cy="382"/>
            </a:xfrm>
            <a:custGeom>
              <a:avLst/>
              <a:gdLst>
                <a:gd name="T0" fmla="*/ 0 w 259"/>
                <a:gd name="T1" fmla="*/ 19 h 765"/>
                <a:gd name="T2" fmla="*/ 64 w 259"/>
                <a:gd name="T3" fmla="*/ 191 h 765"/>
                <a:gd name="T4" fmla="*/ 16 w 259"/>
                <a:gd name="T5" fmla="*/ 0 h 765"/>
                <a:gd name="T6" fmla="*/ 0 w 259"/>
                <a:gd name="T7" fmla="*/ 19 h 765"/>
                <a:gd name="T8" fmla="*/ 0 w 259"/>
                <a:gd name="T9" fmla="*/ 19 h 7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9"/>
                <a:gd name="T16" fmla="*/ 0 h 765"/>
                <a:gd name="T17" fmla="*/ 259 w 259"/>
                <a:gd name="T18" fmla="*/ 765 h 7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9" h="765">
                  <a:moveTo>
                    <a:pt x="0" y="78"/>
                  </a:moveTo>
                  <a:lnTo>
                    <a:pt x="259" y="765"/>
                  </a:lnTo>
                  <a:lnTo>
                    <a:pt x="67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7" name="Freeform 68"/>
            <p:cNvSpPr>
              <a:spLocks/>
            </p:cNvSpPr>
            <p:nvPr/>
          </p:nvSpPr>
          <p:spPr bwMode="auto">
            <a:xfrm>
              <a:off x="2311" y="2311"/>
              <a:ext cx="107" cy="377"/>
            </a:xfrm>
            <a:custGeom>
              <a:avLst/>
              <a:gdLst>
                <a:gd name="T0" fmla="*/ 18 w 212"/>
                <a:gd name="T1" fmla="*/ 15 h 752"/>
                <a:gd name="T2" fmla="*/ 54 w 212"/>
                <a:gd name="T3" fmla="*/ 0 h 752"/>
                <a:gd name="T4" fmla="*/ 0 w 212"/>
                <a:gd name="T5" fmla="*/ 189 h 752"/>
                <a:gd name="T6" fmla="*/ 28 w 212"/>
                <a:gd name="T7" fmla="*/ 59 h 752"/>
                <a:gd name="T8" fmla="*/ 13 w 212"/>
                <a:gd name="T9" fmla="*/ 75 h 752"/>
                <a:gd name="T10" fmla="*/ 18 w 212"/>
                <a:gd name="T11" fmla="*/ 15 h 752"/>
                <a:gd name="T12" fmla="*/ 18 w 212"/>
                <a:gd name="T13" fmla="*/ 15 h 7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"/>
                <a:gd name="T22" fmla="*/ 0 h 752"/>
                <a:gd name="T23" fmla="*/ 212 w 212"/>
                <a:gd name="T24" fmla="*/ 752 h 7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" h="752">
                  <a:moveTo>
                    <a:pt x="72" y="57"/>
                  </a:moveTo>
                  <a:lnTo>
                    <a:pt x="212" y="0"/>
                  </a:lnTo>
                  <a:lnTo>
                    <a:pt x="0" y="752"/>
                  </a:lnTo>
                  <a:lnTo>
                    <a:pt x="108" y="233"/>
                  </a:lnTo>
                  <a:lnTo>
                    <a:pt x="51" y="300"/>
                  </a:lnTo>
                  <a:lnTo>
                    <a:pt x="72" y="57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8" name="Freeform 69"/>
            <p:cNvSpPr>
              <a:spLocks/>
            </p:cNvSpPr>
            <p:nvPr/>
          </p:nvSpPr>
          <p:spPr bwMode="auto">
            <a:xfrm>
              <a:off x="2542" y="2595"/>
              <a:ext cx="117" cy="132"/>
            </a:xfrm>
            <a:custGeom>
              <a:avLst/>
              <a:gdLst>
                <a:gd name="T0" fmla="*/ 0 w 233"/>
                <a:gd name="T1" fmla="*/ 7 h 264"/>
                <a:gd name="T2" fmla="*/ 24 w 233"/>
                <a:gd name="T3" fmla="*/ 0 h 264"/>
                <a:gd name="T4" fmla="*/ 44 w 233"/>
                <a:gd name="T5" fmla="*/ 6 h 264"/>
                <a:gd name="T6" fmla="*/ 59 w 233"/>
                <a:gd name="T7" fmla="*/ 66 h 264"/>
                <a:gd name="T8" fmla="*/ 35 w 233"/>
                <a:gd name="T9" fmla="*/ 22 h 264"/>
                <a:gd name="T10" fmla="*/ 0 w 233"/>
                <a:gd name="T11" fmla="*/ 7 h 264"/>
                <a:gd name="T12" fmla="*/ 0 w 233"/>
                <a:gd name="T13" fmla="*/ 7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3"/>
                <a:gd name="T22" fmla="*/ 0 h 264"/>
                <a:gd name="T23" fmla="*/ 233 w 233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3" h="264">
                  <a:moveTo>
                    <a:pt x="0" y="31"/>
                  </a:moveTo>
                  <a:lnTo>
                    <a:pt x="93" y="0"/>
                  </a:lnTo>
                  <a:lnTo>
                    <a:pt x="176" y="25"/>
                  </a:lnTo>
                  <a:lnTo>
                    <a:pt x="233" y="264"/>
                  </a:lnTo>
                  <a:lnTo>
                    <a:pt x="140" y="8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49" name="Freeform 70"/>
            <p:cNvSpPr>
              <a:spLocks/>
            </p:cNvSpPr>
            <p:nvPr/>
          </p:nvSpPr>
          <p:spPr bwMode="auto">
            <a:xfrm>
              <a:off x="1891" y="2422"/>
              <a:ext cx="147" cy="330"/>
            </a:xfrm>
            <a:custGeom>
              <a:avLst/>
              <a:gdLst>
                <a:gd name="T0" fmla="*/ 48 w 295"/>
                <a:gd name="T1" fmla="*/ 154 h 660"/>
                <a:gd name="T2" fmla="*/ 0 w 295"/>
                <a:gd name="T3" fmla="*/ 0 h 660"/>
                <a:gd name="T4" fmla="*/ 53 w 295"/>
                <a:gd name="T5" fmla="*/ 110 h 660"/>
                <a:gd name="T6" fmla="*/ 73 w 295"/>
                <a:gd name="T7" fmla="*/ 165 h 660"/>
                <a:gd name="T8" fmla="*/ 48 w 295"/>
                <a:gd name="T9" fmla="*/ 154 h 660"/>
                <a:gd name="T10" fmla="*/ 48 w 295"/>
                <a:gd name="T11" fmla="*/ 154 h 6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5"/>
                <a:gd name="T19" fmla="*/ 0 h 660"/>
                <a:gd name="T20" fmla="*/ 295 w 295"/>
                <a:gd name="T21" fmla="*/ 660 h 6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5" h="660">
                  <a:moveTo>
                    <a:pt x="192" y="614"/>
                  </a:moveTo>
                  <a:lnTo>
                    <a:pt x="0" y="0"/>
                  </a:lnTo>
                  <a:lnTo>
                    <a:pt x="213" y="443"/>
                  </a:lnTo>
                  <a:lnTo>
                    <a:pt x="295" y="660"/>
                  </a:lnTo>
                  <a:lnTo>
                    <a:pt x="192" y="614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0" name="Freeform 71"/>
            <p:cNvSpPr>
              <a:spLocks/>
            </p:cNvSpPr>
            <p:nvPr/>
          </p:nvSpPr>
          <p:spPr bwMode="auto">
            <a:xfrm>
              <a:off x="1636" y="2496"/>
              <a:ext cx="89" cy="90"/>
            </a:xfrm>
            <a:custGeom>
              <a:avLst/>
              <a:gdLst>
                <a:gd name="T0" fmla="*/ 14 w 176"/>
                <a:gd name="T1" fmla="*/ 0 h 181"/>
                <a:gd name="T2" fmla="*/ 0 w 176"/>
                <a:gd name="T3" fmla="*/ 36 h 181"/>
                <a:gd name="T4" fmla="*/ 39 w 176"/>
                <a:gd name="T5" fmla="*/ 45 h 181"/>
                <a:gd name="T6" fmla="*/ 25 w 176"/>
                <a:gd name="T7" fmla="*/ 28 h 181"/>
                <a:gd name="T8" fmla="*/ 45 w 176"/>
                <a:gd name="T9" fmla="*/ 11 h 181"/>
                <a:gd name="T10" fmla="*/ 24 w 176"/>
                <a:gd name="T11" fmla="*/ 16 h 181"/>
                <a:gd name="T12" fmla="*/ 14 w 176"/>
                <a:gd name="T13" fmla="*/ 0 h 181"/>
                <a:gd name="T14" fmla="*/ 14 w 176"/>
                <a:gd name="T15" fmla="*/ 0 h 1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6"/>
                <a:gd name="T25" fmla="*/ 0 h 181"/>
                <a:gd name="T26" fmla="*/ 176 w 176"/>
                <a:gd name="T27" fmla="*/ 181 h 1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6" h="181">
                  <a:moveTo>
                    <a:pt x="53" y="0"/>
                  </a:moveTo>
                  <a:lnTo>
                    <a:pt x="0" y="145"/>
                  </a:lnTo>
                  <a:lnTo>
                    <a:pt x="155" y="181"/>
                  </a:lnTo>
                  <a:lnTo>
                    <a:pt x="98" y="114"/>
                  </a:lnTo>
                  <a:lnTo>
                    <a:pt x="176" y="46"/>
                  </a:lnTo>
                  <a:lnTo>
                    <a:pt x="93" y="67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1" name="Freeform 72"/>
            <p:cNvSpPr>
              <a:spLocks/>
            </p:cNvSpPr>
            <p:nvPr/>
          </p:nvSpPr>
          <p:spPr bwMode="auto">
            <a:xfrm>
              <a:off x="1686" y="2350"/>
              <a:ext cx="64" cy="150"/>
            </a:xfrm>
            <a:custGeom>
              <a:avLst/>
              <a:gdLst>
                <a:gd name="T0" fmla="*/ 22 w 130"/>
                <a:gd name="T1" fmla="*/ 72 h 301"/>
                <a:gd name="T2" fmla="*/ 0 w 130"/>
                <a:gd name="T3" fmla="*/ 0 h 301"/>
                <a:gd name="T4" fmla="*/ 17 w 130"/>
                <a:gd name="T5" fmla="*/ 33 h 301"/>
                <a:gd name="T6" fmla="*/ 32 w 130"/>
                <a:gd name="T7" fmla="*/ 75 h 301"/>
                <a:gd name="T8" fmla="*/ 22 w 130"/>
                <a:gd name="T9" fmla="*/ 72 h 301"/>
                <a:gd name="T10" fmla="*/ 22 w 130"/>
                <a:gd name="T11" fmla="*/ 72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0"/>
                <a:gd name="T19" fmla="*/ 0 h 301"/>
                <a:gd name="T20" fmla="*/ 130 w 130"/>
                <a:gd name="T21" fmla="*/ 301 h 3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0" h="301">
                  <a:moveTo>
                    <a:pt x="90" y="291"/>
                  </a:moveTo>
                  <a:lnTo>
                    <a:pt x="0" y="0"/>
                  </a:lnTo>
                  <a:lnTo>
                    <a:pt x="69" y="135"/>
                  </a:lnTo>
                  <a:lnTo>
                    <a:pt x="130" y="301"/>
                  </a:lnTo>
                  <a:lnTo>
                    <a:pt x="90" y="291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2" name="Freeform 73"/>
            <p:cNvSpPr>
              <a:spLocks/>
            </p:cNvSpPr>
            <p:nvPr/>
          </p:nvSpPr>
          <p:spPr bwMode="auto">
            <a:xfrm>
              <a:off x="1839" y="3174"/>
              <a:ext cx="75" cy="257"/>
            </a:xfrm>
            <a:custGeom>
              <a:avLst/>
              <a:gdLst>
                <a:gd name="T0" fmla="*/ 0 w 150"/>
                <a:gd name="T1" fmla="*/ 0 h 515"/>
                <a:gd name="T2" fmla="*/ 8 w 150"/>
                <a:gd name="T3" fmla="*/ 120 h 515"/>
                <a:gd name="T4" fmla="*/ 38 w 150"/>
                <a:gd name="T5" fmla="*/ 128 h 515"/>
                <a:gd name="T6" fmla="*/ 0 w 150"/>
                <a:gd name="T7" fmla="*/ 0 h 515"/>
                <a:gd name="T8" fmla="*/ 0 w 150"/>
                <a:gd name="T9" fmla="*/ 0 h 5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0"/>
                <a:gd name="T16" fmla="*/ 0 h 515"/>
                <a:gd name="T17" fmla="*/ 150 w 150"/>
                <a:gd name="T18" fmla="*/ 515 h 5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0" h="515">
                  <a:moveTo>
                    <a:pt x="0" y="0"/>
                  </a:moveTo>
                  <a:lnTo>
                    <a:pt x="32" y="483"/>
                  </a:lnTo>
                  <a:lnTo>
                    <a:pt x="150" y="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3" name="Freeform 74"/>
            <p:cNvSpPr>
              <a:spLocks/>
            </p:cNvSpPr>
            <p:nvPr/>
          </p:nvSpPr>
          <p:spPr bwMode="auto">
            <a:xfrm>
              <a:off x="1720" y="2815"/>
              <a:ext cx="264" cy="153"/>
            </a:xfrm>
            <a:custGeom>
              <a:avLst/>
              <a:gdLst>
                <a:gd name="T0" fmla="*/ 28 w 528"/>
                <a:gd name="T1" fmla="*/ 0 h 306"/>
                <a:gd name="T2" fmla="*/ 50 w 528"/>
                <a:gd name="T3" fmla="*/ 3 h 306"/>
                <a:gd name="T4" fmla="*/ 132 w 528"/>
                <a:gd name="T5" fmla="*/ 49 h 306"/>
                <a:gd name="T6" fmla="*/ 106 w 528"/>
                <a:gd name="T7" fmla="*/ 77 h 306"/>
                <a:gd name="T8" fmla="*/ 37 w 528"/>
                <a:gd name="T9" fmla="*/ 19 h 306"/>
                <a:gd name="T10" fmla="*/ 0 w 528"/>
                <a:gd name="T11" fmla="*/ 7 h 306"/>
                <a:gd name="T12" fmla="*/ 42 w 528"/>
                <a:gd name="T13" fmla="*/ 13 h 306"/>
                <a:gd name="T14" fmla="*/ 28 w 528"/>
                <a:gd name="T15" fmla="*/ 0 h 306"/>
                <a:gd name="T16" fmla="*/ 28 w 528"/>
                <a:gd name="T17" fmla="*/ 0 h 3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8"/>
                <a:gd name="T28" fmla="*/ 0 h 306"/>
                <a:gd name="T29" fmla="*/ 528 w 528"/>
                <a:gd name="T30" fmla="*/ 306 h 3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8" h="306">
                  <a:moveTo>
                    <a:pt x="114" y="0"/>
                  </a:moveTo>
                  <a:lnTo>
                    <a:pt x="201" y="15"/>
                  </a:lnTo>
                  <a:lnTo>
                    <a:pt x="528" y="198"/>
                  </a:lnTo>
                  <a:lnTo>
                    <a:pt x="424" y="306"/>
                  </a:lnTo>
                  <a:lnTo>
                    <a:pt x="150" y="78"/>
                  </a:lnTo>
                  <a:lnTo>
                    <a:pt x="0" y="31"/>
                  </a:lnTo>
                  <a:lnTo>
                    <a:pt x="171" y="5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4" name="Freeform 75"/>
            <p:cNvSpPr>
              <a:spLocks/>
            </p:cNvSpPr>
            <p:nvPr/>
          </p:nvSpPr>
          <p:spPr bwMode="auto">
            <a:xfrm>
              <a:off x="1992" y="2160"/>
              <a:ext cx="122" cy="325"/>
            </a:xfrm>
            <a:custGeom>
              <a:avLst/>
              <a:gdLst>
                <a:gd name="T0" fmla="*/ 0 w 245"/>
                <a:gd name="T1" fmla="*/ 69 h 650"/>
                <a:gd name="T2" fmla="*/ 18 w 245"/>
                <a:gd name="T3" fmla="*/ 0 h 650"/>
                <a:gd name="T4" fmla="*/ 27 w 245"/>
                <a:gd name="T5" fmla="*/ 69 h 650"/>
                <a:gd name="T6" fmla="*/ 61 w 245"/>
                <a:gd name="T7" fmla="*/ 163 h 650"/>
                <a:gd name="T8" fmla="*/ 18 w 245"/>
                <a:gd name="T9" fmla="*/ 76 h 650"/>
                <a:gd name="T10" fmla="*/ 0 w 245"/>
                <a:gd name="T11" fmla="*/ 69 h 650"/>
                <a:gd name="T12" fmla="*/ 0 w 245"/>
                <a:gd name="T13" fmla="*/ 69 h 6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5"/>
                <a:gd name="T22" fmla="*/ 0 h 650"/>
                <a:gd name="T23" fmla="*/ 245 w 245"/>
                <a:gd name="T24" fmla="*/ 650 h 6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5" h="650">
                  <a:moveTo>
                    <a:pt x="0" y="276"/>
                  </a:moveTo>
                  <a:lnTo>
                    <a:pt x="74" y="0"/>
                  </a:lnTo>
                  <a:lnTo>
                    <a:pt x="110" y="276"/>
                  </a:lnTo>
                  <a:lnTo>
                    <a:pt x="245" y="650"/>
                  </a:lnTo>
                  <a:lnTo>
                    <a:pt x="74" y="303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5" name="Freeform 76"/>
            <p:cNvSpPr>
              <a:spLocks/>
            </p:cNvSpPr>
            <p:nvPr/>
          </p:nvSpPr>
          <p:spPr bwMode="auto">
            <a:xfrm>
              <a:off x="1960" y="2771"/>
              <a:ext cx="1514" cy="681"/>
            </a:xfrm>
            <a:custGeom>
              <a:avLst/>
              <a:gdLst>
                <a:gd name="T0" fmla="*/ 92 w 3027"/>
                <a:gd name="T1" fmla="*/ 96 h 1361"/>
                <a:gd name="T2" fmla="*/ 29 w 3027"/>
                <a:gd name="T3" fmla="*/ 64 h 1361"/>
                <a:gd name="T4" fmla="*/ 0 w 3027"/>
                <a:gd name="T5" fmla="*/ 40 h 1361"/>
                <a:gd name="T6" fmla="*/ 0 w 3027"/>
                <a:gd name="T7" fmla="*/ 21 h 1361"/>
                <a:gd name="T8" fmla="*/ 10 w 3027"/>
                <a:gd name="T9" fmla="*/ 8 h 1361"/>
                <a:gd name="T10" fmla="*/ 25 w 3027"/>
                <a:gd name="T11" fmla="*/ 0 h 1361"/>
                <a:gd name="T12" fmla="*/ 41 w 3027"/>
                <a:gd name="T13" fmla="*/ 0 h 1361"/>
                <a:gd name="T14" fmla="*/ 70 w 3027"/>
                <a:gd name="T15" fmla="*/ 15 h 1361"/>
                <a:gd name="T16" fmla="*/ 108 w 3027"/>
                <a:gd name="T17" fmla="*/ 38 h 1361"/>
                <a:gd name="T18" fmla="*/ 150 w 3027"/>
                <a:gd name="T19" fmla="*/ 71 h 1361"/>
                <a:gd name="T20" fmla="*/ 226 w 3027"/>
                <a:gd name="T21" fmla="*/ 129 h 1361"/>
                <a:gd name="T22" fmla="*/ 265 w 3027"/>
                <a:gd name="T23" fmla="*/ 132 h 1361"/>
                <a:gd name="T24" fmla="*/ 313 w 3027"/>
                <a:gd name="T25" fmla="*/ 123 h 1361"/>
                <a:gd name="T26" fmla="*/ 334 w 3027"/>
                <a:gd name="T27" fmla="*/ 122 h 1361"/>
                <a:gd name="T28" fmla="*/ 357 w 3027"/>
                <a:gd name="T29" fmla="*/ 114 h 1361"/>
                <a:gd name="T30" fmla="*/ 399 w 3027"/>
                <a:gd name="T31" fmla="*/ 109 h 1361"/>
                <a:gd name="T32" fmla="*/ 596 w 3027"/>
                <a:gd name="T33" fmla="*/ 81 h 1361"/>
                <a:gd name="T34" fmla="*/ 653 w 3027"/>
                <a:gd name="T35" fmla="*/ 78 h 1361"/>
                <a:gd name="T36" fmla="*/ 675 w 3027"/>
                <a:gd name="T37" fmla="*/ 113 h 1361"/>
                <a:gd name="T38" fmla="*/ 679 w 3027"/>
                <a:gd name="T39" fmla="*/ 122 h 1361"/>
                <a:gd name="T40" fmla="*/ 663 w 3027"/>
                <a:gd name="T41" fmla="*/ 125 h 1361"/>
                <a:gd name="T42" fmla="*/ 639 w 3027"/>
                <a:gd name="T43" fmla="*/ 118 h 1361"/>
                <a:gd name="T44" fmla="*/ 624 w 3027"/>
                <a:gd name="T45" fmla="*/ 126 h 1361"/>
                <a:gd name="T46" fmla="*/ 615 w 3027"/>
                <a:gd name="T47" fmla="*/ 141 h 1361"/>
                <a:gd name="T48" fmla="*/ 643 w 3027"/>
                <a:gd name="T49" fmla="*/ 165 h 1361"/>
                <a:gd name="T50" fmla="*/ 681 w 3027"/>
                <a:gd name="T51" fmla="*/ 174 h 1361"/>
                <a:gd name="T52" fmla="*/ 729 w 3027"/>
                <a:gd name="T53" fmla="*/ 177 h 1361"/>
                <a:gd name="T54" fmla="*/ 756 w 3027"/>
                <a:gd name="T55" fmla="*/ 222 h 1361"/>
                <a:gd name="T56" fmla="*/ 757 w 3027"/>
                <a:gd name="T57" fmla="*/ 288 h 1361"/>
                <a:gd name="T58" fmla="*/ 738 w 3027"/>
                <a:gd name="T59" fmla="*/ 298 h 1361"/>
                <a:gd name="T60" fmla="*/ 700 w 3027"/>
                <a:gd name="T61" fmla="*/ 258 h 1361"/>
                <a:gd name="T62" fmla="*/ 675 w 3027"/>
                <a:gd name="T63" fmla="*/ 246 h 1361"/>
                <a:gd name="T64" fmla="*/ 507 w 3027"/>
                <a:gd name="T65" fmla="*/ 333 h 1361"/>
                <a:gd name="T66" fmla="*/ 439 w 3027"/>
                <a:gd name="T67" fmla="*/ 341 h 1361"/>
                <a:gd name="T68" fmla="*/ 363 w 3027"/>
                <a:gd name="T69" fmla="*/ 333 h 1361"/>
                <a:gd name="T70" fmla="*/ 304 w 3027"/>
                <a:gd name="T71" fmla="*/ 317 h 1361"/>
                <a:gd name="T72" fmla="*/ 219 w 3027"/>
                <a:gd name="T73" fmla="*/ 277 h 1361"/>
                <a:gd name="T74" fmla="*/ 137 w 3027"/>
                <a:gd name="T75" fmla="*/ 220 h 1361"/>
                <a:gd name="T76" fmla="*/ 143 w 3027"/>
                <a:gd name="T77" fmla="*/ 201 h 1361"/>
                <a:gd name="T78" fmla="*/ 128 w 3027"/>
                <a:gd name="T79" fmla="*/ 157 h 1361"/>
                <a:gd name="T80" fmla="*/ 111 w 3027"/>
                <a:gd name="T81" fmla="*/ 104 h 1361"/>
                <a:gd name="T82" fmla="*/ 92 w 3027"/>
                <a:gd name="T83" fmla="*/ 96 h 1361"/>
                <a:gd name="T84" fmla="*/ 92 w 3027"/>
                <a:gd name="T85" fmla="*/ 96 h 1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27"/>
                <a:gd name="T130" fmla="*/ 0 h 1361"/>
                <a:gd name="T131" fmla="*/ 3027 w 3027"/>
                <a:gd name="T132" fmla="*/ 1361 h 136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27" h="1361">
                  <a:moveTo>
                    <a:pt x="365" y="384"/>
                  </a:moveTo>
                  <a:lnTo>
                    <a:pt x="116" y="253"/>
                  </a:lnTo>
                  <a:lnTo>
                    <a:pt x="0" y="159"/>
                  </a:lnTo>
                  <a:lnTo>
                    <a:pt x="0" y="82"/>
                  </a:lnTo>
                  <a:lnTo>
                    <a:pt x="38" y="30"/>
                  </a:lnTo>
                  <a:lnTo>
                    <a:pt x="99" y="0"/>
                  </a:lnTo>
                  <a:lnTo>
                    <a:pt x="163" y="0"/>
                  </a:lnTo>
                  <a:lnTo>
                    <a:pt x="278" y="59"/>
                  </a:lnTo>
                  <a:lnTo>
                    <a:pt x="432" y="150"/>
                  </a:lnTo>
                  <a:lnTo>
                    <a:pt x="599" y="281"/>
                  </a:lnTo>
                  <a:lnTo>
                    <a:pt x="903" y="513"/>
                  </a:lnTo>
                  <a:lnTo>
                    <a:pt x="1059" y="528"/>
                  </a:lnTo>
                  <a:lnTo>
                    <a:pt x="1251" y="492"/>
                  </a:lnTo>
                  <a:lnTo>
                    <a:pt x="1335" y="488"/>
                  </a:lnTo>
                  <a:lnTo>
                    <a:pt x="1428" y="456"/>
                  </a:lnTo>
                  <a:lnTo>
                    <a:pt x="1595" y="435"/>
                  </a:lnTo>
                  <a:lnTo>
                    <a:pt x="2382" y="321"/>
                  </a:lnTo>
                  <a:lnTo>
                    <a:pt x="2612" y="312"/>
                  </a:lnTo>
                  <a:lnTo>
                    <a:pt x="2700" y="450"/>
                  </a:lnTo>
                  <a:lnTo>
                    <a:pt x="2715" y="488"/>
                  </a:lnTo>
                  <a:lnTo>
                    <a:pt x="2652" y="498"/>
                  </a:lnTo>
                  <a:lnTo>
                    <a:pt x="2555" y="471"/>
                  </a:lnTo>
                  <a:lnTo>
                    <a:pt x="2493" y="504"/>
                  </a:lnTo>
                  <a:lnTo>
                    <a:pt x="2460" y="561"/>
                  </a:lnTo>
                  <a:lnTo>
                    <a:pt x="2570" y="660"/>
                  </a:lnTo>
                  <a:lnTo>
                    <a:pt x="2721" y="696"/>
                  </a:lnTo>
                  <a:lnTo>
                    <a:pt x="2913" y="705"/>
                  </a:lnTo>
                  <a:lnTo>
                    <a:pt x="3021" y="888"/>
                  </a:lnTo>
                  <a:lnTo>
                    <a:pt x="3027" y="1152"/>
                  </a:lnTo>
                  <a:lnTo>
                    <a:pt x="2949" y="1190"/>
                  </a:lnTo>
                  <a:lnTo>
                    <a:pt x="2799" y="1032"/>
                  </a:lnTo>
                  <a:lnTo>
                    <a:pt x="2700" y="981"/>
                  </a:lnTo>
                  <a:lnTo>
                    <a:pt x="2025" y="1329"/>
                  </a:lnTo>
                  <a:lnTo>
                    <a:pt x="1755" y="1361"/>
                  </a:lnTo>
                  <a:lnTo>
                    <a:pt x="1449" y="1329"/>
                  </a:lnTo>
                  <a:lnTo>
                    <a:pt x="1215" y="1266"/>
                  </a:lnTo>
                  <a:lnTo>
                    <a:pt x="873" y="1106"/>
                  </a:lnTo>
                  <a:lnTo>
                    <a:pt x="546" y="878"/>
                  </a:lnTo>
                  <a:lnTo>
                    <a:pt x="572" y="804"/>
                  </a:lnTo>
                  <a:lnTo>
                    <a:pt x="509" y="627"/>
                  </a:lnTo>
                  <a:lnTo>
                    <a:pt x="443" y="414"/>
                  </a:lnTo>
                  <a:lnTo>
                    <a:pt x="365" y="3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6" name="Freeform 77"/>
            <p:cNvSpPr>
              <a:spLocks/>
            </p:cNvSpPr>
            <p:nvPr/>
          </p:nvSpPr>
          <p:spPr bwMode="auto">
            <a:xfrm>
              <a:off x="3694" y="1979"/>
              <a:ext cx="135" cy="194"/>
            </a:xfrm>
            <a:custGeom>
              <a:avLst/>
              <a:gdLst>
                <a:gd name="T0" fmla="*/ 68 w 270"/>
                <a:gd name="T1" fmla="*/ 0 h 390"/>
                <a:gd name="T2" fmla="*/ 40 w 270"/>
                <a:gd name="T3" fmla="*/ 60 h 390"/>
                <a:gd name="T4" fmla="*/ 24 w 270"/>
                <a:gd name="T5" fmla="*/ 97 h 390"/>
                <a:gd name="T6" fmla="*/ 0 w 270"/>
                <a:gd name="T7" fmla="*/ 81 h 390"/>
                <a:gd name="T8" fmla="*/ 30 w 270"/>
                <a:gd name="T9" fmla="*/ 49 h 390"/>
                <a:gd name="T10" fmla="*/ 68 w 270"/>
                <a:gd name="T11" fmla="*/ 0 h 390"/>
                <a:gd name="T12" fmla="*/ 68 w 270"/>
                <a:gd name="T13" fmla="*/ 0 h 3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0"/>
                <a:gd name="T22" fmla="*/ 0 h 390"/>
                <a:gd name="T23" fmla="*/ 270 w 270"/>
                <a:gd name="T24" fmla="*/ 390 h 3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0" h="390">
                  <a:moveTo>
                    <a:pt x="270" y="0"/>
                  </a:moveTo>
                  <a:lnTo>
                    <a:pt x="162" y="243"/>
                  </a:lnTo>
                  <a:lnTo>
                    <a:pt x="99" y="390"/>
                  </a:lnTo>
                  <a:lnTo>
                    <a:pt x="0" y="327"/>
                  </a:lnTo>
                  <a:lnTo>
                    <a:pt x="120" y="19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7" name="Freeform 78"/>
            <p:cNvSpPr>
              <a:spLocks/>
            </p:cNvSpPr>
            <p:nvPr/>
          </p:nvSpPr>
          <p:spPr bwMode="auto">
            <a:xfrm>
              <a:off x="3562" y="2173"/>
              <a:ext cx="132" cy="536"/>
            </a:xfrm>
            <a:custGeom>
              <a:avLst/>
              <a:gdLst>
                <a:gd name="T0" fmla="*/ 51 w 264"/>
                <a:gd name="T1" fmla="*/ 0 h 1070"/>
                <a:gd name="T2" fmla="*/ 44 w 264"/>
                <a:gd name="T3" fmla="*/ 20 h 1070"/>
                <a:gd name="T4" fmla="*/ 37 w 264"/>
                <a:gd name="T5" fmla="*/ 81 h 1070"/>
                <a:gd name="T6" fmla="*/ 6 w 264"/>
                <a:gd name="T7" fmla="*/ 199 h 1070"/>
                <a:gd name="T8" fmla="*/ 0 w 264"/>
                <a:gd name="T9" fmla="*/ 246 h 1070"/>
                <a:gd name="T10" fmla="*/ 3 w 264"/>
                <a:gd name="T11" fmla="*/ 269 h 1070"/>
                <a:gd name="T12" fmla="*/ 15 w 264"/>
                <a:gd name="T13" fmla="*/ 223 h 1070"/>
                <a:gd name="T14" fmla="*/ 34 w 264"/>
                <a:gd name="T15" fmla="*/ 144 h 1070"/>
                <a:gd name="T16" fmla="*/ 60 w 264"/>
                <a:gd name="T17" fmla="*/ 74 h 1070"/>
                <a:gd name="T18" fmla="*/ 66 w 264"/>
                <a:gd name="T19" fmla="*/ 0 h 1070"/>
                <a:gd name="T20" fmla="*/ 51 w 264"/>
                <a:gd name="T21" fmla="*/ 0 h 1070"/>
                <a:gd name="T22" fmla="*/ 51 w 264"/>
                <a:gd name="T23" fmla="*/ 0 h 10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1070"/>
                <a:gd name="T38" fmla="*/ 264 w 264"/>
                <a:gd name="T39" fmla="*/ 1070 h 10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1070">
                  <a:moveTo>
                    <a:pt x="207" y="0"/>
                  </a:moveTo>
                  <a:lnTo>
                    <a:pt x="176" y="78"/>
                  </a:lnTo>
                  <a:lnTo>
                    <a:pt x="150" y="321"/>
                  </a:lnTo>
                  <a:lnTo>
                    <a:pt x="26" y="795"/>
                  </a:lnTo>
                  <a:lnTo>
                    <a:pt x="0" y="983"/>
                  </a:lnTo>
                  <a:lnTo>
                    <a:pt x="15" y="1070"/>
                  </a:lnTo>
                  <a:lnTo>
                    <a:pt x="62" y="888"/>
                  </a:lnTo>
                  <a:lnTo>
                    <a:pt x="138" y="572"/>
                  </a:lnTo>
                  <a:lnTo>
                    <a:pt x="243" y="296"/>
                  </a:lnTo>
                  <a:lnTo>
                    <a:pt x="264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0051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8" name="Freeform 79"/>
            <p:cNvSpPr>
              <a:spLocks/>
            </p:cNvSpPr>
            <p:nvPr/>
          </p:nvSpPr>
          <p:spPr bwMode="auto">
            <a:xfrm>
              <a:off x="3583" y="2176"/>
              <a:ext cx="96" cy="420"/>
            </a:xfrm>
            <a:custGeom>
              <a:avLst/>
              <a:gdLst>
                <a:gd name="T0" fmla="*/ 48 w 192"/>
                <a:gd name="T1" fmla="*/ 29 h 840"/>
                <a:gd name="T2" fmla="*/ 38 w 192"/>
                <a:gd name="T3" fmla="*/ 92 h 840"/>
                <a:gd name="T4" fmla="*/ 0 w 192"/>
                <a:gd name="T5" fmla="*/ 210 h 840"/>
                <a:gd name="T6" fmla="*/ 20 w 192"/>
                <a:gd name="T7" fmla="*/ 114 h 840"/>
                <a:gd name="T8" fmla="*/ 38 w 192"/>
                <a:gd name="T9" fmla="*/ 66 h 840"/>
                <a:gd name="T10" fmla="*/ 34 w 192"/>
                <a:gd name="T11" fmla="*/ 20 h 840"/>
                <a:gd name="T12" fmla="*/ 46 w 192"/>
                <a:gd name="T13" fmla="*/ 0 h 840"/>
                <a:gd name="T14" fmla="*/ 48 w 192"/>
                <a:gd name="T15" fmla="*/ 29 h 840"/>
                <a:gd name="T16" fmla="*/ 48 w 192"/>
                <a:gd name="T17" fmla="*/ 29 h 8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840"/>
                <a:gd name="T29" fmla="*/ 192 w 192"/>
                <a:gd name="T30" fmla="*/ 840 h 8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840">
                  <a:moveTo>
                    <a:pt x="192" y="117"/>
                  </a:moveTo>
                  <a:lnTo>
                    <a:pt x="151" y="368"/>
                  </a:lnTo>
                  <a:lnTo>
                    <a:pt x="0" y="840"/>
                  </a:lnTo>
                  <a:lnTo>
                    <a:pt x="78" y="456"/>
                  </a:lnTo>
                  <a:lnTo>
                    <a:pt x="151" y="264"/>
                  </a:lnTo>
                  <a:lnTo>
                    <a:pt x="135" y="77"/>
                  </a:lnTo>
                  <a:lnTo>
                    <a:pt x="181" y="0"/>
                  </a:lnTo>
                  <a:lnTo>
                    <a:pt x="192" y="117"/>
                  </a:lnTo>
                  <a:close/>
                </a:path>
              </a:pathLst>
            </a:custGeom>
            <a:solidFill>
              <a:srgbClr val="0096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59" name="Freeform 80"/>
            <p:cNvSpPr>
              <a:spLocks/>
            </p:cNvSpPr>
            <p:nvPr/>
          </p:nvSpPr>
          <p:spPr bwMode="auto">
            <a:xfrm>
              <a:off x="3541" y="2178"/>
              <a:ext cx="91" cy="487"/>
            </a:xfrm>
            <a:custGeom>
              <a:avLst/>
              <a:gdLst>
                <a:gd name="T0" fmla="*/ 8 w 180"/>
                <a:gd name="T1" fmla="*/ 42 h 974"/>
                <a:gd name="T2" fmla="*/ 24 w 180"/>
                <a:gd name="T3" fmla="*/ 20 h 974"/>
                <a:gd name="T4" fmla="*/ 46 w 180"/>
                <a:gd name="T5" fmla="*/ 0 h 974"/>
                <a:gd name="T6" fmla="*/ 27 w 180"/>
                <a:gd name="T7" fmla="*/ 42 h 974"/>
                <a:gd name="T8" fmla="*/ 13 w 180"/>
                <a:gd name="T9" fmla="*/ 155 h 974"/>
                <a:gd name="T10" fmla="*/ 0 w 180"/>
                <a:gd name="T11" fmla="*/ 244 h 974"/>
                <a:gd name="T12" fmla="*/ 3 w 180"/>
                <a:gd name="T13" fmla="*/ 126 h 974"/>
                <a:gd name="T14" fmla="*/ 8 w 180"/>
                <a:gd name="T15" fmla="*/ 42 h 974"/>
                <a:gd name="T16" fmla="*/ 8 w 180"/>
                <a:gd name="T17" fmla="*/ 42 h 9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0"/>
                <a:gd name="T28" fmla="*/ 0 h 974"/>
                <a:gd name="T29" fmla="*/ 180 w 180"/>
                <a:gd name="T30" fmla="*/ 974 h 9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0" h="974">
                  <a:moveTo>
                    <a:pt x="30" y="168"/>
                  </a:moveTo>
                  <a:lnTo>
                    <a:pt x="93" y="78"/>
                  </a:lnTo>
                  <a:lnTo>
                    <a:pt x="180" y="0"/>
                  </a:lnTo>
                  <a:lnTo>
                    <a:pt x="104" y="168"/>
                  </a:lnTo>
                  <a:lnTo>
                    <a:pt x="51" y="620"/>
                  </a:lnTo>
                  <a:lnTo>
                    <a:pt x="0" y="974"/>
                  </a:lnTo>
                  <a:lnTo>
                    <a:pt x="9" y="506"/>
                  </a:lnTo>
                  <a:lnTo>
                    <a:pt x="30" y="168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0" name="Freeform 81"/>
            <p:cNvSpPr>
              <a:spLocks/>
            </p:cNvSpPr>
            <p:nvPr/>
          </p:nvSpPr>
          <p:spPr bwMode="auto">
            <a:xfrm>
              <a:off x="3544" y="2064"/>
              <a:ext cx="278" cy="853"/>
            </a:xfrm>
            <a:custGeom>
              <a:avLst/>
              <a:gdLst>
                <a:gd name="T0" fmla="*/ 0 w 555"/>
                <a:gd name="T1" fmla="*/ 404 h 1706"/>
                <a:gd name="T2" fmla="*/ 22 w 555"/>
                <a:gd name="T3" fmla="*/ 359 h 1706"/>
                <a:gd name="T4" fmla="*/ 36 w 555"/>
                <a:gd name="T5" fmla="*/ 259 h 1706"/>
                <a:gd name="T6" fmla="*/ 70 w 555"/>
                <a:gd name="T7" fmla="*/ 151 h 1706"/>
                <a:gd name="T8" fmla="*/ 82 w 555"/>
                <a:gd name="T9" fmla="*/ 126 h 1706"/>
                <a:gd name="T10" fmla="*/ 102 w 555"/>
                <a:gd name="T11" fmla="*/ 90 h 1706"/>
                <a:gd name="T12" fmla="*/ 121 w 555"/>
                <a:gd name="T13" fmla="*/ 37 h 1706"/>
                <a:gd name="T14" fmla="*/ 139 w 555"/>
                <a:gd name="T15" fmla="*/ 0 h 1706"/>
                <a:gd name="T16" fmla="*/ 129 w 555"/>
                <a:gd name="T17" fmla="*/ 66 h 1706"/>
                <a:gd name="T18" fmla="*/ 99 w 555"/>
                <a:gd name="T19" fmla="*/ 117 h 1706"/>
                <a:gd name="T20" fmla="*/ 47 w 555"/>
                <a:gd name="T21" fmla="*/ 299 h 1706"/>
                <a:gd name="T22" fmla="*/ 31 w 555"/>
                <a:gd name="T23" fmla="*/ 375 h 1706"/>
                <a:gd name="T24" fmla="*/ 8 w 555"/>
                <a:gd name="T25" fmla="*/ 427 h 1706"/>
                <a:gd name="T26" fmla="*/ 0 w 555"/>
                <a:gd name="T27" fmla="*/ 404 h 1706"/>
                <a:gd name="T28" fmla="*/ 0 w 555"/>
                <a:gd name="T29" fmla="*/ 404 h 17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55"/>
                <a:gd name="T46" fmla="*/ 0 h 1706"/>
                <a:gd name="T47" fmla="*/ 555 w 555"/>
                <a:gd name="T48" fmla="*/ 1706 h 170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55" h="1706">
                  <a:moveTo>
                    <a:pt x="0" y="1616"/>
                  </a:moveTo>
                  <a:lnTo>
                    <a:pt x="87" y="1436"/>
                  </a:lnTo>
                  <a:lnTo>
                    <a:pt x="144" y="1034"/>
                  </a:lnTo>
                  <a:lnTo>
                    <a:pt x="279" y="603"/>
                  </a:lnTo>
                  <a:lnTo>
                    <a:pt x="327" y="504"/>
                  </a:lnTo>
                  <a:lnTo>
                    <a:pt x="408" y="360"/>
                  </a:lnTo>
                  <a:lnTo>
                    <a:pt x="481" y="147"/>
                  </a:lnTo>
                  <a:lnTo>
                    <a:pt x="555" y="0"/>
                  </a:lnTo>
                  <a:lnTo>
                    <a:pt x="513" y="264"/>
                  </a:lnTo>
                  <a:lnTo>
                    <a:pt x="393" y="468"/>
                  </a:lnTo>
                  <a:lnTo>
                    <a:pt x="186" y="1196"/>
                  </a:lnTo>
                  <a:lnTo>
                    <a:pt x="123" y="1497"/>
                  </a:lnTo>
                  <a:lnTo>
                    <a:pt x="30" y="1706"/>
                  </a:lnTo>
                  <a:lnTo>
                    <a:pt x="0" y="1616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1" name="Freeform 82"/>
            <p:cNvSpPr>
              <a:spLocks/>
            </p:cNvSpPr>
            <p:nvPr/>
          </p:nvSpPr>
          <p:spPr bwMode="auto">
            <a:xfrm>
              <a:off x="3635" y="2283"/>
              <a:ext cx="226" cy="604"/>
            </a:xfrm>
            <a:custGeom>
              <a:avLst/>
              <a:gdLst>
                <a:gd name="T0" fmla="*/ 56 w 453"/>
                <a:gd name="T1" fmla="*/ 91 h 1210"/>
                <a:gd name="T2" fmla="*/ 41 w 453"/>
                <a:gd name="T3" fmla="*/ 158 h 1210"/>
                <a:gd name="T4" fmla="*/ 0 w 453"/>
                <a:gd name="T5" fmla="*/ 302 h 1210"/>
                <a:gd name="T6" fmla="*/ 26 w 453"/>
                <a:gd name="T7" fmla="*/ 269 h 1210"/>
                <a:gd name="T8" fmla="*/ 63 w 453"/>
                <a:gd name="T9" fmla="*/ 164 h 1210"/>
                <a:gd name="T10" fmla="*/ 69 w 453"/>
                <a:gd name="T11" fmla="*/ 212 h 1210"/>
                <a:gd name="T12" fmla="*/ 80 w 453"/>
                <a:gd name="T13" fmla="*/ 139 h 1210"/>
                <a:gd name="T14" fmla="*/ 99 w 453"/>
                <a:gd name="T15" fmla="*/ 64 h 1210"/>
                <a:gd name="T16" fmla="*/ 113 w 453"/>
                <a:gd name="T17" fmla="*/ 0 h 1210"/>
                <a:gd name="T18" fmla="*/ 79 w 453"/>
                <a:gd name="T19" fmla="*/ 88 h 1210"/>
                <a:gd name="T20" fmla="*/ 56 w 453"/>
                <a:gd name="T21" fmla="*/ 91 h 1210"/>
                <a:gd name="T22" fmla="*/ 56 w 453"/>
                <a:gd name="T23" fmla="*/ 91 h 12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3"/>
                <a:gd name="T37" fmla="*/ 0 h 1210"/>
                <a:gd name="T38" fmla="*/ 453 w 453"/>
                <a:gd name="T39" fmla="*/ 1210 h 121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3" h="1210">
                  <a:moveTo>
                    <a:pt x="224" y="364"/>
                  </a:moveTo>
                  <a:lnTo>
                    <a:pt x="167" y="634"/>
                  </a:lnTo>
                  <a:lnTo>
                    <a:pt x="0" y="1210"/>
                  </a:lnTo>
                  <a:lnTo>
                    <a:pt x="105" y="1077"/>
                  </a:lnTo>
                  <a:lnTo>
                    <a:pt x="255" y="660"/>
                  </a:lnTo>
                  <a:lnTo>
                    <a:pt x="276" y="852"/>
                  </a:lnTo>
                  <a:lnTo>
                    <a:pt x="321" y="556"/>
                  </a:lnTo>
                  <a:lnTo>
                    <a:pt x="396" y="259"/>
                  </a:lnTo>
                  <a:lnTo>
                    <a:pt x="453" y="0"/>
                  </a:lnTo>
                  <a:lnTo>
                    <a:pt x="318" y="354"/>
                  </a:lnTo>
                  <a:lnTo>
                    <a:pt x="224" y="364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2" name="Freeform 83"/>
            <p:cNvSpPr>
              <a:spLocks/>
            </p:cNvSpPr>
            <p:nvPr/>
          </p:nvSpPr>
          <p:spPr bwMode="auto">
            <a:xfrm>
              <a:off x="3785" y="2054"/>
              <a:ext cx="278" cy="286"/>
            </a:xfrm>
            <a:custGeom>
              <a:avLst/>
              <a:gdLst>
                <a:gd name="T0" fmla="*/ 9 w 557"/>
                <a:gd name="T1" fmla="*/ 113 h 573"/>
                <a:gd name="T2" fmla="*/ 40 w 557"/>
                <a:gd name="T3" fmla="*/ 74 h 573"/>
                <a:gd name="T4" fmla="*/ 50 w 557"/>
                <a:gd name="T5" fmla="*/ 32 h 573"/>
                <a:gd name="T6" fmla="*/ 68 w 557"/>
                <a:gd name="T7" fmla="*/ 0 h 573"/>
                <a:gd name="T8" fmla="*/ 116 w 557"/>
                <a:gd name="T9" fmla="*/ 21 h 573"/>
                <a:gd name="T10" fmla="*/ 139 w 557"/>
                <a:gd name="T11" fmla="*/ 42 h 573"/>
                <a:gd name="T12" fmla="*/ 136 w 557"/>
                <a:gd name="T13" fmla="*/ 72 h 573"/>
                <a:gd name="T14" fmla="*/ 127 w 557"/>
                <a:gd name="T15" fmla="*/ 130 h 573"/>
                <a:gd name="T16" fmla="*/ 128 w 557"/>
                <a:gd name="T17" fmla="*/ 60 h 573"/>
                <a:gd name="T18" fmla="*/ 113 w 557"/>
                <a:gd name="T19" fmla="*/ 39 h 573"/>
                <a:gd name="T20" fmla="*/ 71 w 557"/>
                <a:gd name="T21" fmla="*/ 99 h 573"/>
                <a:gd name="T22" fmla="*/ 83 w 557"/>
                <a:gd name="T23" fmla="*/ 63 h 573"/>
                <a:gd name="T24" fmla="*/ 100 w 557"/>
                <a:gd name="T25" fmla="*/ 35 h 573"/>
                <a:gd name="T26" fmla="*/ 65 w 557"/>
                <a:gd name="T27" fmla="*/ 61 h 573"/>
                <a:gd name="T28" fmla="*/ 40 w 557"/>
                <a:gd name="T29" fmla="*/ 96 h 573"/>
                <a:gd name="T30" fmla="*/ 0 w 557"/>
                <a:gd name="T31" fmla="*/ 143 h 573"/>
                <a:gd name="T32" fmla="*/ 9 w 557"/>
                <a:gd name="T33" fmla="*/ 113 h 573"/>
                <a:gd name="T34" fmla="*/ 9 w 557"/>
                <a:gd name="T35" fmla="*/ 113 h 5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57"/>
                <a:gd name="T55" fmla="*/ 0 h 573"/>
                <a:gd name="T56" fmla="*/ 557 w 557"/>
                <a:gd name="T57" fmla="*/ 573 h 5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57" h="573">
                  <a:moveTo>
                    <a:pt x="38" y="453"/>
                  </a:moveTo>
                  <a:lnTo>
                    <a:pt x="161" y="297"/>
                  </a:lnTo>
                  <a:lnTo>
                    <a:pt x="203" y="131"/>
                  </a:lnTo>
                  <a:lnTo>
                    <a:pt x="275" y="0"/>
                  </a:lnTo>
                  <a:lnTo>
                    <a:pt x="467" y="84"/>
                  </a:lnTo>
                  <a:lnTo>
                    <a:pt x="557" y="168"/>
                  </a:lnTo>
                  <a:lnTo>
                    <a:pt x="545" y="291"/>
                  </a:lnTo>
                  <a:lnTo>
                    <a:pt x="509" y="521"/>
                  </a:lnTo>
                  <a:lnTo>
                    <a:pt x="515" y="240"/>
                  </a:lnTo>
                  <a:lnTo>
                    <a:pt x="452" y="156"/>
                  </a:lnTo>
                  <a:lnTo>
                    <a:pt x="287" y="396"/>
                  </a:lnTo>
                  <a:lnTo>
                    <a:pt x="332" y="255"/>
                  </a:lnTo>
                  <a:lnTo>
                    <a:pt x="401" y="141"/>
                  </a:lnTo>
                  <a:lnTo>
                    <a:pt x="260" y="246"/>
                  </a:lnTo>
                  <a:lnTo>
                    <a:pt x="161" y="384"/>
                  </a:lnTo>
                  <a:lnTo>
                    <a:pt x="0" y="573"/>
                  </a:lnTo>
                  <a:lnTo>
                    <a:pt x="38" y="453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3" name="Freeform 84"/>
            <p:cNvSpPr>
              <a:spLocks/>
            </p:cNvSpPr>
            <p:nvPr/>
          </p:nvSpPr>
          <p:spPr bwMode="auto">
            <a:xfrm>
              <a:off x="3882" y="2262"/>
              <a:ext cx="126" cy="220"/>
            </a:xfrm>
            <a:custGeom>
              <a:avLst/>
              <a:gdLst>
                <a:gd name="T0" fmla="*/ 9 w 253"/>
                <a:gd name="T1" fmla="*/ 20 h 441"/>
                <a:gd name="T2" fmla="*/ 0 w 253"/>
                <a:gd name="T3" fmla="*/ 55 h 441"/>
                <a:gd name="T4" fmla="*/ 1 w 253"/>
                <a:gd name="T5" fmla="*/ 110 h 441"/>
                <a:gd name="T6" fmla="*/ 19 w 253"/>
                <a:gd name="T7" fmla="*/ 57 h 441"/>
                <a:gd name="T8" fmla="*/ 63 w 253"/>
                <a:gd name="T9" fmla="*/ 35 h 441"/>
                <a:gd name="T10" fmla="*/ 31 w 253"/>
                <a:gd name="T11" fmla="*/ 36 h 441"/>
                <a:gd name="T12" fmla="*/ 43 w 253"/>
                <a:gd name="T13" fmla="*/ 0 h 441"/>
                <a:gd name="T14" fmla="*/ 23 w 253"/>
                <a:gd name="T15" fmla="*/ 27 h 441"/>
                <a:gd name="T16" fmla="*/ 10 w 253"/>
                <a:gd name="T17" fmla="*/ 55 h 441"/>
                <a:gd name="T18" fmla="*/ 9 w 253"/>
                <a:gd name="T19" fmla="*/ 20 h 441"/>
                <a:gd name="T20" fmla="*/ 9 w 253"/>
                <a:gd name="T21" fmla="*/ 20 h 4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3"/>
                <a:gd name="T34" fmla="*/ 0 h 441"/>
                <a:gd name="T35" fmla="*/ 253 w 253"/>
                <a:gd name="T36" fmla="*/ 441 h 4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3" h="441">
                  <a:moveTo>
                    <a:pt x="37" y="83"/>
                  </a:moveTo>
                  <a:lnTo>
                    <a:pt x="0" y="222"/>
                  </a:lnTo>
                  <a:lnTo>
                    <a:pt x="4" y="441"/>
                  </a:lnTo>
                  <a:lnTo>
                    <a:pt x="78" y="228"/>
                  </a:lnTo>
                  <a:lnTo>
                    <a:pt x="253" y="140"/>
                  </a:lnTo>
                  <a:lnTo>
                    <a:pt x="124" y="144"/>
                  </a:lnTo>
                  <a:lnTo>
                    <a:pt x="175" y="0"/>
                  </a:lnTo>
                  <a:lnTo>
                    <a:pt x="94" y="108"/>
                  </a:lnTo>
                  <a:lnTo>
                    <a:pt x="40" y="222"/>
                  </a:lnTo>
                  <a:lnTo>
                    <a:pt x="37" y="83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4" name="Freeform 85"/>
            <p:cNvSpPr>
              <a:spLocks/>
            </p:cNvSpPr>
            <p:nvPr/>
          </p:nvSpPr>
          <p:spPr bwMode="auto">
            <a:xfrm>
              <a:off x="3868" y="2407"/>
              <a:ext cx="216" cy="224"/>
            </a:xfrm>
            <a:custGeom>
              <a:avLst/>
              <a:gdLst>
                <a:gd name="T0" fmla="*/ 3 w 431"/>
                <a:gd name="T1" fmla="*/ 70 h 446"/>
                <a:gd name="T2" fmla="*/ 0 w 431"/>
                <a:gd name="T3" fmla="*/ 107 h 446"/>
                <a:gd name="T4" fmla="*/ 18 w 431"/>
                <a:gd name="T5" fmla="*/ 113 h 446"/>
                <a:gd name="T6" fmla="*/ 73 w 431"/>
                <a:gd name="T7" fmla="*/ 66 h 446"/>
                <a:gd name="T8" fmla="*/ 108 w 431"/>
                <a:gd name="T9" fmla="*/ 9 h 446"/>
                <a:gd name="T10" fmla="*/ 52 w 431"/>
                <a:gd name="T11" fmla="*/ 56 h 446"/>
                <a:gd name="T12" fmla="*/ 59 w 431"/>
                <a:gd name="T13" fmla="*/ 0 h 446"/>
                <a:gd name="T14" fmla="*/ 36 w 431"/>
                <a:gd name="T15" fmla="*/ 51 h 446"/>
                <a:gd name="T16" fmla="*/ 3 w 431"/>
                <a:gd name="T17" fmla="*/ 70 h 446"/>
                <a:gd name="T18" fmla="*/ 3 w 431"/>
                <a:gd name="T19" fmla="*/ 70 h 4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1"/>
                <a:gd name="T31" fmla="*/ 0 h 446"/>
                <a:gd name="T32" fmla="*/ 431 w 431"/>
                <a:gd name="T33" fmla="*/ 446 h 4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1" h="446">
                  <a:moveTo>
                    <a:pt x="9" y="279"/>
                  </a:moveTo>
                  <a:lnTo>
                    <a:pt x="0" y="425"/>
                  </a:lnTo>
                  <a:lnTo>
                    <a:pt x="72" y="446"/>
                  </a:lnTo>
                  <a:lnTo>
                    <a:pt x="291" y="260"/>
                  </a:lnTo>
                  <a:lnTo>
                    <a:pt x="431" y="36"/>
                  </a:lnTo>
                  <a:lnTo>
                    <a:pt x="207" y="222"/>
                  </a:lnTo>
                  <a:lnTo>
                    <a:pt x="234" y="0"/>
                  </a:lnTo>
                  <a:lnTo>
                    <a:pt x="141" y="203"/>
                  </a:lnTo>
                  <a:lnTo>
                    <a:pt x="9" y="279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5" name="Freeform 86"/>
            <p:cNvSpPr>
              <a:spLocks/>
            </p:cNvSpPr>
            <p:nvPr/>
          </p:nvSpPr>
          <p:spPr bwMode="auto">
            <a:xfrm>
              <a:off x="3531" y="2826"/>
              <a:ext cx="387" cy="286"/>
            </a:xfrm>
            <a:custGeom>
              <a:avLst/>
              <a:gdLst>
                <a:gd name="T0" fmla="*/ 0 w 774"/>
                <a:gd name="T1" fmla="*/ 83 h 572"/>
                <a:gd name="T2" fmla="*/ 68 w 774"/>
                <a:gd name="T3" fmla="*/ 48 h 572"/>
                <a:gd name="T4" fmla="*/ 110 w 774"/>
                <a:gd name="T5" fmla="*/ 40 h 572"/>
                <a:gd name="T6" fmla="*/ 138 w 774"/>
                <a:gd name="T7" fmla="*/ 7 h 572"/>
                <a:gd name="T8" fmla="*/ 156 w 774"/>
                <a:gd name="T9" fmla="*/ 0 h 572"/>
                <a:gd name="T10" fmla="*/ 178 w 774"/>
                <a:gd name="T11" fmla="*/ 14 h 572"/>
                <a:gd name="T12" fmla="*/ 194 w 774"/>
                <a:gd name="T13" fmla="*/ 40 h 572"/>
                <a:gd name="T14" fmla="*/ 166 w 774"/>
                <a:gd name="T15" fmla="*/ 26 h 572"/>
                <a:gd name="T16" fmla="*/ 147 w 774"/>
                <a:gd name="T17" fmla="*/ 27 h 572"/>
                <a:gd name="T18" fmla="*/ 127 w 774"/>
                <a:gd name="T19" fmla="*/ 44 h 572"/>
                <a:gd name="T20" fmla="*/ 147 w 774"/>
                <a:gd name="T21" fmla="*/ 53 h 572"/>
                <a:gd name="T22" fmla="*/ 108 w 774"/>
                <a:gd name="T23" fmla="*/ 54 h 572"/>
                <a:gd name="T24" fmla="*/ 41 w 774"/>
                <a:gd name="T25" fmla="*/ 80 h 572"/>
                <a:gd name="T26" fmla="*/ 135 w 774"/>
                <a:gd name="T27" fmla="*/ 99 h 572"/>
                <a:gd name="T28" fmla="*/ 62 w 774"/>
                <a:gd name="T29" fmla="*/ 104 h 572"/>
                <a:gd name="T30" fmla="*/ 23 w 774"/>
                <a:gd name="T31" fmla="*/ 101 h 572"/>
                <a:gd name="T32" fmla="*/ 31 w 774"/>
                <a:gd name="T33" fmla="*/ 143 h 572"/>
                <a:gd name="T34" fmla="*/ 3 w 774"/>
                <a:gd name="T35" fmla="*/ 89 h 572"/>
                <a:gd name="T36" fmla="*/ 0 w 774"/>
                <a:gd name="T37" fmla="*/ 83 h 572"/>
                <a:gd name="T38" fmla="*/ 0 w 774"/>
                <a:gd name="T39" fmla="*/ 83 h 5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4"/>
                <a:gd name="T61" fmla="*/ 0 h 572"/>
                <a:gd name="T62" fmla="*/ 774 w 774"/>
                <a:gd name="T63" fmla="*/ 572 h 5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4" h="572">
                  <a:moveTo>
                    <a:pt x="0" y="333"/>
                  </a:moveTo>
                  <a:lnTo>
                    <a:pt x="270" y="192"/>
                  </a:lnTo>
                  <a:lnTo>
                    <a:pt x="441" y="162"/>
                  </a:lnTo>
                  <a:lnTo>
                    <a:pt x="549" y="31"/>
                  </a:lnTo>
                  <a:lnTo>
                    <a:pt x="624" y="0"/>
                  </a:lnTo>
                  <a:lnTo>
                    <a:pt x="711" y="57"/>
                  </a:lnTo>
                  <a:lnTo>
                    <a:pt x="774" y="162"/>
                  </a:lnTo>
                  <a:lnTo>
                    <a:pt x="663" y="105"/>
                  </a:lnTo>
                  <a:lnTo>
                    <a:pt x="585" y="109"/>
                  </a:lnTo>
                  <a:lnTo>
                    <a:pt x="508" y="177"/>
                  </a:lnTo>
                  <a:lnTo>
                    <a:pt x="585" y="213"/>
                  </a:lnTo>
                  <a:lnTo>
                    <a:pt x="435" y="219"/>
                  </a:lnTo>
                  <a:lnTo>
                    <a:pt x="162" y="321"/>
                  </a:lnTo>
                  <a:lnTo>
                    <a:pt x="540" y="396"/>
                  </a:lnTo>
                  <a:lnTo>
                    <a:pt x="249" y="417"/>
                  </a:lnTo>
                  <a:lnTo>
                    <a:pt x="89" y="405"/>
                  </a:lnTo>
                  <a:lnTo>
                    <a:pt x="125" y="572"/>
                  </a:lnTo>
                  <a:lnTo>
                    <a:pt x="11" y="359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6" name="Freeform 87"/>
            <p:cNvSpPr>
              <a:spLocks/>
            </p:cNvSpPr>
            <p:nvPr/>
          </p:nvSpPr>
          <p:spPr bwMode="auto">
            <a:xfrm>
              <a:off x="3907" y="2451"/>
              <a:ext cx="231" cy="283"/>
            </a:xfrm>
            <a:custGeom>
              <a:avLst/>
              <a:gdLst>
                <a:gd name="T0" fmla="*/ 40 w 462"/>
                <a:gd name="T1" fmla="*/ 141 h 567"/>
                <a:gd name="T2" fmla="*/ 79 w 462"/>
                <a:gd name="T3" fmla="*/ 107 h 567"/>
                <a:gd name="T4" fmla="*/ 99 w 462"/>
                <a:gd name="T5" fmla="*/ 70 h 567"/>
                <a:gd name="T6" fmla="*/ 116 w 462"/>
                <a:gd name="T7" fmla="*/ 24 h 567"/>
                <a:gd name="T8" fmla="*/ 100 w 462"/>
                <a:gd name="T9" fmla="*/ 49 h 567"/>
                <a:gd name="T10" fmla="*/ 104 w 462"/>
                <a:gd name="T11" fmla="*/ 0 h 567"/>
                <a:gd name="T12" fmla="*/ 82 w 462"/>
                <a:gd name="T13" fmla="*/ 62 h 567"/>
                <a:gd name="T14" fmla="*/ 52 w 462"/>
                <a:gd name="T15" fmla="*/ 107 h 567"/>
                <a:gd name="T16" fmla="*/ 0 w 462"/>
                <a:gd name="T17" fmla="*/ 120 h 567"/>
                <a:gd name="T18" fmla="*/ 59 w 462"/>
                <a:gd name="T19" fmla="*/ 117 h 567"/>
                <a:gd name="T20" fmla="*/ 40 w 462"/>
                <a:gd name="T21" fmla="*/ 141 h 567"/>
                <a:gd name="T22" fmla="*/ 40 w 462"/>
                <a:gd name="T23" fmla="*/ 141 h 5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62"/>
                <a:gd name="T37" fmla="*/ 0 h 567"/>
                <a:gd name="T38" fmla="*/ 462 w 462"/>
                <a:gd name="T39" fmla="*/ 567 h 5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62" h="567">
                  <a:moveTo>
                    <a:pt x="160" y="567"/>
                  </a:moveTo>
                  <a:lnTo>
                    <a:pt x="315" y="428"/>
                  </a:lnTo>
                  <a:lnTo>
                    <a:pt x="393" y="281"/>
                  </a:lnTo>
                  <a:lnTo>
                    <a:pt x="462" y="99"/>
                  </a:lnTo>
                  <a:lnTo>
                    <a:pt x="399" y="198"/>
                  </a:lnTo>
                  <a:lnTo>
                    <a:pt x="414" y="0"/>
                  </a:lnTo>
                  <a:lnTo>
                    <a:pt x="327" y="251"/>
                  </a:lnTo>
                  <a:lnTo>
                    <a:pt x="207" y="428"/>
                  </a:lnTo>
                  <a:lnTo>
                    <a:pt x="0" y="483"/>
                  </a:lnTo>
                  <a:lnTo>
                    <a:pt x="237" y="468"/>
                  </a:lnTo>
                  <a:lnTo>
                    <a:pt x="160" y="567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7" name="Freeform 88"/>
            <p:cNvSpPr>
              <a:spLocks/>
            </p:cNvSpPr>
            <p:nvPr/>
          </p:nvSpPr>
          <p:spPr bwMode="auto">
            <a:xfrm>
              <a:off x="3969" y="2761"/>
              <a:ext cx="71" cy="158"/>
            </a:xfrm>
            <a:custGeom>
              <a:avLst/>
              <a:gdLst>
                <a:gd name="T0" fmla="*/ 36 w 141"/>
                <a:gd name="T1" fmla="*/ 3 h 315"/>
                <a:gd name="T2" fmla="*/ 25 w 141"/>
                <a:gd name="T3" fmla="*/ 24 h 315"/>
                <a:gd name="T4" fmla="*/ 33 w 141"/>
                <a:gd name="T5" fmla="*/ 56 h 315"/>
                <a:gd name="T6" fmla="*/ 15 w 141"/>
                <a:gd name="T7" fmla="*/ 79 h 315"/>
                <a:gd name="T8" fmla="*/ 21 w 141"/>
                <a:gd name="T9" fmla="*/ 47 h 315"/>
                <a:gd name="T10" fmla="*/ 0 w 141"/>
                <a:gd name="T11" fmla="*/ 0 h 315"/>
                <a:gd name="T12" fmla="*/ 21 w 141"/>
                <a:gd name="T13" fmla="*/ 8 h 315"/>
                <a:gd name="T14" fmla="*/ 36 w 141"/>
                <a:gd name="T15" fmla="*/ 3 h 315"/>
                <a:gd name="T16" fmla="*/ 36 w 141"/>
                <a:gd name="T17" fmla="*/ 3 h 3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1"/>
                <a:gd name="T28" fmla="*/ 0 h 315"/>
                <a:gd name="T29" fmla="*/ 141 w 141"/>
                <a:gd name="T30" fmla="*/ 315 h 3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1" h="315">
                  <a:moveTo>
                    <a:pt x="141" y="9"/>
                  </a:moveTo>
                  <a:lnTo>
                    <a:pt x="99" y="93"/>
                  </a:lnTo>
                  <a:lnTo>
                    <a:pt x="132" y="222"/>
                  </a:lnTo>
                  <a:lnTo>
                    <a:pt x="57" y="315"/>
                  </a:lnTo>
                  <a:lnTo>
                    <a:pt x="84" y="186"/>
                  </a:lnTo>
                  <a:lnTo>
                    <a:pt x="0" y="0"/>
                  </a:lnTo>
                  <a:lnTo>
                    <a:pt x="84" y="30"/>
                  </a:lnTo>
                  <a:lnTo>
                    <a:pt x="141" y="9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8" name="Freeform 89"/>
            <p:cNvSpPr>
              <a:spLocks/>
            </p:cNvSpPr>
            <p:nvPr/>
          </p:nvSpPr>
          <p:spPr bwMode="auto">
            <a:xfrm>
              <a:off x="3983" y="2937"/>
              <a:ext cx="140" cy="198"/>
            </a:xfrm>
            <a:custGeom>
              <a:avLst/>
              <a:gdLst>
                <a:gd name="T0" fmla="*/ 2 w 281"/>
                <a:gd name="T1" fmla="*/ 71 h 395"/>
                <a:gd name="T2" fmla="*/ 0 w 281"/>
                <a:gd name="T3" fmla="*/ 98 h 395"/>
                <a:gd name="T4" fmla="*/ 50 w 281"/>
                <a:gd name="T5" fmla="*/ 99 h 395"/>
                <a:gd name="T6" fmla="*/ 66 w 281"/>
                <a:gd name="T7" fmla="*/ 64 h 395"/>
                <a:gd name="T8" fmla="*/ 70 w 281"/>
                <a:gd name="T9" fmla="*/ 0 h 395"/>
                <a:gd name="T10" fmla="*/ 45 w 281"/>
                <a:gd name="T11" fmla="*/ 40 h 395"/>
                <a:gd name="T12" fmla="*/ 2 w 281"/>
                <a:gd name="T13" fmla="*/ 71 h 395"/>
                <a:gd name="T14" fmla="*/ 2 w 281"/>
                <a:gd name="T15" fmla="*/ 71 h 3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1"/>
                <a:gd name="T25" fmla="*/ 0 h 395"/>
                <a:gd name="T26" fmla="*/ 281 w 281"/>
                <a:gd name="T27" fmla="*/ 395 h 3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1" h="395">
                  <a:moveTo>
                    <a:pt x="10" y="281"/>
                  </a:moveTo>
                  <a:lnTo>
                    <a:pt x="0" y="391"/>
                  </a:lnTo>
                  <a:lnTo>
                    <a:pt x="203" y="395"/>
                  </a:lnTo>
                  <a:lnTo>
                    <a:pt x="264" y="254"/>
                  </a:lnTo>
                  <a:lnTo>
                    <a:pt x="281" y="0"/>
                  </a:lnTo>
                  <a:lnTo>
                    <a:pt x="183" y="157"/>
                  </a:lnTo>
                  <a:lnTo>
                    <a:pt x="10" y="281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69" name="Freeform 90"/>
            <p:cNvSpPr>
              <a:spLocks/>
            </p:cNvSpPr>
            <p:nvPr/>
          </p:nvSpPr>
          <p:spPr bwMode="auto">
            <a:xfrm>
              <a:off x="3627" y="3205"/>
              <a:ext cx="483" cy="392"/>
            </a:xfrm>
            <a:custGeom>
              <a:avLst/>
              <a:gdLst>
                <a:gd name="T0" fmla="*/ 0 w 966"/>
                <a:gd name="T1" fmla="*/ 21 h 785"/>
                <a:gd name="T2" fmla="*/ 13 w 966"/>
                <a:gd name="T3" fmla="*/ 123 h 785"/>
                <a:gd name="T4" fmla="*/ 30 w 966"/>
                <a:gd name="T5" fmla="*/ 177 h 785"/>
                <a:gd name="T6" fmla="*/ 56 w 966"/>
                <a:gd name="T7" fmla="*/ 193 h 785"/>
                <a:gd name="T8" fmla="*/ 133 w 966"/>
                <a:gd name="T9" fmla="*/ 196 h 785"/>
                <a:gd name="T10" fmla="*/ 205 w 966"/>
                <a:gd name="T11" fmla="*/ 184 h 785"/>
                <a:gd name="T12" fmla="*/ 235 w 966"/>
                <a:gd name="T13" fmla="*/ 93 h 785"/>
                <a:gd name="T14" fmla="*/ 210 w 966"/>
                <a:gd name="T15" fmla="*/ 114 h 785"/>
                <a:gd name="T16" fmla="*/ 242 w 966"/>
                <a:gd name="T17" fmla="*/ 21 h 785"/>
                <a:gd name="T18" fmla="*/ 208 w 966"/>
                <a:gd name="T19" fmla="*/ 1 h 785"/>
                <a:gd name="T20" fmla="*/ 156 w 966"/>
                <a:gd name="T21" fmla="*/ 0 h 785"/>
                <a:gd name="T22" fmla="*/ 120 w 966"/>
                <a:gd name="T23" fmla="*/ 46 h 785"/>
                <a:gd name="T24" fmla="*/ 117 w 966"/>
                <a:gd name="T25" fmla="*/ 99 h 785"/>
                <a:gd name="T26" fmla="*/ 46 w 966"/>
                <a:gd name="T27" fmla="*/ 45 h 785"/>
                <a:gd name="T28" fmla="*/ 34 w 966"/>
                <a:gd name="T29" fmla="*/ 6 h 785"/>
                <a:gd name="T30" fmla="*/ 0 w 966"/>
                <a:gd name="T31" fmla="*/ 21 h 785"/>
                <a:gd name="T32" fmla="*/ 0 w 966"/>
                <a:gd name="T33" fmla="*/ 21 h 7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66"/>
                <a:gd name="T52" fmla="*/ 0 h 785"/>
                <a:gd name="T53" fmla="*/ 966 w 966"/>
                <a:gd name="T54" fmla="*/ 785 h 78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66" h="785">
                  <a:moveTo>
                    <a:pt x="0" y="87"/>
                  </a:moveTo>
                  <a:lnTo>
                    <a:pt x="51" y="494"/>
                  </a:lnTo>
                  <a:lnTo>
                    <a:pt x="120" y="711"/>
                  </a:lnTo>
                  <a:lnTo>
                    <a:pt x="222" y="774"/>
                  </a:lnTo>
                  <a:lnTo>
                    <a:pt x="530" y="785"/>
                  </a:lnTo>
                  <a:lnTo>
                    <a:pt x="819" y="737"/>
                  </a:lnTo>
                  <a:lnTo>
                    <a:pt x="939" y="374"/>
                  </a:lnTo>
                  <a:lnTo>
                    <a:pt x="840" y="456"/>
                  </a:lnTo>
                  <a:lnTo>
                    <a:pt x="966" y="87"/>
                  </a:lnTo>
                  <a:lnTo>
                    <a:pt x="831" y="5"/>
                  </a:lnTo>
                  <a:lnTo>
                    <a:pt x="624" y="0"/>
                  </a:lnTo>
                  <a:lnTo>
                    <a:pt x="477" y="186"/>
                  </a:lnTo>
                  <a:lnTo>
                    <a:pt x="468" y="399"/>
                  </a:lnTo>
                  <a:lnTo>
                    <a:pt x="182" y="182"/>
                  </a:lnTo>
                  <a:lnTo>
                    <a:pt x="135" y="26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74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0" name="Freeform 91"/>
            <p:cNvSpPr>
              <a:spLocks/>
            </p:cNvSpPr>
            <p:nvPr/>
          </p:nvSpPr>
          <p:spPr bwMode="auto">
            <a:xfrm>
              <a:off x="3681" y="2449"/>
              <a:ext cx="135" cy="303"/>
            </a:xfrm>
            <a:custGeom>
              <a:avLst/>
              <a:gdLst>
                <a:gd name="T0" fmla="*/ 40 w 270"/>
                <a:gd name="T1" fmla="*/ 15 h 607"/>
                <a:gd name="T2" fmla="*/ 0 w 270"/>
                <a:gd name="T3" fmla="*/ 151 h 607"/>
                <a:gd name="T4" fmla="*/ 49 w 270"/>
                <a:gd name="T5" fmla="*/ 50 h 607"/>
                <a:gd name="T6" fmla="*/ 68 w 270"/>
                <a:gd name="T7" fmla="*/ 0 h 607"/>
                <a:gd name="T8" fmla="*/ 53 w 270"/>
                <a:gd name="T9" fmla="*/ 19 h 607"/>
                <a:gd name="T10" fmla="*/ 40 w 270"/>
                <a:gd name="T11" fmla="*/ 15 h 607"/>
                <a:gd name="T12" fmla="*/ 40 w 270"/>
                <a:gd name="T13" fmla="*/ 15 h 6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0"/>
                <a:gd name="T22" fmla="*/ 0 h 607"/>
                <a:gd name="T23" fmla="*/ 270 w 270"/>
                <a:gd name="T24" fmla="*/ 607 h 6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0" h="607">
                  <a:moveTo>
                    <a:pt x="162" y="61"/>
                  </a:moveTo>
                  <a:lnTo>
                    <a:pt x="0" y="607"/>
                  </a:lnTo>
                  <a:lnTo>
                    <a:pt x="198" y="202"/>
                  </a:lnTo>
                  <a:lnTo>
                    <a:pt x="270" y="0"/>
                  </a:lnTo>
                  <a:lnTo>
                    <a:pt x="213" y="78"/>
                  </a:lnTo>
                  <a:lnTo>
                    <a:pt x="162" y="61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1" name="Freeform 92"/>
            <p:cNvSpPr>
              <a:spLocks/>
            </p:cNvSpPr>
            <p:nvPr/>
          </p:nvSpPr>
          <p:spPr bwMode="auto">
            <a:xfrm>
              <a:off x="3879" y="2511"/>
              <a:ext cx="129" cy="104"/>
            </a:xfrm>
            <a:custGeom>
              <a:avLst/>
              <a:gdLst>
                <a:gd name="T0" fmla="*/ 5 w 258"/>
                <a:gd name="T1" fmla="*/ 52 h 209"/>
                <a:gd name="T2" fmla="*/ 65 w 258"/>
                <a:gd name="T3" fmla="*/ 0 h 209"/>
                <a:gd name="T4" fmla="*/ 23 w 258"/>
                <a:gd name="T5" fmla="*/ 26 h 209"/>
                <a:gd name="T6" fmla="*/ 30 w 258"/>
                <a:gd name="T7" fmla="*/ 5 h 209"/>
                <a:gd name="T8" fmla="*/ 0 w 258"/>
                <a:gd name="T9" fmla="*/ 27 h 209"/>
                <a:gd name="T10" fmla="*/ 5 w 258"/>
                <a:gd name="T11" fmla="*/ 52 h 209"/>
                <a:gd name="T12" fmla="*/ 5 w 258"/>
                <a:gd name="T13" fmla="*/ 52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8"/>
                <a:gd name="T22" fmla="*/ 0 h 209"/>
                <a:gd name="T23" fmla="*/ 258 w 25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8" h="209">
                  <a:moveTo>
                    <a:pt x="21" y="209"/>
                  </a:moveTo>
                  <a:lnTo>
                    <a:pt x="258" y="0"/>
                  </a:lnTo>
                  <a:lnTo>
                    <a:pt x="93" y="104"/>
                  </a:lnTo>
                  <a:lnTo>
                    <a:pt x="123" y="21"/>
                  </a:lnTo>
                  <a:lnTo>
                    <a:pt x="0" y="110"/>
                  </a:lnTo>
                  <a:lnTo>
                    <a:pt x="21" y="209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2" name="Freeform 93"/>
            <p:cNvSpPr>
              <a:spLocks/>
            </p:cNvSpPr>
            <p:nvPr/>
          </p:nvSpPr>
          <p:spPr bwMode="auto">
            <a:xfrm>
              <a:off x="3894" y="2075"/>
              <a:ext cx="143" cy="93"/>
            </a:xfrm>
            <a:custGeom>
              <a:avLst/>
              <a:gdLst>
                <a:gd name="T0" fmla="*/ 15 w 285"/>
                <a:gd name="T1" fmla="*/ 0 h 186"/>
                <a:gd name="T2" fmla="*/ 50 w 285"/>
                <a:gd name="T3" fmla="*/ 12 h 186"/>
                <a:gd name="T4" fmla="*/ 72 w 285"/>
                <a:gd name="T5" fmla="*/ 28 h 186"/>
                <a:gd name="T6" fmla="*/ 46 w 285"/>
                <a:gd name="T7" fmla="*/ 21 h 186"/>
                <a:gd name="T8" fmla="*/ 0 w 285"/>
                <a:gd name="T9" fmla="*/ 47 h 186"/>
                <a:gd name="T10" fmla="*/ 7 w 285"/>
                <a:gd name="T11" fmla="*/ 26 h 186"/>
                <a:gd name="T12" fmla="*/ 15 w 285"/>
                <a:gd name="T13" fmla="*/ 0 h 186"/>
                <a:gd name="T14" fmla="*/ 15 w 285"/>
                <a:gd name="T15" fmla="*/ 0 h 1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5"/>
                <a:gd name="T25" fmla="*/ 0 h 186"/>
                <a:gd name="T26" fmla="*/ 285 w 285"/>
                <a:gd name="T27" fmla="*/ 186 h 1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5" h="186">
                  <a:moveTo>
                    <a:pt x="57" y="0"/>
                  </a:moveTo>
                  <a:lnTo>
                    <a:pt x="198" y="48"/>
                  </a:lnTo>
                  <a:lnTo>
                    <a:pt x="285" y="114"/>
                  </a:lnTo>
                  <a:lnTo>
                    <a:pt x="183" y="84"/>
                  </a:lnTo>
                  <a:lnTo>
                    <a:pt x="0" y="186"/>
                  </a:lnTo>
                  <a:lnTo>
                    <a:pt x="27" y="10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3" name="Freeform 94"/>
            <p:cNvSpPr>
              <a:spLocks/>
            </p:cNvSpPr>
            <p:nvPr/>
          </p:nvSpPr>
          <p:spPr bwMode="auto">
            <a:xfrm>
              <a:off x="3609" y="2319"/>
              <a:ext cx="109" cy="405"/>
            </a:xfrm>
            <a:custGeom>
              <a:avLst/>
              <a:gdLst>
                <a:gd name="T0" fmla="*/ 55 w 218"/>
                <a:gd name="T1" fmla="*/ 0 h 810"/>
                <a:gd name="T2" fmla="*/ 24 w 218"/>
                <a:gd name="T3" fmla="*/ 120 h 810"/>
                <a:gd name="T4" fmla="*/ 0 w 218"/>
                <a:gd name="T5" fmla="*/ 203 h 810"/>
                <a:gd name="T6" fmla="*/ 9 w 218"/>
                <a:gd name="T7" fmla="*/ 129 h 810"/>
                <a:gd name="T8" fmla="*/ 33 w 218"/>
                <a:gd name="T9" fmla="*/ 54 h 810"/>
                <a:gd name="T10" fmla="*/ 55 w 218"/>
                <a:gd name="T11" fmla="*/ 0 h 810"/>
                <a:gd name="T12" fmla="*/ 55 w 218"/>
                <a:gd name="T13" fmla="*/ 0 h 8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810"/>
                <a:gd name="T23" fmla="*/ 218 w 218"/>
                <a:gd name="T24" fmla="*/ 810 h 8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810">
                  <a:moveTo>
                    <a:pt x="218" y="0"/>
                  </a:moveTo>
                  <a:lnTo>
                    <a:pt x="93" y="483"/>
                  </a:lnTo>
                  <a:lnTo>
                    <a:pt x="0" y="810"/>
                  </a:lnTo>
                  <a:lnTo>
                    <a:pt x="36" y="515"/>
                  </a:lnTo>
                  <a:lnTo>
                    <a:pt x="129" y="218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4" name="Freeform 95"/>
            <p:cNvSpPr>
              <a:spLocks/>
            </p:cNvSpPr>
            <p:nvPr/>
          </p:nvSpPr>
          <p:spPr bwMode="auto">
            <a:xfrm>
              <a:off x="3544" y="2854"/>
              <a:ext cx="317" cy="166"/>
            </a:xfrm>
            <a:custGeom>
              <a:avLst/>
              <a:gdLst>
                <a:gd name="T0" fmla="*/ 84 w 633"/>
                <a:gd name="T1" fmla="*/ 36 h 333"/>
                <a:gd name="T2" fmla="*/ 17 w 633"/>
                <a:gd name="T3" fmla="*/ 67 h 333"/>
                <a:gd name="T4" fmla="*/ 63 w 633"/>
                <a:gd name="T5" fmla="*/ 83 h 333"/>
                <a:gd name="T6" fmla="*/ 13 w 633"/>
                <a:gd name="T7" fmla="*/ 80 h 333"/>
                <a:gd name="T8" fmla="*/ 0 w 633"/>
                <a:gd name="T9" fmla="*/ 69 h 333"/>
                <a:gd name="T10" fmla="*/ 58 w 633"/>
                <a:gd name="T11" fmla="*/ 37 h 333"/>
                <a:gd name="T12" fmla="*/ 102 w 633"/>
                <a:gd name="T13" fmla="*/ 30 h 333"/>
                <a:gd name="T14" fmla="*/ 135 w 633"/>
                <a:gd name="T15" fmla="*/ 0 h 333"/>
                <a:gd name="T16" fmla="*/ 159 w 633"/>
                <a:gd name="T17" fmla="*/ 5 h 333"/>
                <a:gd name="T18" fmla="*/ 134 w 633"/>
                <a:gd name="T19" fmla="*/ 9 h 333"/>
                <a:gd name="T20" fmla="*/ 111 w 633"/>
                <a:gd name="T21" fmla="*/ 33 h 333"/>
                <a:gd name="T22" fmla="*/ 84 w 633"/>
                <a:gd name="T23" fmla="*/ 36 h 333"/>
                <a:gd name="T24" fmla="*/ 84 w 633"/>
                <a:gd name="T25" fmla="*/ 36 h 3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33"/>
                <a:gd name="T40" fmla="*/ 0 h 333"/>
                <a:gd name="T41" fmla="*/ 633 w 633"/>
                <a:gd name="T42" fmla="*/ 333 h 3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33" h="333">
                  <a:moveTo>
                    <a:pt x="336" y="147"/>
                  </a:moveTo>
                  <a:lnTo>
                    <a:pt x="66" y="270"/>
                  </a:lnTo>
                  <a:lnTo>
                    <a:pt x="249" y="333"/>
                  </a:lnTo>
                  <a:lnTo>
                    <a:pt x="51" y="323"/>
                  </a:lnTo>
                  <a:lnTo>
                    <a:pt x="0" y="276"/>
                  </a:lnTo>
                  <a:lnTo>
                    <a:pt x="231" y="150"/>
                  </a:lnTo>
                  <a:lnTo>
                    <a:pt x="408" y="120"/>
                  </a:lnTo>
                  <a:lnTo>
                    <a:pt x="539" y="0"/>
                  </a:lnTo>
                  <a:lnTo>
                    <a:pt x="633" y="21"/>
                  </a:lnTo>
                  <a:lnTo>
                    <a:pt x="534" y="36"/>
                  </a:lnTo>
                  <a:lnTo>
                    <a:pt x="441" y="135"/>
                  </a:lnTo>
                  <a:lnTo>
                    <a:pt x="336" y="147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5" name="Freeform 96"/>
            <p:cNvSpPr>
              <a:spLocks/>
            </p:cNvSpPr>
            <p:nvPr/>
          </p:nvSpPr>
          <p:spPr bwMode="auto">
            <a:xfrm>
              <a:off x="4003" y="3013"/>
              <a:ext cx="96" cy="103"/>
            </a:xfrm>
            <a:custGeom>
              <a:avLst/>
              <a:gdLst>
                <a:gd name="T0" fmla="*/ 0 w 192"/>
                <a:gd name="T1" fmla="*/ 37 h 207"/>
                <a:gd name="T2" fmla="*/ 24 w 192"/>
                <a:gd name="T3" fmla="*/ 23 h 207"/>
                <a:gd name="T4" fmla="*/ 48 w 192"/>
                <a:gd name="T5" fmla="*/ 0 h 207"/>
                <a:gd name="T6" fmla="*/ 33 w 192"/>
                <a:gd name="T7" fmla="*/ 39 h 207"/>
                <a:gd name="T8" fmla="*/ 22 w 192"/>
                <a:gd name="T9" fmla="*/ 50 h 207"/>
                <a:gd name="T10" fmla="*/ 2 w 192"/>
                <a:gd name="T11" fmla="*/ 51 h 207"/>
                <a:gd name="T12" fmla="*/ 0 w 192"/>
                <a:gd name="T13" fmla="*/ 37 h 207"/>
                <a:gd name="T14" fmla="*/ 0 w 192"/>
                <a:gd name="T15" fmla="*/ 3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"/>
                <a:gd name="T25" fmla="*/ 0 h 207"/>
                <a:gd name="T26" fmla="*/ 192 w 192"/>
                <a:gd name="T27" fmla="*/ 207 h 2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" h="207">
                  <a:moveTo>
                    <a:pt x="0" y="150"/>
                  </a:moveTo>
                  <a:lnTo>
                    <a:pt x="93" y="93"/>
                  </a:lnTo>
                  <a:lnTo>
                    <a:pt x="192" y="0"/>
                  </a:lnTo>
                  <a:lnTo>
                    <a:pt x="129" y="159"/>
                  </a:lnTo>
                  <a:lnTo>
                    <a:pt x="87" y="201"/>
                  </a:lnTo>
                  <a:lnTo>
                    <a:pt x="6" y="207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6" name="Freeform 97"/>
            <p:cNvSpPr>
              <a:spLocks/>
            </p:cNvSpPr>
            <p:nvPr/>
          </p:nvSpPr>
          <p:spPr bwMode="auto">
            <a:xfrm>
              <a:off x="3655" y="3254"/>
              <a:ext cx="198" cy="288"/>
            </a:xfrm>
            <a:custGeom>
              <a:avLst/>
              <a:gdLst>
                <a:gd name="T0" fmla="*/ 0 w 395"/>
                <a:gd name="T1" fmla="*/ 15 h 576"/>
                <a:gd name="T2" fmla="*/ 25 w 395"/>
                <a:gd name="T3" fmla="*/ 144 h 576"/>
                <a:gd name="T4" fmla="*/ 27 w 395"/>
                <a:gd name="T5" fmla="*/ 96 h 576"/>
                <a:gd name="T6" fmla="*/ 28 w 395"/>
                <a:gd name="T7" fmla="*/ 61 h 576"/>
                <a:gd name="T8" fmla="*/ 29 w 395"/>
                <a:gd name="T9" fmla="*/ 55 h 576"/>
                <a:gd name="T10" fmla="*/ 29 w 395"/>
                <a:gd name="T11" fmla="*/ 52 h 576"/>
                <a:gd name="T12" fmla="*/ 29 w 395"/>
                <a:gd name="T13" fmla="*/ 51 h 576"/>
                <a:gd name="T14" fmla="*/ 29 w 395"/>
                <a:gd name="T15" fmla="*/ 50 h 576"/>
                <a:gd name="T16" fmla="*/ 29 w 395"/>
                <a:gd name="T17" fmla="*/ 50 h 576"/>
                <a:gd name="T18" fmla="*/ 29 w 395"/>
                <a:gd name="T19" fmla="*/ 50 h 576"/>
                <a:gd name="T20" fmla="*/ 29 w 395"/>
                <a:gd name="T21" fmla="*/ 49 h 576"/>
                <a:gd name="T22" fmla="*/ 29 w 395"/>
                <a:gd name="T23" fmla="*/ 45 h 576"/>
                <a:gd name="T24" fmla="*/ 99 w 395"/>
                <a:gd name="T25" fmla="*/ 93 h 576"/>
                <a:gd name="T26" fmla="*/ 45 w 395"/>
                <a:gd name="T27" fmla="*/ 42 h 576"/>
                <a:gd name="T28" fmla="*/ 25 w 395"/>
                <a:gd name="T29" fmla="*/ 24 h 576"/>
                <a:gd name="T30" fmla="*/ 18 w 395"/>
                <a:gd name="T31" fmla="*/ 0 h 576"/>
                <a:gd name="T32" fmla="*/ 0 w 395"/>
                <a:gd name="T33" fmla="*/ 15 h 576"/>
                <a:gd name="T34" fmla="*/ 0 w 395"/>
                <a:gd name="T35" fmla="*/ 15 h 5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5"/>
                <a:gd name="T55" fmla="*/ 0 h 576"/>
                <a:gd name="T56" fmla="*/ 395 w 395"/>
                <a:gd name="T57" fmla="*/ 576 h 5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5" h="576">
                  <a:moveTo>
                    <a:pt x="0" y="62"/>
                  </a:moveTo>
                  <a:lnTo>
                    <a:pt x="99" y="576"/>
                  </a:lnTo>
                  <a:lnTo>
                    <a:pt x="108" y="387"/>
                  </a:lnTo>
                  <a:lnTo>
                    <a:pt x="112" y="247"/>
                  </a:lnTo>
                  <a:lnTo>
                    <a:pt x="114" y="220"/>
                  </a:lnTo>
                  <a:lnTo>
                    <a:pt x="114" y="209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4" y="199"/>
                  </a:lnTo>
                  <a:lnTo>
                    <a:pt x="114" y="182"/>
                  </a:lnTo>
                  <a:lnTo>
                    <a:pt x="395" y="374"/>
                  </a:lnTo>
                  <a:lnTo>
                    <a:pt x="177" y="171"/>
                  </a:lnTo>
                  <a:lnTo>
                    <a:pt x="99" y="98"/>
                  </a:lnTo>
                  <a:lnTo>
                    <a:pt x="72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7" name="Freeform 98"/>
            <p:cNvSpPr>
              <a:spLocks/>
            </p:cNvSpPr>
            <p:nvPr/>
          </p:nvSpPr>
          <p:spPr bwMode="auto">
            <a:xfrm>
              <a:off x="3811" y="3228"/>
              <a:ext cx="270" cy="343"/>
            </a:xfrm>
            <a:custGeom>
              <a:avLst/>
              <a:gdLst>
                <a:gd name="T0" fmla="*/ 73 w 540"/>
                <a:gd name="T1" fmla="*/ 1 h 687"/>
                <a:gd name="T2" fmla="*/ 107 w 540"/>
                <a:gd name="T3" fmla="*/ 0 h 687"/>
                <a:gd name="T4" fmla="*/ 135 w 540"/>
                <a:gd name="T5" fmla="*/ 20 h 687"/>
                <a:gd name="T6" fmla="*/ 99 w 540"/>
                <a:gd name="T7" fmla="*/ 123 h 687"/>
                <a:gd name="T8" fmla="*/ 119 w 540"/>
                <a:gd name="T9" fmla="*/ 110 h 687"/>
                <a:gd name="T10" fmla="*/ 94 w 540"/>
                <a:gd name="T11" fmla="*/ 161 h 687"/>
                <a:gd name="T12" fmla="*/ 0 w 540"/>
                <a:gd name="T13" fmla="*/ 171 h 687"/>
                <a:gd name="T14" fmla="*/ 68 w 540"/>
                <a:gd name="T15" fmla="*/ 142 h 687"/>
                <a:gd name="T16" fmla="*/ 108 w 540"/>
                <a:gd name="T17" fmla="*/ 51 h 687"/>
                <a:gd name="T18" fmla="*/ 105 w 540"/>
                <a:gd name="T19" fmla="*/ 17 h 687"/>
                <a:gd name="T20" fmla="*/ 63 w 540"/>
                <a:gd name="T21" fmla="*/ 15 h 687"/>
                <a:gd name="T22" fmla="*/ 73 w 540"/>
                <a:gd name="T23" fmla="*/ 1 h 687"/>
                <a:gd name="T24" fmla="*/ 73 w 540"/>
                <a:gd name="T25" fmla="*/ 1 h 6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0"/>
                <a:gd name="T40" fmla="*/ 0 h 687"/>
                <a:gd name="T41" fmla="*/ 540 w 540"/>
                <a:gd name="T42" fmla="*/ 687 h 6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0" h="687">
                  <a:moveTo>
                    <a:pt x="294" y="6"/>
                  </a:moveTo>
                  <a:lnTo>
                    <a:pt x="429" y="0"/>
                  </a:lnTo>
                  <a:lnTo>
                    <a:pt x="540" y="80"/>
                  </a:lnTo>
                  <a:lnTo>
                    <a:pt x="399" y="495"/>
                  </a:lnTo>
                  <a:lnTo>
                    <a:pt x="477" y="443"/>
                  </a:lnTo>
                  <a:lnTo>
                    <a:pt x="378" y="647"/>
                  </a:lnTo>
                  <a:lnTo>
                    <a:pt x="0" y="687"/>
                  </a:lnTo>
                  <a:lnTo>
                    <a:pt x="275" y="569"/>
                  </a:lnTo>
                  <a:lnTo>
                    <a:pt x="435" y="204"/>
                  </a:lnTo>
                  <a:lnTo>
                    <a:pt x="420" y="69"/>
                  </a:lnTo>
                  <a:lnTo>
                    <a:pt x="255" y="63"/>
                  </a:lnTo>
                  <a:lnTo>
                    <a:pt x="294" y="6"/>
                  </a:lnTo>
                  <a:close/>
                </a:path>
              </a:pathLst>
            </a:custGeom>
            <a:solidFill>
              <a:srgbClr val="A5B2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8" name="Freeform 99"/>
            <p:cNvSpPr>
              <a:spLocks/>
            </p:cNvSpPr>
            <p:nvPr/>
          </p:nvSpPr>
          <p:spPr bwMode="auto">
            <a:xfrm>
              <a:off x="1977" y="2785"/>
              <a:ext cx="1495" cy="668"/>
            </a:xfrm>
            <a:custGeom>
              <a:avLst/>
              <a:gdLst>
                <a:gd name="T0" fmla="*/ 53 w 2991"/>
                <a:gd name="T1" fmla="*/ 28 h 1337"/>
                <a:gd name="T2" fmla="*/ 37 w 2991"/>
                <a:gd name="T3" fmla="*/ 38 h 1337"/>
                <a:gd name="T4" fmla="*/ 16 w 2991"/>
                <a:gd name="T5" fmla="*/ 40 h 1337"/>
                <a:gd name="T6" fmla="*/ 8 w 2991"/>
                <a:gd name="T7" fmla="*/ 34 h 1337"/>
                <a:gd name="T8" fmla="*/ 0 w 2991"/>
                <a:gd name="T9" fmla="*/ 14 h 1337"/>
                <a:gd name="T10" fmla="*/ 7 w 2991"/>
                <a:gd name="T11" fmla="*/ 0 h 1337"/>
                <a:gd name="T12" fmla="*/ 30 w 2991"/>
                <a:gd name="T13" fmla="*/ 3 h 1337"/>
                <a:gd name="T14" fmla="*/ 49 w 2991"/>
                <a:gd name="T15" fmla="*/ 10 h 1337"/>
                <a:gd name="T16" fmla="*/ 71 w 2991"/>
                <a:gd name="T17" fmla="*/ 15 h 1337"/>
                <a:gd name="T18" fmla="*/ 112 w 2991"/>
                <a:gd name="T19" fmla="*/ 50 h 1337"/>
                <a:gd name="T20" fmla="*/ 150 w 2991"/>
                <a:gd name="T21" fmla="*/ 87 h 1337"/>
                <a:gd name="T22" fmla="*/ 186 w 2991"/>
                <a:gd name="T23" fmla="*/ 116 h 1337"/>
                <a:gd name="T24" fmla="*/ 203 w 2991"/>
                <a:gd name="T25" fmla="*/ 128 h 1337"/>
                <a:gd name="T26" fmla="*/ 223 w 2991"/>
                <a:gd name="T27" fmla="*/ 134 h 1337"/>
                <a:gd name="T28" fmla="*/ 274 w 2991"/>
                <a:gd name="T29" fmla="*/ 133 h 1337"/>
                <a:gd name="T30" fmla="*/ 304 w 2991"/>
                <a:gd name="T31" fmla="*/ 138 h 1337"/>
                <a:gd name="T32" fmla="*/ 335 w 2991"/>
                <a:gd name="T33" fmla="*/ 156 h 1337"/>
                <a:gd name="T34" fmla="*/ 382 w 2991"/>
                <a:gd name="T35" fmla="*/ 184 h 1337"/>
                <a:gd name="T36" fmla="*/ 395 w 2991"/>
                <a:gd name="T37" fmla="*/ 207 h 1337"/>
                <a:gd name="T38" fmla="*/ 410 w 2991"/>
                <a:gd name="T39" fmla="*/ 239 h 1337"/>
                <a:gd name="T40" fmla="*/ 421 w 2991"/>
                <a:gd name="T41" fmla="*/ 233 h 1337"/>
                <a:gd name="T42" fmla="*/ 485 w 2991"/>
                <a:gd name="T43" fmla="*/ 192 h 1337"/>
                <a:gd name="T44" fmla="*/ 548 w 2991"/>
                <a:gd name="T45" fmla="*/ 152 h 1337"/>
                <a:gd name="T46" fmla="*/ 572 w 2991"/>
                <a:gd name="T47" fmla="*/ 128 h 1337"/>
                <a:gd name="T48" fmla="*/ 609 w 2991"/>
                <a:gd name="T49" fmla="*/ 101 h 1337"/>
                <a:gd name="T50" fmla="*/ 641 w 2991"/>
                <a:gd name="T51" fmla="*/ 71 h 1337"/>
                <a:gd name="T52" fmla="*/ 655 w 2991"/>
                <a:gd name="T53" fmla="*/ 86 h 1337"/>
                <a:gd name="T54" fmla="*/ 664 w 2991"/>
                <a:gd name="T55" fmla="*/ 106 h 1337"/>
                <a:gd name="T56" fmla="*/ 668 w 2991"/>
                <a:gd name="T57" fmla="*/ 113 h 1337"/>
                <a:gd name="T58" fmla="*/ 650 w 2991"/>
                <a:gd name="T59" fmla="*/ 117 h 1337"/>
                <a:gd name="T60" fmla="*/ 627 w 2991"/>
                <a:gd name="T61" fmla="*/ 114 h 1337"/>
                <a:gd name="T62" fmla="*/ 604 w 2991"/>
                <a:gd name="T63" fmla="*/ 129 h 1337"/>
                <a:gd name="T64" fmla="*/ 614 w 2991"/>
                <a:gd name="T65" fmla="*/ 144 h 1337"/>
                <a:gd name="T66" fmla="*/ 631 w 2991"/>
                <a:gd name="T67" fmla="*/ 154 h 1337"/>
                <a:gd name="T68" fmla="*/ 639 w 2991"/>
                <a:gd name="T69" fmla="*/ 165 h 1337"/>
                <a:gd name="T70" fmla="*/ 667 w 2991"/>
                <a:gd name="T71" fmla="*/ 166 h 1337"/>
                <a:gd name="T72" fmla="*/ 728 w 2991"/>
                <a:gd name="T73" fmla="*/ 170 h 1337"/>
                <a:gd name="T74" fmla="*/ 745 w 2991"/>
                <a:gd name="T75" fmla="*/ 209 h 1337"/>
                <a:gd name="T76" fmla="*/ 747 w 2991"/>
                <a:gd name="T77" fmla="*/ 274 h 1337"/>
                <a:gd name="T78" fmla="*/ 740 w 2991"/>
                <a:gd name="T79" fmla="*/ 286 h 1337"/>
                <a:gd name="T80" fmla="*/ 724 w 2991"/>
                <a:gd name="T81" fmla="*/ 288 h 1337"/>
                <a:gd name="T82" fmla="*/ 691 w 2991"/>
                <a:gd name="T83" fmla="*/ 255 h 1337"/>
                <a:gd name="T84" fmla="*/ 675 w 2991"/>
                <a:gd name="T85" fmla="*/ 225 h 1337"/>
                <a:gd name="T86" fmla="*/ 553 w 2991"/>
                <a:gd name="T87" fmla="*/ 295 h 1337"/>
                <a:gd name="T88" fmla="*/ 498 w 2991"/>
                <a:gd name="T89" fmla="*/ 325 h 1337"/>
                <a:gd name="T90" fmla="*/ 429 w 2991"/>
                <a:gd name="T91" fmla="*/ 334 h 1337"/>
                <a:gd name="T92" fmla="*/ 354 w 2991"/>
                <a:gd name="T93" fmla="*/ 331 h 1337"/>
                <a:gd name="T94" fmla="*/ 349 w 2991"/>
                <a:gd name="T95" fmla="*/ 325 h 1337"/>
                <a:gd name="T96" fmla="*/ 296 w 2991"/>
                <a:gd name="T97" fmla="*/ 309 h 1337"/>
                <a:gd name="T98" fmla="*/ 240 w 2991"/>
                <a:gd name="T99" fmla="*/ 284 h 1337"/>
                <a:gd name="T100" fmla="*/ 134 w 2991"/>
                <a:gd name="T101" fmla="*/ 219 h 1337"/>
                <a:gd name="T102" fmla="*/ 136 w 2991"/>
                <a:gd name="T103" fmla="*/ 193 h 1337"/>
                <a:gd name="T104" fmla="*/ 121 w 2991"/>
                <a:gd name="T105" fmla="*/ 155 h 1337"/>
                <a:gd name="T106" fmla="*/ 103 w 2991"/>
                <a:gd name="T107" fmla="*/ 99 h 1337"/>
                <a:gd name="T108" fmla="*/ 54 w 2991"/>
                <a:gd name="T109" fmla="*/ 67 h 1337"/>
                <a:gd name="T110" fmla="*/ 20 w 2991"/>
                <a:gd name="T111" fmla="*/ 57 h 1337"/>
                <a:gd name="T112" fmla="*/ 9 w 2991"/>
                <a:gd name="T113" fmla="*/ 49 h 1337"/>
                <a:gd name="T114" fmla="*/ 29 w 2991"/>
                <a:gd name="T115" fmla="*/ 47 h 1337"/>
                <a:gd name="T116" fmla="*/ 54 w 2991"/>
                <a:gd name="T117" fmla="*/ 33 h 1337"/>
                <a:gd name="T118" fmla="*/ 70 w 2991"/>
                <a:gd name="T119" fmla="*/ 25 h 1337"/>
                <a:gd name="T120" fmla="*/ 53 w 2991"/>
                <a:gd name="T121" fmla="*/ 28 h 1337"/>
                <a:gd name="T122" fmla="*/ 53 w 2991"/>
                <a:gd name="T123" fmla="*/ 28 h 13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91"/>
                <a:gd name="T187" fmla="*/ 0 h 1337"/>
                <a:gd name="T188" fmla="*/ 2991 w 2991"/>
                <a:gd name="T189" fmla="*/ 1337 h 13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91" h="1337">
                  <a:moveTo>
                    <a:pt x="213" y="114"/>
                  </a:moveTo>
                  <a:lnTo>
                    <a:pt x="149" y="154"/>
                  </a:lnTo>
                  <a:lnTo>
                    <a:pt x="67" y="160"/>
                  </a:lnTo>
                  <a:lnTo>
                    <a:pt x="33" y="137"/>
                  </a:lnTo>
                  <a:lnTo>
                    <a:pt x="0" y="57"/>
                  </a:lnTo>
                  <a:lnTo>
                    <a:pt x="29" y="0"/>
                  </a:lnTo>
                  <a:lnTo>
                    <a:pt x="120" y="14"/>
                  </a:lnTo>
                  <a:lnTo>
                    <a:pt x="196" y="40"/>
                  </a:lnTo>
                  <a:lnTo>
                    <a:pt x="284" y="61"/>
                  </a:lnTo>
                  <a:lnTo>
                    <a:pt x="451" y="202"/>
                  </a:lnTo>
                  <a:lnTo>
                    <a:pt x="601" y="350"/>
                  </a:lnTo>
                  <a:lnTo>
                    <a:pt x="744" y="464"/>
                  </a:lnTo>
                  <a:lnTo>
                    <a:pt x="814" y="514"/>
                  </a:lnTo>
                  <a:lnTo>
                    <a:pt x="894" y="537"/>
                  </a:lnTo>
                  <a:lnTo>
                    <a:pt x="1097" y="535"/>
                  </a:lnTo>
                  <a:lnTo>
                    <a:pt x="1217" y="552"/>
                  </a:lnTo>
                  <a:lnTo>
                    <a:pt x="1343" y="626"/>
                  </a:lnTo>
                  <a:lnTo>
                    <a:pt x="1529" y="736"/>
                  </a:lnTo>
                  <a:lnTo>
                    <a:pt x="1582" y="829"/>
                  </a:lnTo>
                  <a:lnTo>
                    <a:pt x="1643" y="959"/>
                  </a:lnTo>
                  <a:lnTo>
                    <a:pt x="1687" y="932"/>
                  </a:lnTo>
                  <a:lnTo>
                    <a:pt x="1943" y="769"/>
                  </a:lnTo>
                  <a:lnTo>
                    <a:pt x="2194" y="611"/>
                  </a:lnTo>
                  <a:lnTo>
                    <a:pt x="2288" y="514"/>
                  </a:lnTo>
                  <a:lnTo>
                    <a:pt x="2438" y="405"/>
                  </a:lnTo>
                  <a:lnTo>
                    <a:pt x="2565" y="286"/>
                  </a:lnTo>
                  <a:lnTo>
                    <a:pt x="2620" y="345"/>
                  </a:lnTo>
                  <a:lnTo>
                    <a:pt x="2658" y="426"/>
                  </a:lnTo>
                  <a:lnTo>
                    <a:pt x="2672" y="455"/>
                  </a:lnTo>
                  <a:lnTo>
                    <a:pt x="2603" y="470"/>
                  </a:lnTo>
                  <a:lnTo>
                    <a:pt x="2510" y="459"/>
                  </a:lnTo>
                  <a:lnTo>
                    <a:pt x="2417" y="518"/>
                  </a:lnTo>
                  <a:lnTo>
                    <a:pt x="2459" y="578"/>
                  </a:lnTo>
                  <a:lnTo>
                    <a:pt x="2525" y="618"/>
                  </a:lnTo>
                  <a:lnTo>
                    <a:pt x="2559" y="662"/>
                  </a:lnTo>
                  <a:lnTo>
                    <a:pt x="2668" y="666"/>
                  </a:lnTo>
                  <a:lnTo>
                    <a:pt x="2913" y="683"/>
                  </a:lnTo>
                  <a:lnTo>
                    <a:pt x="2980" y="839"/>
                  </a:lnTo>
                  <a:lnTo>
                    <a:pt x="2991" y="1096"/>
                  </a:lnTo>
                  <a:lnTo>
                    <a:pt x="2962" y="1145"/>
                  </a:lnTo>
                  <a:lnTo>
                    <a:pt x="2898" y="1154"/>
                  </a:lnTo>
                  <a:lnTo>
                    <a:pt x="2765" y="1021"/>
                  </a:lnTo>
                  <a:lnTo>
                    <a:pt x="2700" y="900"/>
                  </a:lnTo>
                  <a:lnTo>
                    <a:pt x="2213" y="1183"/>
                  </a:lnTo>
                  <a:lnTo>
                    <a:pt x="1993" y="1303"/>
                  </a:lnTo>
                  <a:lnTo>
                    <a:pt x="1719" y="1337"/>
                  </a:lnTo>
                  <a:lnTo>
                    <a:pt x="1419" y="1324"/>
                  </a:lnTo>
                  <a:lnTo>
                    <a:pt x="1398" y="1303"/>
                  </a:lnTo>
                  <a:lnTo>
                    <a:pt x="1185" y="1238"/>
                  </a:lnTo>
                  <a:lnTo>
                    <a:pt x="960" y="1139"/>
                  </a:lnTo>
                  <a:lnTo>
                    <a:pt x="538" y="877"/>
                  </a:lnTo>
                  <a:lnTo>
                    <a:pt x="544" y="774"/>
                  </a:lnTo>
                  <a:lnTo>
                    <a:pt x="487" y="622"/>
                  </a:lnTo>
                  <a:lnTo>
                    <a:pt x="413" y="398"/>
                  </a:lnTo>
                  <a:lnTo>
                    <a:pt x="219" y="268"/>
                  </a:lnTo>
                  <a:lnTo>
                    <a:pt x="80" y="230"/>
                  </a:lnTo>
                  <a:lnTo>
                    <a:pt x="38" y="196"/>
                  </a:lnTo>
                  <a:lnTo>
                    <a:pt x="118" y="191"/>
                  </a:lnTo>
                  <a:lnTo>
                    <a:pt x="219" y="132"/>
                  </a:lnTo>
                  <a:lnTo>
                    <a:pt x="280" y="101"/>
                  </a:lnTo>
                  <a:lnTo>
                    <a:pt x="213" y="114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79" name="Freeform 100"/>
            <p:cNvSpPr>
              <a:spLocks/>
            </p:cNvSpPr>
            <p:nvPr/>
          </p:nvSpPr>
          <p:spPr bwMode="auto">
            <a:xfrm>
              <a:off x="2782" y="2945"/>
              <a:ext cx="430" cy="295"/>
            </a:xfrm>
            <a:custGeom>
              <a:avLst/>
              <a:gdLst>
                <a:gd name="T0" fmla="*/ 0 w 861"/>
                <a:gd name="T1" fmla="*/ 110 h 589"/>
                <a:gd name="T2" fmla="*/ 10 w 861"/>
                <a:gd name="T3" fmla="*/ 148 h 589"/>
                <a:gd name="T4" fmla="*/ 39 w 861"/>
                <a:gd name="T5" fmla="*/ 129 h 589"/>
                <a:gd name="T6" fmla="*/ 114 w 861"/>
                <a:gd name="T7" fmla="*/ 82 h 589"/>
                <a:gd name="T8" fmla="*/ 166 w 861"/>
                <a:gd name="T9" fmla="*/ 40 h 589"/>
                <a:gd name="T10" fmla="*/ 215 w 861"/>
                <a:gd name="T11" fmla="*/ 0 h 589"/>
                <a:gd name="T12" fmla="*/ 172 w 861"/>
                <a:gd name="T13" fmla="*/ 26 h 589"/>
                <a:gd name="T14" fmla="*/ 85 w 861"/>
                <a:gd name="T15" fmla="*/ 86 h 589"/>
                <a:gd name="T16" fmla="*/ 32 w 861"/>
                <a:gd name="T17" fmla="*/ 106 h 589"/>
                <a:gd name="T18" fmla="*/ 0 w 861"/>
                <a:gd name="T19" fmla="*/ 110 h 589"/>
                <a:gd name="T20" fmla="*/ 0 w 861"/>
                <a:gd name="T21" fmla="*/ 110 h 5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61"/>
                <a:gd name="T34" fmla="*/ 0 h 589"/>
                <a:gd name="T35" fmla="*/ 861 w 861"/>
                <a:gd name="T36" fmla="*/ 589 h 5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61" h="589">
                  <a:moveTo>
                    <a:pt x="0" y="437"/>
                  </a:moveTo>
                  <a:lnTo>
                    <a:pt x="43" y="589"/>
                  </a:lnTo>
                  <a:lnTo>
                    <a:pt x="156" y="513"/>
                  </a:lnTo>
                  <a:lnTo>
                    <a:pt x="456" y="327"/>
                  </a:lnTo>
                  <a:lnTo>
                    <a:pt x="665" y="159"/>
                  </a:lnTo>
                  <a:lnTo>
                    <a:pt x="861" y="0"/>
                  </a:lnTo>
                  <a:lnTo>
                    <a:pt x="690" y="102"/>
                  </a:lnTo>
                  <a:lnTo>
                    <a:pt x="342" y="344"/>
                  </a:lnTo>
                  <a:lnTo>
                    <a:pt x="131" y="422"/>
                  </a:lnTo>
                  <a:lnTo>
                    <a:pt x="0" y="437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0" name="Freeform 101"/>
            <p:cNvSpPr>
              <a:spLocks/>
            </p:cNvSpPr>
            <p:nvPr/>
          </p:nvSpPr>
          <p:spPr bwMode="auto">
            <a:xfrm>
              <a:off x="2632" y="3196"/>
              <a:ext cx="78" cy="58"/>
            </a:xfrm>
            <a:custGeom>
              <a:avLst/>
              <a:gdLst>
                <a:gd name="T0" fmla="*/ 0 w 156"/>
                <a:gd name="T1" fmla="*/ 25 h 116"/>
                <a:gd name="T2" fmla="*/ 31 w 156"/>
                <a:gd name="T3" fmla="*/ 0 h 116"/>
                <a:gd name="T4" fmla="*/ 31 w 156"/>
                <a:gd name="T5" fmla="*/ 14 h 116"/>
                <a:gd name="T6" fmla="*/ 37 w 156"/>
                <a:gd name="T7" fmla="*/ 4 h 116"/>
                <a:gd name="T8" fmla="*/ 39 w 156"/>
                <a:gd name="T9" fmla="*/ 18 h 116"/>
                <a:gd name="T10" fmla="*/ 30 w 156"/>
                <a:gd name="T11" fmla="*/ 28 h 116"/>
                <a:gd name="T12" fmla="*/ 9 w 156"/>
                <a:gd name="T13" fmla="*/ 29 h 116"/>
                <a:gd name="T14" fmla="*/ 0 w 156"/>
                <a:gd name="T15" fmla="*/ 25 h 116"/>
                <a:gd name="T16" fmla="*/ 0 w 156"/>
                <a:gd name="T17" fmla="*/ 25 h 1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6"/>
                <a:gd name="T28" fmla="*/ 0 h 116"/>
                <a:gd name="T29" fmla="*/ 156 w 156"/>
                <a:gd name="T30" fmla="*/ 116 h 1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6" h="116">
                  <a:moveTo>
                    <a:pt x="0" y="97"/>
                  </a:moveTo>
                  <a:lnTo>
                    <a:pt x="124" y="0"/>
                  </a:lnTo>
                  <a:lnTo>
                    <a:pt x="126" y="55"/>
                  </a:lnTo>
                  <a:lnTo>
                    <a:pt x="147" y="15"/>
                  </a:lnTo>
                  <a:lnTo>
                    <a:pt x="156" y="70"/>
                  </a:lnTo>
                  <a:lnTo>
                    <a:pt x="120" y="110"/>
                  </a:lnTo>
                  <a:lnTo>
                    <a:pt x="36" y="116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1" name="Freeform 102"/>
            <p:cNvSpPr>
              <a:spLocks/>
            </p:cNvSpPr>
            <p:nvPr/>
          </p:nvSpPr>
          <p:spPr bwMode="auto">
            <a:xfrm>
              <a:off x="2423" y="3134"/>
              <a:ext cx="318" cy="184"/>
            </a:xfrm>
            <a:custGeom>
              <a:avLst/>
              <a:gdLst>
                <a:gd name="T0" fmla="*/ 20 w 635"/>
                <a:gd name="T1" fmla="*/ 15 h 369"/>
                <a:gd name="T2" fmla="*/ 77 w 635"/>
                <a:gd name="T3" fmla="*/ 67 h 369"/>
                <a:gd name="T4" fmla="*/ 133 w 635"/>
                <a:gd name="T5" fmla="*/ 88 h 369"/>
                <a:gd name="T6" fmla="*/ 159 w 635"/>
                <a:gd name="T7" fmla="*/ 92 h 369"/>
                <a:gd name="T8" fmla="*/ 89 w 635"/>
                <a:gd name="T9" fmla="*/ 59 h 369"/>
                <a:gd name="T10" fmla="*/ 107 w 635"/>
                <a:gd name="T11" fmla="*/ 45 h 369"/>
                <a:gd name="T12" fmla="*/ 74 w 635"/>
                <a:gd name="T13" fmla="*/ 34 h 369"/>
                <a:gd name="T14" fmla="*/ 27 w 635"/>
                <a:gd name="T15" fmla="*/ 11 h 369"/>
                <a:gd name="T16" fmla="*/ 0 w 635"/>
                <a:gd name="T17" fmla="*/ 0 h 369"/>
                <a:gd name="T18" fmla="*/ 20 w 635"/>
                <a:gd name="T19" fmla="*/ 15 h 369"/>
                <a:gd name="T20" fmla="*/ 20 w 635"/>
                <a:gd name="T21" fmla="*/ 15 h 3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35"/>
                <a:gd name="T34" fmla="*/ 0 h 369"/>
                <a:gd name="T35" fmla="*/ 635 w 635"/>
                <a:gd name="T36" fmla="*/ 369 h 3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35" h="369">
                  <a:moveTo>
                    <a:pt x="78" y="61"/>
                  </a:moveTo>
                  <a:lnTo>
                    <a:pt x="306" y="268"/>
                  </a:lnTo>
                  <a:lnTo>
                    <a:pt x="530" y="354"/>
                  </a:lnTo>
                  <a:lnTo>
                    <a:pt x="635" y="369"/>
                  </a:lnTo>
                  <a:lnTo>
                    <a:pt x="355" y="236"/>
                  </a:lnTo>
                  <a:lnTo>
                    <a:pt x="428" y="181"/>
                  </a:lnTo>
                  <a:lnTo>
                    <a:pt x="295" y="137"/>
                  </a:lnTo>
                  <a:lnTo>
                    <a:pt x="108" y="46"/>
                  </a:lnTo>
                  <a:lnTo>
                    <a:pt x="0" y="0"/>
                  </a:lnTo>
                  <a:lnTo>
                    <a:pt x="78" y="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2" name="Freeform 103"/>
            <p:cNvSpPr>
              <a:spLocks/>
            </p:cNvSpPr>
            <p:nvPr/>
          </p:nvSpPr>
          <p:spPr bwMode="auto">
            <a:xfrm>
              <a:off x="2197" y="2971"/>
              <a:ext cx="375" cy="419"/>
            </a:xfrm>
            <a:custGeom>
              <a:avLst/>
              <a:gdLst>
                <a:gd name="T0" fmla="*/ 0 w 749"/>
                <a:gd name="T1" fmla="*/ 0 h 839"/>
                <a:gd name="T2" fmla="*/ 38 w 749"/>
                <a:gd name="T3" fmla="*/ 109 h 839"/>
                <a:gd name="T4" fmla="*/ 78 w 749"/>
                <a:gd name="T5" fmla="*/ 143 h 839"/>
                <a:gd name="T6" fmla="*/ 188 w 749"/>
                <a:gd name="T7" fmla="*/ 209 h 839"/>
                <a:gd name="T8" fmla="*/ 138 w 749"/>
                <a:gd name="T9" fmla="*/ 142 h 839"/>
                <a:gd name="T10" fmla="*/ 55 w 749"/>
                <a:gd name="T11" fmla="*/ 86 h 839"/>
                <a:gd name="T12" fmla="*/ 0 w 749"/>
                <a:gd name="T13" fmla="*/ 0 h 839"/>
                <a:gd name="T14" fmla="*/ 0 w 749"/>
                <a:gd name="T15" fmla="*/ 0 h 8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9"/>
                <a:gd name="T25" fmla="*/ 0 h 839"/>
                <a:gd name="T26" fmla="*/ 749 w 749"/>
                <a:gd name="T27" fmla="*/ 839 h 8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9" h="839">
                  <a:moveTo>
                    <a:pt x="0" y="0"/>
                  </a:moveTo>
                  <a:lnTo>
                    <a:pt x="149" y="439"/>
                  </a:lnTo>
                  <a:lnTo>
                    <a:pt x="310" y="572"/>
                  </a:lnTo>
                  <a:lnTo>
                    <a:pt x="749" y="839"/>
                  </a:lnTo>
                  <a:lnTo>
                    <a:pt x="552" y="570"/>
                  </a:lnTo>
                  <a:lnTo>
                    <a:pt x="217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3" name="Freeform 104"/>
            <p:cNvSpPr>
              <a:spLocks/>
            </p:cNvSpPr>
            <p:nvPr/>
          </p:nvSpPr>
          <p:spPr bwMode="auto">
            <a:xfrm>
              <a:off x="2842" y="3231"/>
              <a:ext cx="341" cy="173"/>
            </a:xfrm>
            <a:custGeom>
              <a:avLst/>
              <a:gdLst>
                <a:gd name="T0" fmla="*/ 0 w 683"/>
                <a:gd name="T1" fmla="*/ 87 h 344"/>
                <a:gd name="T2" fmla="*/ 69 w 683"/>
                <a:gd name="T3" fmla="*/ 62 h 344"/>
                <a:gd name="T4" fmla="*/ 127 w 683"/>
                <a:gd name="T5" fmla="*/ 31 h 344"/>
                <a:gd name="T6" fmla="*/ 170 w 683"/>
                <a:gd name="T7" fmla="*/ 0 h 344"/>
                <a:gd name="T8" fmla="*/ 138 w 683"/>
                <a:gd name="T9" fmla="*/ 10 h 344"/>
                <a:gd name="T10" fmla="*/ 72 w 683"/>
                <a:gd name="T11" fmla="*/ 45 h 344"/>
                <a:gd name="T12" fmla="*/ 0 w 683"/>
                <a:gd name="T13" fmla="*/ 87 h 344"/>
                <a:gd name="T14" fmla="*/ 0 w 683"/>
                <a:gd name="T15" fmla="*/ 87 h 3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3"/>
                <a:gd name="T25" fmla="*/ 0 h 344"/>
                <a:gd name="T26" fmla="*/ 683 w 683"/>
                <a:gd name="T27" fmla="*/ 344 h 3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3" h="344">
                  <a:moveTo>
                    <a:pt x="0" y="344"/>
                  </a:moveTo>
                  <a:lnTo>
                    <a:pt x="278" y="247"/>
                  </a:lnTo>
                  <a:lnTo>
                    <a:pt x="508" y="122"/>
                  </a:lnTo>
                  <a:lnTo>
                    <a:pt x="683" y="0"/>
                  </a:lnTo>
                  <a:lnTo>
                    <a:pt x="552" y="38"/>
                  </a:lnTo>
                  <a:lnTo>
                    <a:pt x="288" y="179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4" name="Freeform 105"/>
            <p:cNvSpPr>
              <a:spLocks/>
            </p:cNvSpPr>
            <p:nvPr/>
          </p:nvSpPr>
          <p:spPr bwMode="auto">
            <a:xfrm>
              <a:off x="2696" y="2962"/>
              <a:ext cx="781" cy="396"/>
            </a:xfrm>
            <a:custGeom>
              <a:avLst/>
              <a:gdLst>
                <a:gd name="T0" fmla="*/ 302 w 1561"/>
                <a:gd name="T1" fmla="*/ 94 h 791"/>
                <a:gd name="T2" fmla="*/ 256 w 1561"/>
                <a:gd name="T3" fmla="*/ 115 h 791"/>
                <a:gd name="T4" fmla="*/ 179 w 1561"/>
                <a:gd name="T5" fmla="*/ 146 h 791"/>
                <a:gd name="T6" fmla="*/ 102 w 1561"/>
                <a:gd name="T7" fmla="*/ 187 h 791"/>
                <a:gd name="T8" fmla="*/ 2 w 1561"/>
                <a:gd name="T9" fmla="*/ 188 h 791"/>
                <a:gd name="T10" fmla="*/ 42 w 1561"/>
                <a:gd name="T11" fmla="*/ 179 h 791"/>
                <a:gd name="T12" fmla="*/ 0 w 1561"/>
                <a:gd name="T13" fmla="*/ 159 h 791"/>
                <a:gd name="T14" fmla="*/ 20 w 1561"/>
                <a:gd name="T15" fmla="*/ 146 h 791"/>
                <a:gd name="T16" fmla="*/ 47 w 1561"/>
                <a:gd name="T17" fmla="*/ 171 h 791"/>
                <a:gd name="T18" fmla="*/ 101 w 1561"/>
                <a:gd name="T19" fmla="*/ 121 h 791"/>
                <a:gd name="T20" fmla="*/ 187 w 1561"/>
                <a:gd name="T21" fmla="*/ 70 h 791"/>
                <a:gd name="T22" fmla="*/ 209 w 1561"/>
                <a:gd name="T23" fmla="*/ 57 h 791"/>
                <a:gd name="T24" fmla="*/ 256 w 1561"/>
                <a:gd name="T25" fmla="*/ 24 h 791"/>
                <a:gd name="T26" fmla="*/ 283 w 1561"/>
                <a:gd name="T27" fmla="*/ 0 h 791"/>
                <a:gd name="T28" fmla="*/ 294 w 1561"/>
                <a:gd name="T29" fmla="*/ 14 h 791"/>
                <a:gd name="T30" fmla="*/ 295 w 1561"/>
                <a:gd name="T31" fmla="*/ 25 h 791"/>
                <a:gd name="T32" fmla="*/ 264 w 1561"/>
                <a:gd name="T33" fmla="*/ 25 h 791"/>
                <a:gd name="T34" fmla="*/ 249 w 1561"/>
                <a:gd name="T35" fmla="*/ 43 h 791"/>
                <a:gd name="T36" fmla="*/ 257 w 1561"/>
                <a:gd name="T37" fmla="*/ 59 h 791"/>
                <a:gd name="T38" fmla="*/ 276 w 1561"/>
                <a:gd name="T39" fmla="*/ 69 h 791"/>
                <a:gd name="T40" fmla="*/ 310 w 1561"/>
                <a:gd name="T41" fmla="*/ 78 h 791"/>
                <a:gd name="T42" fmla="*/ 367 w 1561"/>
                <a:gd name="T43" fmla="*/ 86 h 791"/>
                <a:gd name="T44" fmla="*/ 391 w 1561"/>
                <a:gd name="T45" fmla="*/ 145 h 791"/>
                <a:gd name="T46" fmla="*/ 382 w 1561"/>
                <a:gd name="T47" fmla="*/ 198 h 791"/>
                <a:gd name="T48" fmla="*/ 366 w 1561"/>
                <a:gd name="T49" fmla="*/ 198 h 791"/>
                <a:gd name="T50" fmla="*/ 328 w 1561"/>
                <a:gd name="T51" fmla="*/ 166 h 791"/>
                <a:gd name="T52" fmla="*/ 317 w 1561"/>
                <a:gd name="T53" fmla="*/ 96 h 791"/>
                <a:gd name="T54" fmla="*/ 302 w 1561"/>
                <a:gd name="T55" fmla="*/ 94 h 791"/>
                <a:gd name="T56" fmla="*/ 302 w 1561"/>
                <a:gd name="T57" fmla="*/ 94 h 79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61"/>
                <a:gd name="T88" fmla="*/ 0 h 791"/>
                <a:gd name="T89" fmla="*/ 1561 w 1561"/>
                <a:gd name="T90" fmla="*/ 791 h 79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61" h="791">
                  <a:moveTo>
                    <a:pt x="1207" y="374"/>
                  </a:moveTo>
                  <a:lnTo>
                    <a:pt x="1022" y="458"/>
                  </a:lnTo>
                  <a:lnTo>
                    <a:pt x="716" y="582"/>
                  </a:lnTo>
                  <a:lnTo>
                    <a:pt x="405" y="745"/>
                  </a:lnTo>
                  <a:lnTo>
                    <a:pt x="7" y="749"/>
                  </a:lnTo>
                  <a:lnTo>
                    <a:pt x="165" y="713"/>
                  </a:lnTo>
                  <a:lnTo>
                    <a:pt x="0" y="635"/>
                  </a:lnTo>
                  <a:lnTo>
                    <a:pt x="77" y="582"/>
                  </a:lnTo>
                  <a:lnTo>
                    <a:pt x="186" y="684"/>
                  </a:lnTo>
                  <a:lnTo>
                    <a:pt x="403" y="483"/>
                  </a:lnTo>
                  <a:lnTo>
                    <a:pt x="747" y="278"/>
                  </a:lnTo>
                  <a:lnTo>
                    <a:pt x="836" y="228"/>
                  </a:lnTo>
                  <a:lnTo>
                    <a:pt x="1022" y="93"/>
                  </a:lnTo>
                  <a:lnTo>
                    <a:pt x="1131" y="0"/>
                  </a:lnTo>
                  <a:lnTo>
                    <a:pt x="1173" y="53"/>
                  </a:lnTo>
                  <a:lnTo>
                    <a:pt x="1178" y="99"/>
                  </a:lnTo>
                  <a:lnTo>
                    <a:pt x="1053" y="99"/>
                  </a:lnTo>
                  <a:lnTo>
                    <a:pt x="994" y="169"/>
                  </a:lnTo>
                  <a:lnTo>
                    <a:pt x="1026" y="234"/>
                  </a:lnTo>
                  <a:lnTo>
                    <a:pt x="1102" y="276"/>
                  </a:lnTo>
                  <a:lnTo>
                    <a:pt x="1237" y="310"/>
                  </a:lnTo>
                  <a:lnTo>
                    <a:pt x="1467" y="342"/>
                  </a:lnTo>
                  <a:lnTo>
                    <a:pt x="1561" y="578"/>
                  </a:lnTo>
                  <a:lnTo>
                    <a:pt x="1528" y="791"/>
                  </a:lnTo>
                  <a:lnTo>
                    <a:pt x="1464" y="791"/>
                  </a:lnTo>
                  <a:lnTo>
                    <a:pt x="1311" y="663"/>
                  </a:lnTo>
                  <a:lnTo>
                    <a:pt x="1268" y="382"/>
                  </a:lnTo>
                  <a:lnTo>
                    <a:pt x="1207" y="374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5" name="Freeform 106"/>
            <p:cNvSpPr>
              <a:spLocks/>
            </p:cNvSpPr>
            <p:nvPr/>
          </p:nvSpPr>
          <p:spPr bwMode="auto">
            <a:xfrm>
              <a:off x="2192" y="2924"/>
              <a:ext cx="552" cy="319"/>
            </a:xfrm>
            <a:custGeom>
              <a:avLst/>
              <a:gdLst>
                <a:gd name="T0" fmla="*/ 57 w 1103"/>
                <a:gd name="T1" fmla="*/ 65 h 637"/>
                <a:gd name="T2" fmla="*/ 108 w 1103"/>
                <a:gd name="T3" fmla="*/ 98 h 637"/>
                <a:gd name="T4" fmla="*/ 149 w 1103"/>
                <a:gd name="T5" fmla="*/ 109 h 637"/>
                <a:gd name="T6" fmla="*/ 195 w 1103"/>
                <a:gd name="T7" fmla="*/ 123 h 637"/>
                <a:gd name="T8" fmla="*/ 251 w 1103"/>
                <a:gd name="T9" fmla="*/ 136 h 637"/>
                <a:gd name="T10" fmla="*/ 248 w 1103"/>
                <a:gd name="T11" fmla="*/ 121 h 637"/>
                <a:gd name="T12" fmla="*/ 238 w 1103"/>
                <a:gd name="T13" fmla="*/ 118 h 637"/>
                <a:gd name="T14" fmla="*/ 226 w 1103"/>
                <a:gd name="T15" fmla="*/ 95 h 637"/>
                <a:gd name="T16" fmla="*/ 229 w 1103"/>
                <a:gd name="T17" fmla="*/ 90 h 637"/>
                <a:gd name="T18" fmla="*/ 252 w 1103"/>
                <a:gd name="T19" fmla="*/ 116 h 637"/>
                <a:gd name="T20" fmla="*/ 265 w 1103"/>
                <a:gd name="T21" fmla="*/ 128 h 637"/>
                <a:gd name="T22" fmla="*/ 269 w 1103"/>
                <a:gd name="T23" fmla="*/ 160 h 637"/>
                <a:gd name="T24" fmla="*/ 276 w 1103"/>
                <a:gd name="T25" fmla="*/ 126 h 637"/>
                <a:gd name="T26" fmla="*/ 273 w 1103"/>
                <a:gd name="T27" fmla="*/ 112 h 637"/>
                <a:gd name="T28" fmla="*/ 218 w 1103"/>
                <a:gd name="T29" fmla="*/ 80 h 637"/>
                <a:gd name="T30" fmla="*/ 208 w 1103"/>
                <a:gd name="T31" fmla="*/ 72 h 637"/>
                <a:gd name="T32" fmla="*/ 187 w 1103"/>
                <a:gd name="T33" fmla="*/ 68 h 637"/>
                <a:gd name="T34" fmla="*/ 159 w 1103"/>
                <a:gd name="T35" fmla="*/ 64 h 637"/>
                <a:gd name="T36" fmla="*/ 132 w 1103"/>
                <a:gd name="T37" fmla="*/ 67 h 637"/>
                <a:gd name="T38" fmla="*/ 98 w 1103"/>
                <a:gd name="T39" fmla="*/ 59 h 637"/>
                <a:gd name="T40" fmla="*/ 62 w 1103"/>
                <a:gd name="T41" fmla="*/ 31 h 637"/>
                <a:gd name="T42" fmla="*/ 89 w 1103"/>
                <a:gd name="T43" fmla="*/ 61 h 637"/>
                <a:gd name="T44" fmla="*/ 136 w 1103"/>
                <a:gd name="T45" fmla="*/ 84 h 637"/>
                <a:gd name="T46" fmla="*/ 100 w 1103"/>
                <a:gd name="T47" fmla="*/ 79 h 637"/>
                <a:gd name="T48" fmla="*/ 149 w 1103"/>
                <a:gd name="T49" fmla="*/ 93 h 637"/>
                <a:gd name="T50" fmla="*/ 116 w 1103"/>
                <a:gd name="T51" fmla="*/ 94 h 637"/>
                <a:gd name="T52" fmla="*/ 65 w 1103"/>
                <a:gd name="T53" fmla="*/ 65 h 637"/>
                <a:gd name="T54" fmla="*/ 0 w 1103"/>
                <a:gd name="T55" fmla="*/ 0 h 637"/>
                <a:gd name="T56" fmla="*/ 19 w 1103"/>
                <a:gd name="T57" fmla="*/ 31 h 637"/>
                <a:gd name="T58" fmla="*/ 45 w 1103"/>
                <a:gd name="T59" fmla="*/ 62 h 637"/>
                <a:gd name="T60" fmla="*/ 57 w 1103"/>
                <a:gd name="T61" fmla="*/ 65 h 637"/>
                <a:gd name="T62" fmla="*/ 57 w 1103"/>
                <a:gd name="T63" fmla="*/ 65 h 6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03"/>
                <a:gd name="T97" fmla="*/ 0 h 637"/>
                <a:gd name="T98" fmla="*/ 1103 w 1103"/>
                <a:gd name="T99" fmla="*/ 637 h 63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03" h="637">
                  <a:moveTo>
                    <a:pt x="226" y="257"/>
                  </a:moveTo>
                  <a:lnTo>
                    <a:pt x="430" y="392"/>
                  </a:lnTo>
                  <a:lnTo>
                    <a:pt x="593" y="433"/>
                  </a:lnTo>
                  <a:lnTo>
                    <a:pt x="777" y="490"/>
                  </a:lnTo>
                  <a:lnTo>
                    <a:pt x="1002" y="544"/>
                  </a:lnTo>
                  <a:lnTo>
                    <a:pt x="990" y="483"/>
                  </a:lnTo>
                  <a:lnTo>
                    <a:pt x="949" y="471"/>
                  </a:lnTo>
                  <a:lnTo>
                    <a:pt x="903" y="380"/>
                  </a:lnTo>
                  <a:lnTo>
                    <a:pt x="916" y="359"/>
                  </a:lnTo>
                  <a:lnTo>
                    <a:pt x="1008" y="462"/>
                  </a:lnTo>
                  <a:lnTo>
                    <a:pt x="1057" y="509"/>
                  </a:lnTo>
                  <a:lnTo>
                    <a:pt x="1074" y="637"/>
                  </a:lnTo>
                  <a:lnTo>
                    <a:pt x="1103" y="504"/>
                  </a:lnTo>
                  <a:lnTo>
                    <a:pt x="1089" y="445"/>
                  </a:lnTo>
                  <a:lnTo>
                    <a:pt x="871" y="319"/>
                  </a:lnTo>
                  <a:lnTo>
                    <a:pt x="829" y="287"/>
                  </a:lnTo>
                  <a:lnTo>
                    <a:pt x="747" y="270"/>
                  </a:lnTo>
                  <a:lnTo>
                    <a:pt x="633" y="255"/>
                  </a:lnTo>
                  <a:lnTo>
                    <a:pt x="528" y="266"/>
                  </a:lnTo>
                  <a:lnTo>
                    <a:pt x="392" y="234"/>
                  </a:lnTo>
                  <a:lnTo>
                    <a:pt x="245" y="123"/>
                  </a:lnTo>
                  <a:lnTo>
                    <a:pt x="353" y="243"/>
                  </a:lnTo>
                  <a:lnTo>
                    <a:pt x="544" y="336"/>
                  </a:lnTo>
                  <a:lnTo>
                    <a:pt x="397" y="314"/>
                  </a:lnTo>
                  <a:lnTo>
                    <a:pt x="595" y="369"/>
                  </a:lnTo>
                  <a:lnTo>
                    <a:pt x="462" y="374"/>
                  </a:lnTo>
                  <a:lnTo>
                    <a:pt x="260" y="260"/>
                  </a:lnTo>
                  <a:lnTo>
                    <a:pt x="0" y="0"/>
                  </a:lnTo>
                  <a:lnTo>
                    <a:pt x="74" y="123"/>
                  </a:lnTo>
                  <a:lnTo>
                    <a:pt x="179" y="245"/>
                  </a:lnTo>
                  <a:lnTo>
                    <a:pt x="226" y="257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6" name="Freeform 107"/>
            <p:cNvSpPr>
              <a:spLocks/>
            </p:cNvSpPr>
            <p:nvPr/>
          </p:nvSpPr>
          <p:spPr bwMode="auto">
            <a:xfrm>
              <a:off x="2014" y="2922"/>
              <a:ext cx="239" cy="253"/>
            </a:xfrm>
            <a:custGeom>
              <a:avLst/>
              <a:gdLst>
                <a:gd name="T0" fmla="*/ 2 w 480"/>
                <a:gd name="T1" fmla="*/ 12 h 508"/>
                <a:gd name="T2" fmla="*/ 19 w 480"/>
                <a:gd name="T3" fmla="*/ 1 h 508"/>
                <a:gd name="T4" fmla="*/ 30 w 480"/>
                <a:gd name="T5" fmla="*/ 0 h 508"/>
                <a:gd name="T6" fmla="*/ 86 w 480"/>
                <a:gd name="T7" fmla="*/ 32 h 508"/>
                <a:gd name="T8" fmla="*/ 94 w 480"/>
                <a:gd name="T9" fmla="*/ 64 h 508"/>
                <a:gd name="T10" fmla="*/ 119 w 480"/>
                <a:gd name="T11" fmla="*/ 125 h 508"/>
                <a:gd name="T12" fmla="*/ 105 w 480"/>
                <a:gd name="T13" fmla="*/ 126 h 508"/>
                <a:gd name="T14" fmla="*/ 64 w 480"/>
                <a:gd name="T15" fmla="*/ 112 h 508"/>
                <a:gd name="T16" fmla="*/ 41 w 480"/>
                <a:gd name="T17" fmla="*/ 84 h 508"/>
                <a:gd name="T18" fmla="*/ 0 w 480"/>
                <a:gd name="T19" fmla="*/ 36 h 508"/>
                <a:gd name="T20" fmla="*/ 2 w 480"/>
                <a:gd name="T21" fmla="*/ 12 h 508"/>
                <a:gd name="T22" fmla="*/ 2 w 480"/>
                <a:gd name="T23" fmla="*/ 12 h 5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80"/>
                <a:gd name="T37" fmla="*/ 0 h 508"/>
                <a:gd name="T38" fmla="*/ 480 w 480"/>
                <a:gd name="T39" fmla="*/ 508 h 5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80" h="508">
                  <a:moveTo>
                    <a:pt x="8" y="48"/>
                  </a:moveTo>
                  <a:lnTo>
                    <a:pt x="78" y="4"/>
                  </a:lnTo>
                  <a:lnTo>
                    <a:pt x="122" y="0"/>
                  </a:lnTo>
                  <a:lnTo>
                    <a:pt x="345" y="131"/>
                  </a:lnTo>
                  <a:lnTo>
                    <a:pt x="377" y="257"/>
                  </a:lnTo>
                  <a:lnTo>
                    <a:pt x="480" y="502"/>
                  </a:lnTo>
                  <a:lnTo>
                    <a:pt x="424" y="508"/>
                  </a:lnTo>
                  <a:lnTo>
                    <a:pt x="257" y="451"/>
                  </a:lnTo>
                  <a:lnTo>
                    <a:pt x="166" y="339"/>
                  </a:lnTo>
                  <a:lnTo>
                    <a:pt x="0" y="145"/>
                  </a:lnTo>
                  <a:lnTo>
                    <a:pt x="8" y="48"/>
                  </a:lnTo>
                  <a:close/>
                </a:path>
              </a:pathLst>
            </a:custGeom>
            <a:solidFill>
              <a:srgbClr val="C4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7" name="Freeform 108"/>
            <p:cNvSpPr>
              <a:spLocks/>
            </p:cNvSpPr>
            <p:nvPr/>
          </p:nvSpPr>
          <p:spPr bwMode="auto">
            <a:xfrm>
              <a:off x="1998" y="2923"/>
              <a:ext cx="259" cy="254"/>
            </a:xfrm>
            <a:custGeom>
              <a:avLst/>
              <a:gdLst>
                <a:gd name="T0" fmla="*/ 27 w 517"/>
                <a:gd name="T1" fmla="*/ 4 h 510"/>
                <a:gd name="T2" fmla="*/ 17 w 517"/>
                <a:gd name="T3" fmla="*/ 15 h 510"/>
                <a:gd name="T4" fmla="*/ 18 w 517"/>
                <a:gd name="T5" fmla="*/ 33 h 510"/>
                <a:gd name="T6" fmla="*/ 32 w 517"/>
                <a:gd name="T7" fmla="*/ 40 h 510"/>
                <a:gd name="T8" fmla="*/ 51 w 517"/>
                <a:gd name="T9" fmla="*/ 41 h 510"/>
                <a:gd name="T10" fmla="*/ 59 w 517"/>
                <a:gd name="T11" fmla="*/ 51 h 510"/>
                <a:gd name="T12" fmla="*/ 72 w 517"/>
                <a:gd name="T13" fmla="*/ 46 h 510"/>
                <a:gd name="T14" fmla="*/ 90 w 517"/>
                <a:gd name="T15" fmla="*/ 45 h 510"/>
                <a:gd name="T16" fmla="*/ 86 w 517"/>
                <a:gd name="T17" fmla="*/ 40 h 510"/>
                <a:gd name="T18" fmla="*/ 68 w 517"/>
                <a:gd name="T19" fmla="*/ 33 h 510"/>
                <a:gd name="T20" fmla="*/ 38 w 517"/>
                <a:gd name="T21" fmla="*/ 0 h 510"/>
                <a:gd name="T22" fmla="*/ 94 w 517"/>
                <a:gd name="T23" fmla="*/ 31 h 510"/>
                <a:gd name="T24" fmla="*/ 105 w 517"/>
                <a:gd name="T25" fmla="*/ 62 h 510"/>
                <a:gd name="T26" fmla="*/ 116 w 517"/>
                <a:gd name="T27" fmla="*/ 96 h 510"/>
                <a:gd name="T28" fmla="*/ 130 w 517"/>
                <a:gd name="T29" fmla="*/ 127 h 510"/>
                <a:gd name="T30" fmla="*/ 113 w 517"/>
                <a:gd name="T31" fmla="*/ 127 h 510"/>
                <a:gd name="T32" fmla="*/ 89 w 517"/>
                <a:gd name="T33" fmla="*/ 120 h 510"/>
                <a:gd name="T34" fmla="*/ 61 w 517"/>
                <a:gd name="T35" fmla="*/ 101 h 510"/>
                <a:gd name="T36" fmla="*/ 55 w 517"/>
                <a:gd name="T37" fmla="*/ 66 h 510"/>
                <a:gd name="T38" fmla="*/ 72 w 517"/>
                <a:gd name="T39" fmla="*/ 84 h 510"/>
                <a:gd name="T40" fmla="*/ 98 w 517"/>
                <a:gd name="T41" fmla="*/ 100 h 510"/>
                <a:gd name="T42" fmla="*/ 91 w 517"/>
                <a:gd name="T43" fmla="*/ 86 h 510"/>
                <a:gd name="T44" fmla="*/ 87 w 517"/>
                <a:gd name="T45" fmla="*/ 66 h 510"/>
                <a:gd name="T46" fmla="*/ 16 w 517"/>
                <a:gd name="T47" fmla="*/ 86 h 510"/>
                <a:gd name="T48" fmla="*/ 6 w 517"/>
                <a:gd name="T49" fmla="*/ 62 h 510"/>
                <a:gd name="T50" fmla="*/ 0 w 517"/>
                <a:gd name="T51" fmla="*/ 48 h 510"/>
                <a:gd name="T52" fmla="*/ 3 w 517"/>
                <a:gd name="T53" fmla="*/ 26 h 510"/>
                <a:gd name="T54" fmla="*/ 6 w 517"/>
                <a:gd name="T55" fmla="*/ 12 h 510"/>
                <a:gd name="T56" fmla="*/ 15 w 517"/>
                <a:gd name="T57" fmla="*/ 6 h 510"/>
                <a:gd name="T58" fmla="*/ 27 w 517"/>
                <a:gd name="T59" fmla="*/ 4 h 510"/>
                <a:gd name="T60" fmla="*/ 27 w 517"/>
                <a:gd name="T61" fmla="*/ 4 h 5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7"/>
                <a:gd name="T94" fmla="*/ 0 h 510"/>
                <a:gd name="T95" fmla="*/ 517 w 517"/>
                <a:gd name="T96" fmla="*/ 510 h 51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7" h="510">
                  <a:moveTo>
                    <a:pt x="106" y="17"/>
                  </a:moveTo>
                  <a:lnTo>
                    <a:pt x="68" y="63"/>
                  </a:lnTo>
                  <a:lnTo>
                    <a:pt x="72" y="135"/>
                  </a:lnTo>
                  <a:lnTo>
                    <a:pt x="127" y="160"/>
                  </a:lnTo>
                  <a:lnTo>
                    <a:pt x="202" y="167"/>
                  </a:lnTo>
                  <a:lnTo>
                    <a:pt x="234" y="207"/>
                  </a:lnTo>
                  <a:lnTo>
                    <a:pt x="287" y="184"/>
                  </a:lnTo>
                  <a:lnTo>
                    <a:pt x="357" y="183"/>
                  </a:lnTo>
                  <a:lnTo>
                    <a:pt x="342" y="160"/>
                  </a:lnTo>
                  <a:lnTo>
                    <a:pt x="272" y="135"/>
                  </a:lnTo>
                  <a:lnTo>
                    <a:pt x="150" y="0"/>
                  </a:lnTo>
                  <a:lnTo>
                    <a:pt x="375" y="126"/>
                  </a:lnTo>
                  <a:lnTo>
                    <a:pt x="418" y="249"/>
                  </a:lnTo>
                  <a:lnTo>
                    <a:pt x="464" y="386"/>
                  </a:lnTo>
                  <a:lnTo>
                    <a:pt x="517" y="510"/>
                  </a:lnTo>
                  <a:lnTo>
                    <a:pt x="449" y="510"/>
                  </a:lnTo>
                  <a:lnTo>
                    <a:pt x="354" y="483"/>
                  </a:lnTo>
                  <a:lnTo>
                    <a:pt x="243" y="405"/>
                  </a:lnTo>
                  <a:lnTo>
                    <a:pt x="219" y="268"/>
                  </a:lnTo>
                  <a:lnTo>
                    <a:pt x="285" y="337"/>
                  </a:lnTo>
                  <a:lnTo>
                    <a:pt x="392" y="401"/>
                  </a:lnTo>
                  <a:lnTo>
                    <a:pt x="361" y="346"/>
                  </a:lnTo>
                  <a:lnTo>
                    <a:pt x="346" y="268"/>
                  </a:lnTo>
                  <a:lnTo>
                    <a:pt x="61" y="346"/>
                  </a:lnTo>
                  <a:lnTo>
                    <a:pt x="21" y="249"/>
                  </a:lnTo>
                  <a:lnTo>
                    <a:pt x="0" y="194"/>
                  </a:lnTo>
                  <a:lnTo>
                    <a:pt x="11" y="107"/>
                  </a:lnTo>
                  <a:lnTo>
                    <a:pt x="21" y="51"/>
                  </a:lnTo>
                  <a:lnTo>
                    <a:pt x="57" y="25"/>
                  </a:lnTo>
                  <a:lnTo>
                    <a:pt x="106" y="17"/>
                  </a:lnTo>
                  <a:close/>
                </a:path>
              </a:pathLst>
            </a:custGeom>
            <a:solidFill>
              <a:srgbClr val="9452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8" name="Freeform 109"/>
            <p:cNvSpPr>
              <a:spLocks/>
            </p:cNvSpPr>
            <p:nvPr/>
          </p:nvSpPr>
          <p:spPr bwMode="auto">
            <a:xfrm>
              <a:off x="2047" y="2942"/>
              <a:ext cx="103" cy="72"/>
            </a:xfrm>
            <a:custGeom>
              <a:avLst/>
              <a:gdLst>
                <a:gd name="T0" fmla="*/ 1 w 205"/>
                <a:gd name="T1" fmla="*/ 5 h 143"/>
                <a:gd name="T2" fmla="*/ 0 w 205"/>
                <a:gd name="T3" fmla="*/ 18 h 143"/>
                <a:gd name="T4" fmla="*/ 9 w 205"/>
                <a:gd name="T5" fmla="*/ 25 h 143"/>
                <a:gd name="T6" fmla="*/ 22 w 205"/>
                <a:gd name="T7" fmla="*/ 26 h 143"/>
                <a:gd name="T8" fmla="*/ 32 w 205"/>
                <a:gd name="T9" fmla="*/ 29 h 143"/>
                <a:gd name="T10" fmla="*/ 36 w 205"/>
                <a:gd name="T11" fmla="*/ 36 h 143"/>
                <a:gd name="T12" fmla="*/ 52 w 205"/>
                <a:gd name="T13" fmla="*/ 33 h 143"/>
                <a:gd name="T14" fmla="*/ 40 w 205"/>
                <a:gd name="T15" fmla="*/ 28 h 143"/>
                <a:gd name="T16" fmla="*/ 29 w 205"/>
                <a:gd name="T17" fmla="*/ 12 h 143"/>
                <a:gd name="T18" fmla="*/ 15 w 205"/>
                <a:gd name="T19" fmla="*/ 0 h 143"/>
                <a:gd name="T20" fmla="*/ 5 w 205"/>
                <a:gd name="T21" fmla="*/ 0 h 143"/>
                <a:gd name="T22" fmla="*/ 1 w 205"/>
                <a:gd name="T23" fmla="*/ 5 h 143"/>
                <a:gd name="T24" fmla="*/ 1 w 205"/>
                <a:gd name="T25" fmla="*/ 5 h 1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5"/>
                <a:gd name="T40" fmla="*/ 0 h 143"/>
                <a:gd name="T41" fmla="*/ 205 w 205"/>
                <a:gd name="T42" fmla="*/ 143 h 1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5" h="143">
                  <a:moveTo>
                    <a:pt x="2" y="17"/>
                  </a:moveTo>
                  <a:lnTo>
                    <a:pt x="0" y="72"/>
                  </a:lnTo>
                  <a:lnTo>
                    <a:pt x="36" y="97"/>
                  </a:lnTo>
                  <a:lnTo>
                    <a:pt x="87" y="101"/>
                  </a:lnTo>
                  <a:lnTo>
                    <a:pt x="127" y="114"/>
                  </a:lnTo>
                  <a:lnTo>
                    <a:pt x="141" y="143"/>
                  </a:lnTo>
                  <a:lnTo>
                    <a:pt x="205" y="129"/>
                  </a:lnTo>
                  <a:lnTo>
                    <a:pt x="160" y="110"/>
                  </a:lnTo>
                  <a:lnTo>
                    <a:pt x="114" y="46"/>
                  </a:lnTo>
                  <a:lnTo>
                    <a:pt x="59" y="0"/>
                  </a:lnTo>
                  <a:lnTo>
                    <a:pt x="19" y="0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89" name="Freeform 110"/>
            <p:cNvSpPr>
              <a:spLocks/>
            </p:cNvSpPr>
            <p:nvPr/>
          </p:nvSpPr>
          <p:spPr bwMode="auto">
            <a:xfrm>
              <a:off x="2125" y="3058"/>
              <a:ext cx="47" cy="48"/>
            </a:xfrm>
            <a:custGeom>
              <a:avLst/>
              <a:gdLst>
                <a:gd name="T0" fmla="*/ 0 w 95"/>
                <a:gd name="T1" fmla="*/ 0 h 97"/>
                <a:gd name="T2" fmla="*/ 7 w 95"/>
                <a:gd name="T3" fmla="*/ 10 h 97"/>
                <a:gd name="T4" fmla="*/ 23 w 95"/>
                <a:gd name="T5" fmla="*/ 24 h 97"/>
                <a:gd name="T6" fmla="*/ 21 w 95"/>
                <a:gd name="T7" fmla="*/ 13 h 97"/>
                <a:gd name="T8" fmla="*/ 17 w 95"/>
                <a:gd name="T9" fmla="*/ 2 h 97"/>
                <a:gd name="T10" fmla="*/ 0 w 95"/>
                <a:gd name="T11" fmla="*/ 0 h 97"/>
                <a:gd name="T12" fmla="*/ 0 w 95"/>
                <a:gd name="T13" fmla="*/ 0 h 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"/>
                <a:gd name="T22" fmla="*/ 0 h 97"/>
                <a:gd name="T23" fmla="*/ 95 w 95"/>
                <a:gd name="T24" fmla="*/ 97 h 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" h="97">
                  <a:moveTo>
                    <a:pt x="0" y="0"/>
                  </a:moveTo>
                  <a:lnTo>
                    <a:pt x="28" y="42"/>
                  </a:lnTo>
                  <a:lnTo>
                    <a:pt x="95" y="97"/>
                  </a:lnTo>
                  <a:lnTo>
                    <a:pt x="84" y="53"/>
                  </a:lnTo>
                  <a:lnTo>
                    <a:pt x="7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0" name="Freeform 111"/>
            <p:cNvSpPr>
              <a:spLocks/>
            </p:cNvSpPr>
            <p:nvPr/>
          </p:nvSpPr>
          <p:spPr bwMode="auto">
            <a:xfrm>
              <a:off x="2528" y="2896"/>
              <a:ext cx="109" cy="120"/>
            </a:xfrm>
            <a:custGeom>
              <a:avLst/>
              <a:gdLst>
                <a:gd name="T0" fmla="*/ 0 w 219"/>
                <a:gd name="T1" fmla="*/ 38 h 239"/>
                <a:gd name="T2" fmla="*/ 6 w 219"/>
                <a:gd name="T3" fmla="*/ 47 h 239"/>
                <a:gd name="T4" fmla="*/ 6 w 219"/>
                <a:gd name="T5" fmla="*/ 60 h 239"/>
                <a:gd name="T6" fmla="*/ 15 w 219"/>
                <a:gd name="T7" fmla="*/ 56 h 239"/>
                <a:gd name="T8" fmla="*/ 21 w 219"/>
                <a:gd name="T9" fmla="*/ 38 h 239"/>
                <a:gd name="T10" fmla="*/ 33 w 219"/>
                <a:gd name="T11" fmla="*/ 42 h 239"/>
                <a:gd name="T12" fmla="*/ 40 w 219"/>
                <a:gd name="T13" fmla="*/ 52 h 239"/>
                <a:gd name="T14" fmla="*/ 48 w 219"/>
                <a:gd name="T15" fmla="*/ 55 h 239"/>
                <a:gd name="T16" fmla="*/ 52 w 219"/>
                <a:gd name="T17" fmla="*/ 45 h 239"/>
                <a:gd name="T18" fmla="*/ 47 w 219"/>
                <a:gd name="T19" fmla="*/ 35 h 239"/>
                <a:gd name="T20" fmla="*/ 54 w 219"/>
                <a:gd name="T21" fmla="*/ 16 h 239"/>
                <a:gd name="T22" fmla="*/ 44 w 219"/>
                <a:gd name="T23" fmla="*/ 2 h 239"/>
                <a:gd name="T24" fmla="*/ 20 w 219"/>
                <a:gd name="T25" fmla="*/ 0 h 239"/>
                <a:gd name="T26" fmla="*/ 17 w 219"/>
                <a:gd name="T27" fmla="*/ 8 h 239"/>
                <a:gd name="T28" fmla="*/ 9 w 219"/>
                <a:gd name="T29" fmla="*/ 21 h 239"/>
                <a:gd name="T30" fmla="*/ 3 w 219"/>
                <a:gd name="T31" fmla="*/ 32 h 239"/>
                <a:gd name="T32" fmla="*/ 0 w 219"/>
                <a:gd name="T33" fmla="*/ 38 h 239"/>
                <a:gd name="T34" fmla="*/ 0 w 219"/>
                <a:gd name="T35" fmla="*/ 38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"/>
                <a:gd name="T55" fmla="*/ 0 h 239"/>
                <a:gd name="T56" fmla="*/ 219 w 219"/>
                <a:gd name="T57" fmla="*/ 239 h 2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" h="239">
                  <a:moveTo>
                    <a:pt x="0" y="150"/>
                  </a:moveTo>
                  <a:lnTo>
                    <a:pt x="27" y="186"/>
                  </a:lnTo>
                  <a:lnTo>
                    <a:pt x="27" y="239"/>
                  </a:lnTo>
                  <a:lnTo>
                    <a:pt x="63" y="222"/>
                  </a:lnTo>
                  <a:lnTo>
                    <a:pt x="87" y="150"/>
                  </a:lnTo>
                  <a:lnTo>
                    <a:pt x="135" y="167"/>
                  </a:lnTo>
                  <a:lnTo>
                    <a:pt x="162" y="207"/>
                  </a:lnTo>
                  <a:lnTo>
                    <a:pt x="194" y="220"/>
                  </a:lnTo>
                  <a:lnTo>
                    <a:pt x="211" y="180"/>
                  </a:lnTo>
                  <a:lnTo>
                    <a:pt x="190" y="139"/>
                  </a:lnTo>
                  <a:lnTo>
                    <a:pt x="219" y="64"/>
                  </a:lnTo>
                  <a:lnTo>
                    <a:pt x="179" y="7"/>
                  </a:lnTo>
                  <a:lnTo>
                    <a:pt x="82" y="0"/>
                  </a:lnTo>
                  <a:lnTo>
                    <a:pt x="70" y="32"/>
                  </a:lnTo>
                  <a:lnTo>
                    <a:pt x="36" y="83"/>
                  </a:lnTo>
                  <a:lnTo>
                    <a:pt x="13" y="12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C4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1" name="Freeform 112"/>
            <p:cNvSpPr>
              <a:spLocks/>
            </p:cNvSpPr>
            <p:nvPr/>
          </p:nvSpPr>
          <p:spPr bwMode="auto">
            <a:xfrm>
              <a:off x="2652" y="2940"/>
              <a:ext cx="33" cy="49"/>
            </a:xfrm>
            <a:custGeom>
              <a:avLst/>
              <a:gdLst>
                <a:gd name="T0" fmla="*/ 0 w 67"/>
                <a:gd name="T1" fmla="*/ 0 h 99"/>
                <a:gd name="T2" fmla="*/ 9 w 67"/>
                <a:gd name="T3" fmla="*/ 14 h 99"/>
                <a:gd name="T4" fmla="*/ 16 w 67"/>
                <a:gd name="T5" fmla="*/ 24 h 99"/>
                <a:gd name="T6" fmla="*/ 11 w 67"/>
                <a:gd name="T7" fmla="*/ 2 h 99"/>
                <a:gd name="T8" fmla="*/ 0 w 67"/>
                <a:gd name="T9" fmla="*/ 0 h 99"/>
                <a:gd name="T10" fmla="*/ 0 w 67"/>
                <a:gd name="T11" fmla="*/ 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99"/>
                <a:gd name="T20" fmla="*/ 67 w 67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99">
                  <a:moveTo>
                    <a:pt x="0" y="0"/>
                  </a:moveTo>
                  <a:lnTo>
                    <a:pt x="36" y="57"/>
                  </a:lnTo>
                  <a:lnTo>
                    <a:pt x="67" y="99"/>
                  </a:lnTo>
                  <a:lnTo>
                    <a:pt x="4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2" name="Freeform 113"/>
            <p:cNvSpPr>
              <a:spLocks/>
            </p:cNvSpPr>
            <p:nvPr/>
          </p:nvSpPr>
          <p:spPr bwMode="auto">
            <a:xfrm>
              <a:off x="2505" y="2997"/>
              <a:ext cx="16" cy="36"/>
            </a:xfrm>
            <a:custGeom>
              <a:avLst/>
              <a:gdLst>
                <a:gd name="T0" fmla="*/ 7 w 33"/>
                <a:gd name="T1" fmla="*/ 0 h 73"/>
                <a:gd name="T2" fmla="*/ 8 w 33"/>
                <a:gd name="T3" fmla="*/ 16 h 73"/>
                <a:gd name="T4" fmla="*/ 0 w 33"/>
                <a:gd name="T5" fmla="*/ 18 h 73"/>
                <a:gd name="T6" fmla="*/ 7 w 33"/>
                <a:gd name="T7" fmla="*/ 0 h 73"/>
                <a:gd name="T8" fmla="*/ 7 w 3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73"/>
                <a:gd name="T17" fmla="*/ 33 w 3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73">
                  <a:moveTo>
                    <a:pt x="29" y="0"/>
                  </a:moveTo>
                  <a:lnTo>
                    <a:pt x="33" y="67"/>
                  </a:lnTo>
                  <a:lnTo>
                    <a:pt x="0" y="7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46B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3" name="Freeform 114"/>
            <p:cNvSpPr>
              <a:spLocks/>
            </p:cNvSpPr>
            <p:nvPr/>
          </p:nvSpPr>
          <p:spPr bwMode="auto">
            <a:xfrm>
              <a:off x="2535" y="2917"/>
              <a:ext cx="31" cy="86"/>
            </a:xfrm>
            <a:custGeom>
              <a:avLst/>
              <a:gdLst>
                <a:gd name="T0" fmla="*/ 0 w 63"/>
                <a:gd name="T1" fmla="*/ 25 h 173"/>
                <a:gd name="T2" fmla="*/ 5 w 63"/>
                <a:gd name="T3" fmla="*/ 33 h 173"/>
                <a:gd name="T4" fmla="*/ 5 w 63"/>
                <a:gd name="T5" fmla="*/ 43 h 173"/>
                <a:gd name="T6" fmla="*/ 12 w 63"/>
                <a:gd name="T7" fmla="*/ 29 h 173"/>
                <a:gd name="T8" fmla="*/ 12 w 63"/>
                <a:gd name="T9" fmla="*/ 16 h 173"/>
                <a:gd name="T10" fmla="*/ 15 w 63"/>
                <a:gd name="T11" fmla="*/ 0 h 173"/>
                <a:gd name="T12" fmla="*/ 8 w 63"/>
                <a:gd name="T13" fmla="*/ 10 h 173"/>
                <a:gd name="T14" fmla="*/ 0 w 63"/>
                <a:gd name="T15" fmla="*/ 25 h 173"/>
                <a:gd name="T16" fmla="*/ 0 w 63"/>
                <a:gd name="T17" fmla="*/ 25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173"/>
                <a:gd name="T29" fmla="*/ 63 w 63"/>
                <a:gd name="T30" fmla="*/ 173 h 1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173">
                  <a:moveTo>
                    <a:pt x="0" y="100"/>
                  </a:moveTo>
                  <a:lnTo>
                    <a:pt x="21" y="135"/>
                  </a:lnTo>
                  <a:lnTo>
                    <a:pt x="21" y="173"/>
                  </a:lnTo>
                  <a:lnTo>
                    <a:pt x="50" y="118"/>
                  </a:lnTo>
                  <a:lnTo>
                    <a:pt x="48" y="64"/>
                  </a:lnTo>
                  <a:lnTo>
                    <a:pt x="63" y="0"/>
                  </a:lnTo>
                  <a:lnTo>
                    <a:pt x="35" y="4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4" name="Freeform 115"/>
            <p:cNvSpPr>
              <a:spLocks/>
            </p:cNvSpPr>
            <p:nvPr/>
          </p:nvSpPr>
          <p:spPr bwMode="auto">
            <a:xfrm>
              <a:off x="2581" y="2906"/>
              <a:ext cx="43" cy="93"/>
            </a:xfrm>
            <a:custGeom>
              <a:avLst/>
              <a:gdLst>
                <a:gd name="T0" fmla="*/ 15 w 86"/>
                <a:gd name="T1" fmla="*/ 42 h 184"/>
                <a:gd name="T2" fmla="*/ 10 w 86"/>
                <a:gd name="T3" fmla="*/ 34 h 184"/>
                <a:gd name="T4" fmla="*/ 0 w 86"/>
                <a:gd name="T5" fmla="*/ 31 h 184"/>
                <a:gd name="T6" fmla="*/ 5 w 86"/>
                <a:gd name="T7" fmla="*/ 0 h 184"/>
                <a:gd name="T8" fmla="*/ 13 w 86"/>
                <a:gd name="T9" fmla="*/ 28 h 184"/>
                <a:gd name="T10" fmla="*/ 22 w 86"/>
                <a:gd name="T11" fmla="*/ 41 h 184"/>
                <a:gd name="T12" fmla="*/ 20 w 86"/>
                <a:gd name="T13" fmla="*/ 47 h 184"/>
                <a:gd name="T14" fmla="*/ 15 w 86"/>
                <a:gd name="T15" fmla="*/ 42 h 184"/>
                <a:gd name="T16" fmla="*/ 15 w 86"/>
                <a:gd name="T17" fmla="*/ 42 h 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"/>
                <a:gd name="T28" fmla="*/ 0 h 184"/>
                <a:gd name="T29" fmla="*/ 86 w 86"/>
                <a:gd name="T30" fmla="*/ 184 h 1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" h="184">
                  <a:moveTo>
                    <a:pt x="63" y="165"/>
                  </a:moveTo>
                  <a:lnTo>
                    <a:pt x="39" y="133"/>
                  </a:lnTo>
                  <a:lnTo>
                    <a:pt x="0" y="120"/>
                  </a:lnTo>
                  <a:lnTo>
                    <a:pt x="18" y="0"/>
                  </a:lnTo>
                  <a:lnTo>
                    <a:pt x="52" y="108"/>
                  </a:lnTo>
                  <a:lnTo>
                    <a:pt x="86" y="161"/>
                  </a:lnTo>
                  <a:lnTo>
                    <a:pt x="78" y="184"/>
                  </a:lnTo>
                  <a:lnTo>
                    <a:pt x="63" y="165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5" name="Freeform 116"/>
            <p:cNvSpPr>
              <a:spLocks/>
            </p:cNvSpPr>
            <p:nvPr/>
          </p:nvSpPr>
          <p:spPr bwMode="auto">
            <a:xfrm>
              <a:off x="2604" y="2907"/>
              <a:ext cx="27" cy="51"/>
            </a:xfrm>
            <a:custGeom>
              <a:avLst/>
              <a:gdLst>
                <a:gd name="T0" fmla="*/ 0 w 53"/>
                <a:gd name="T1" fmla="*/ 0 h 100"/>
                <a:gd name="T2" fmla="*/ 7 w 53"/>
                <a:gd name="T3" fmla="*/ 26 h 100"/>
                <a:gd name="T4" fmla="*/ 14 w 53"/>
                <a:gd name="T5" fmla="*/ 12 h 100"/>
                <a:gd name="T6" fmla="*/ 0 w 53"/>
                <a:gd name="T7" fmla="*/ 0 h 100"/>
                <a:gd name="T8" fmla="*/ 0 w 53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00"/>
                <a:gd name="T17" fmla="*/ 53 w 53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00">
                  <a:moveTo>
                    <a:pt x="0" y="0"/>
                  </a:moveTo>
                  <a:lnTo>
                    <a:pt x="27" y="100"/>
                  </a:lnTo>
                  <a:lnTo>
                    <a:pt x="53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6" name="Freeform 117"/>
            <p:cNvSpPr>
              <a:spLocks/>
            </p:cNvSpPr>
            <p:nvPr/>
          </p:nvSpPr>
          <p:spPr bwMode="auto">
            <a:xfrm>
              <a:off x="1938" y="2973"/>
              <a:ext cx="85" cy="120"/>
            </a:xfrm>
            <a:custGeom>
              <a:avLst/>
              <a:gdLst>
                <a:gd name="T0" fmla="*/ 31 w 171"/>
                <a:gd name="T1" fmla="*/ 10 h 239"/>
                <a:gd name="T2" fmla="*/ 30 w 171"/>
                <a:gd name="T3" fmla="*/ 25 h 239"/>
                <a:gd name="T4" fmla="*/ 39 w 171"/>
                <a:gd name="T5" fmla="*/ 44 h 239"/>
                <a:gd name="T6" fmla="*/ 42 w 171"/>
                <a:gd name="T7" fmla="*/ 60 h 239"/>
                <a:gd name="T8" fmla="*/ 0 w 171"/>
                <a:gd name="T9" fmla="*/ 58 h 239"/>
                <a:gd name="T10" fmla="*/ 12 w 171"/>
                <a:gd name="T11" fmla="*/ 32 h 239"/>
                <a:gd name="T12" fmla="*/ 27 w 171"/>
                <a:gd name="T13" fmla="*/ 0 h 239"/>
                <a:gd name="T14" fmla="*/ 31 w 171"/>
                <a:gd name="T15" fmla="*/ 10 h 239"/>
                <a:gd name="T16" fmla="*/ 31 w 171"/>
                <a:gd name="T17" fmla="*/ 10 h 2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1"/>
                <a:gd name="T28" fmla="*/ 0 h 239"/>
                <a:gd name="T29" fmla="*/ 171 w 171"/>
                <a:gd name="T30" fmla="*/ 239 h 2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1" h="239">
                  <a:moveTo>
                    <a:pt x="126" y="40"/>
                  </a:moveTo>
                  <a:lnTo>
                    <a:pt x="122" y="97"/>
                  </a:lnTo>
                  <a:lnTo>
                    <a:pt x="158" y="173"/>
                  </a:lnTo>
                  <a:lnTo>
                    <a:pt x="171" y="239"/>
                  </a:lnTo>
                  <a:lnTo>
                    <a:pt x="0" y="232"/>
                  </a:lnTo>
                  <a:lnTo>
                    <a:pt x="48" y="127"/>
                  </a:lnTo>
                  <a:lnTo>
                    <a:pt x="111" y="0"/>
                  </a:lnTo>
                  <a:lnTo>
                    <a:pt x="126" y="40"/>
                  </a:lnTo>
                  <a:close/>
                </a:path>
              </a:pathLst>
            </a:custGeom>
            <a:solidFill>
              <a:srgbClr val="A6A6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7" name="Freeform 118"/>
            <p:cNvSpPr>
              <a:spLocks/>
            </p:cNvSpPr>
            <p:nvPr/>
          </p:nvSpPr>
          <p:spPr bwMode="auto">
            <a:xfrm>
              <a:off x="1996" y="2865"/>
              <a:ext cx="176" cy="97"/>
            </a:xfrm>
            <a:custGeom>
              <a:avLst/>
              <a:gdLst>
                <a:gd name="T0" fmla="*/ 0 w 352"/>
                <a:gd name="T1" fmla="*/ 7 h 194"/>
                <a:gd name="T2" fmla="*/ 19 w 352"/>
                <a:gd name="T3" fmla="*/ 9 h 194"/>
                <a:gd name="T4" fmla="*/ 42 w 352"/>
                <a:gd name="T5" fmla="*/ 0 h 194"/>
                <a:gd name="T6" fmla="*/ 61 w 352"/>
                <a:gd name="T7" fmla="*/ 3 h 194"/>
                <a:gd name="T8" fmla="*/ 88 w 352"/>
                <a:gd name="T9" fmla="*/ 38 h 194"/>
                <a:gd name="T10" fmla="*/ 86 w 352"/>
                <a:gd name="T11" fmla="*/ 49 h 194"/>
                <a:gd name="T12" fmla="*/ 12 w 352"/>
                <a:gd name="T13" fmla="*/ 18 h 194"/>
                <a:gd name="T14" fmla="*/ 0 w 352"/>
                <a:gd name="T15" fmla="*/ 7 h 194"/>
                <a:gd name="T16" fmla="*/ 0 w 352"/>
                <a:gd name="T17" fmla="*/ 7 h 1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2"/>
                <a:gd name="T28" fmla="*/ 0 h 194"/>
                <a:gd name="T29" fmla="*/ 352 w 352"/>
                <a:gd name="T30" fmla="*/ 194 h 1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2" h="194">
                  <a:moveTo>
                    <a:pt x="0" y="31"/>
                  </a:moveTo>
                  <a:lnTo>
                    <a:pt x="76" y="34"/>
                  </a:lnTo>
                  <a:lnTo>
                    <a:pt x="166" y="0"/>
                  </a:lnTo>
                  <a:lnTo>
                    <a:pt x="246" y="10"/>
                  </a:lnTo>
                  <a:lnTo>
                    <a:pt x="352" y="152"/>
                  </a:lnTo>
                  <a:lnTo>
                    <a:pt x="343" y="194"/>
                  </a:lnTo>
                  <a:lnTo>
                    <a:pt x="48" y="7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7878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8" name="Freeform 119"/>
            <p:cNvSpPr>
              <a:spLocks/>
            </p:cNvSpPr>
            <p:nvPr/>
          </p:nvSpPr>
          <p:spPr bwMode="auto">
            <a:xfrm>
              <a:off x="2552" y="2833"/>
              <a:ext cx="116" cy="48"/>
            </a:xfrm>
            <a:custGeom>
              <a:avLst/>
              <a:gdLst>
                <a:gd name="T0" fmla="*/ 5 w 231"/>
                <a:gd name="T1" fmla="*/ 24 h 95"/>
                <a:gd name="T2" fmla="*/ 14 w 231"/>
                <a:gd name="T3" fmla="*/ 15 h 95"/>
                <a:gd name="T4" fmla="*/ 28 w 231"/>
                <a:gd name="T5" fmla="*/ 11 h 95"/>
                <a:gd name="T6" fmla="*/ 45 w 231"/>
                <a:gd name="T7" fmla="*/ 13 h 95"/>
                <a:gd name="T8" fmla="*/ 58 w 231"/>
                <a:gd name="T9" fmla="*/ 11 h 95"/>
                <a:gd name="T10" fmla="*/ 48 w 231"/>
                <a:gd name="T11" fmla="*/ 3 h 95"/>
                <a:gd name="T12" fmla="*/ 32 w 231"/>
                <a:gd name="T13" fmla="*/ 0 h 95"/>
                <a:gd name="T14" fmla="*/ 11 w 231"/>
                <a:gd name="T15" fmla="*/ 6 h 95"/>
                <a:gd name="T16" fmla="*/ 5 w 231"/>
                <a:gd name="T17" fmla="*/ 11 h 95"/>
                <a:gd name="T18" fmla="*/ 0 w 231"/>
                <a:gd name="T19" fmla="*/ 23 h 95"/>
                <a:gd name="T20" fmla="*/ 5 w 231"/>
                <a:gd name="T21" fmla="*/ 24 h 95"/>
                <a:gd name="T22" fmla="*/ 5 w 231"/>
                <a:gd name="T23" fmla="*/ 24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1"/>
                <a:gd name="T37" fmla="*/ 0 h 95"/>
                <a:gd name="T38" fmla="*/ 231 w 231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1" h="95">
                  <a:moveTo>
                    <a:pt x="17" y="95"/>
                  </a:moveTo>
                  <a:lnTo>
                    <a:pt x="53" y="57"/>
                  </a:lnTo>
                  <a:lnTo>
                    <a:pt x="112" y="44"/>
                  </a:lnTo>
                  <a:lnTo>
                    <a:pt x="180" y="52"/>
                  </a:lnTo>
                  <a:lnTo>
                    <a:pt x="231" y="42"/>
                  </a:lnTo>
                  <a:lnTo>
                    <a:pt x="190" y="10"/>
                  </a:lnTo>
                  <a:lnTo>
                    <a:pt x="125" y="0"/>
                  </a:lnTo>
                  <a:lnTo>
                    <a:pt x="43" y="21"/>
                  </a:lnTo>
                  <a:lnTo>
                    <a:pt x="19" y="44"/>
                  </a:lnTo>
                  <a:lnTo>
                    <a:pt x="0" y="90"/>
                  </a:lnTo>
                  <a:lnTo>
                    <a:pt x="17" y="95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99" name="Freeform 120"/>
            <p:cNvSpPr>
              <a:spLocks/>
            </p:cNvSpPr>
            <p:nvPr/>
          </p:nvSpPr>
          <p:spPr bwMode="auto">
            <a:xfrm>
              <a:off x="2563" y="2851"/>
              <a:ext cx="161" cy="113"/>
            </a:xfrm>
            <a:custGeom>
              <a:avLst/>
              <a:gdLst>
                <a:gd name="T0" fmla="*/ 0 w 322"/>
                <a:gd name="T1" fmla="*/ 15 h 227"/>
                <a:gd name="T2" fmla="*/ 34 w 322"/>
                <a:gd name="T3" fmla="*/ 15 h 227"/>
                <a:gd name="T4" fmla="*/ 43 w 322"/>
                <a:gd name="T5" fmla="*/ 28 h 227"/>
                <a:gd name="T6" fmla="*/ 45 w 322"/>
                <a:gd name="T7" fmla="*/ 38 h 227"/>
                <a:gd name="T8" fmla="*/ 55 w 322"/>
                <a:gd name="T9" fmla="*/ 41 h 227"/>
                <a:gd name="T10" fmla="*/ 65 w 322"/>
                <a:gd name="T11" fmla="*/ 56 h 227"/>
                <a:gd name="T12" fmla="*/ 74 w 322"/>
                <a:gd name="T13" fmla="*/ 38 h 227"/>
                <a:gd name="T14" fmla="*/ 81 w 322"/>
                <a:gd name="T15" fmla="*/ 41 h 227"/>
                <a:gd name="T16" fmla="*/ 77 w 322"/>
                <a:gd name="T17" fmla="*/ 17 h 227"/>
                <a:gd name="T18" fmla="*/ 48 w 322"/>
                <a:gd name="T19" fmla="*/ 0 h 227"/>
                <a:gd name="T20" fmla="*/ 39 w 322"/>
                <a:gd name="T21" fmla="*/ 3 h 227"/>
                <a:gd name="T22" fmla="*/ 20 w 322"/>
                <a:gd name="T23" fmla="*/ 0 h 227"/>
                <a:gd name="T24" fmla="*/ 6 w 322"/>
                <a:gd name="T25" fmla="*/ 5 h 227"/>
                <a:gd name="T26" fmla="*/ 0 w 322"/>
                <a:gd name="T27" fmla="*/ 15 h 227"/>
                <a:gd name="T28" fmla="*/ 0 w 322"/>
                <a:gd name="T29" fmla="*/ 15 h 2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2"/>
                <a:gd name="T46" fmla="*/ 0 h 227"/>
                <a:gd name="T47" fmla="*/ 322 w 322"/>
                <a:gd name="T48" fmla="*/ 227 h 2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2" h="227">
                  <a:moveTo>
                    <a:pt x="0" y="61"/>
                  </a:moveTo>
                  <a:lnTo>
                    <a:pt x="133" y="63"/>
                  </a:lnTo>
                  <a:lnTo>
                    <a:pt x="173" y="115"/>
                  </a:lnTo>
                  <a:lnTo>
                    <a:pt x="183" y="153"/>
                  </a:lnTo>
                  <a:lnTo>
                    <a:pt x="221" y="164"/>
                  </a:lnTo>
                  <a:lnTo>
                    <a:pt x="257" y="227"/>
                  </a:lnTo>
                  <a:lnTo>
                    <a:pt x="293" y="154"/>
                  </a:lnTo>
                  <a:lnTo>
                    <a:pt x="322" y="164"/>
                  </a:lnTo>
                  <a:lnTo>
                    <a:pt x="305" y="69"/>
                  </a:lnTo>
                  <a:lnTo>
                    <a:pt x="192" y="0"/>
                  </a:lnTo>
                  <a:lnTo>
                    <a:pt x="154" y="12"/>
                  </a:lnTo>
                  <a:lnTo>
                    <a:pt x="80" y="0"/>
                  </a:lnTo>
                  <a:lnTo>
                    <a:pt x="27" y="2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0" name="Freeform 121"/>
            <p:cNvSpPr>
              <a:spLocks/>
            </p:cNvSpPr>
            <p:nvPr/>
          </p:nvSpPr>
          <p:spPr bwMode="auto">
            <a:xfrm>
              <a:off x="2581" y="2861"/>
              <a:ext cx="61" cy="16"/>
            </a:xfrm>
            <a:custGeom>
              <a:avLst/>
              <a:gdLst>
                <a:gd name="T0" fmla="*/ 0 w 122"/>
                <a:gd name="T1" fmla="*/ 4 h 33"/>
                <a:gd name="T2" fmla="*/ 23 w 122"/>
                <a:gd name="T3" fmla="*/ 8 h 33"/>
                <a:gd name="T4" fmla="*/ 31 w 122"/>
                <a:gd name="T5" fmla="*/ 4 h 33"/>
                <a:gd name="T6" fmla="*/ 11 w 122"/>
                <a:gd name="T7" fmla="*/ 0 h 33"/>
                <a:gd name="T8" fmla="*/ 0 w 122"/>
                <a:gd name="T9" fmla="*/ 4 h 33"/>
                <a:gd name="T10" fmla="*/ 0 w 122"/>
                <a:gd name="T11" fmla="*/ 4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2"/>
                <a:gd name="T19" fmla="*/ 0 h 33"/>
                <a:gd name="T20" fmla="*/ 122 w 12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2" h="33">
                  <a:moveTo>
                    <a:pt x="0" y="18"/>
                  </a:moveTo>
                  <a:lnTo>
                    <a:pt x="90" y="33"/>
                  </a:lnTo>
                  <a:lnTo>
                    <a:pt x="122" y="16"/>
                  </a:lnTo>
                  <a:lnTo>
                    <a:pt x="4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1" name="Freeform 122"/>
            <p:cNvSpPr>
              <a:spLocks/>
            </p:cNvSpPr>
            <p:nvPr/>
          </p:nvSpPr>
          <p:spPr bwMode="auto">
            <a:xfrm>
              <a:off x="2640" y="2864"/>
              <a:ext cx="57" cy="60"/>
            </a:xfrm>
            <a:custGeom>
              <a:avLst/>
              <a:gdLst>
                <a:gd name="T0" fmla="*/ 0 w 114"/>
                <a:gd name="T1" fmla="*/ 11 h 122"/>
                <a:gd name="T2" fmla="*/ 10 w 114"/>
                <a:gd name="T3" fmla="*/ 21 h 122"/>
                <a:gd name="T4" fmla="*/ 10 w 114"/>
                <a:gd name="T5" fmla="*/ 28 h 122"/>
                <a:gd name="T6" fmla="*/ 15 w 114"/>
                <a:gd name="T7" fmla="*/ 25 h 122"/>
                <a:gd name="T8" fmla="*/ 22 w 114"/>
                <a:gd name="T9" fmla="*/ 30 h 122"/>
                <a:gd name="T10" fmla="*/ 29 w 114"/>
                <a:gd name="T11" fmla="*/ 17 h 122"/>
                <a:gd name="T12" fmla="*/ 10 w 114"/>
                <a:gd name="T13" fmla="*/ 0 h 122"/>
                <a:gd name="T14" fmla="*/ 5 w 114"/>
                <a:gd name="T15" fmla="*/ 3 h 122"/>
                <a:gd name="T16" fmla="*/ 0 w 114"/>
                <a:gd name="T17" fmla="*/ 11 h 122"/>
                <a:gd name="T18" fmla="*/ 0 w 114"/>
                <a:gd name="T19" fmla="*/ 11 h 1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22"/>
                <a:gd name="T32" fmla="*/ 114 w 114"/>
                <a:gd name="T33" fmla="*/ 122 h 1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22">
                  <a:moveTo>
                    <a:pt x="0" y="44"/>
                  </a:moveTo>
                  <a:lnTo>
                    <a:pt x="40" y="88"/>
                  </a:lnTo>
                  <a:lnTo>
                    <a:pt x="40" y="114"/>
                  </a:lnTo>
                  <a:lnTo>
                    <a:pt x="61" y="101"/>
                  </a:lnTo>
                  <a:lnTo>
                    <a:pt x="88" y="122"/>
                  </a:lnTo>
                  <a:lnTo>
                    <a:pt x="114" y="72"/>
                  </a:lnTo>
                  <a:lnTo>
                    <a:pt x="40" y="0"/>
                  </a:lnTo>
                  <a:lnTo>
                    <a:pt x="17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2" name="Freeform 123"/>
            <p:cNvSpPr>
              <a:spLocks/>
            </p:cNvSpPr>
            <p:nvPr/>
          </p:nvSpPr>
          <p:spPr bwMode="auto">
            <a:xfrm>
              <a:off x="3190" y="2958"/>
              <a:ext cx="354" cy="171"/>
            </a:xfrm>
            <a:custGeom>
              <a:avLst/>
              <a:gdLst>
                <a:gd name="T0" fmla="*/ 72 w 710"/>
                <a:gd name="T1" fmla="*/ 25 h 343"/>
                <a:gd name="T2" fmla="*/ 47 w 710"/>
                <a:gd name="T3" fmla="*/ 34 h 343"/>
                <a:gd name="T4" fmla="*/ 23 w 710"/>
                <a:gd name="T5" fmla="*/ 34 h 343"/>
                <a:gd name="T6" fmla="*/ 15 w 710"/>
                <a:gd name="T7" fmla="*/ 37 h 343"/>
                <a:gd name="T8" fmla="*/ 49 w 710"/>
                <a:gd name="T9" fmla="*/ 53 h 343"/>
                <a:gd name="T10" fmla="*/ 64 w 710"/>
                <a:gd name="T11" fmla="*/ 58 h 343"/>
                <a:gd name="T12" fmla="*/ 53 w 710"/>
                <a:gd name="T13" fmla="*/ 60 h 343"/>
                <a:gd name="T14" fmla="*/ 21 w 710"/>
                <a:gd name="T15" fmla="*/ 55 h 343"/>
                <a:gd name="T16" fmla="*/ 47 w 710"/>
                <a:gd name="T17" fmla="*/ 67 h 343"/>
                <a:gd name="T18" fmla="*/ 59 w 710"/>
                <a:gd name="T19" fmla="*/ 66 h 343"/>
                <a:gd name="T20" fmla="*/ 67 w 710"/>
                <a:gd name="T21" fmla="*/ 72 h 343"/>
                <a:gd name="T22" fmla="*/ 160 w 710"/>
                <a:gd name="T23" fmla="*/ 70 h 343"/>
                <a:gd name="T24" fmla="*/ 156 w 710"/>
                <a:gd name="T25" fmla="*/ 36 h 343"/>
                <a:gd name="T26" fmla="*/ 142 w 710"/>
                <a:gd name="T27" fmla="*/ 19 h 343"/>
                <a:gd name="T28" fmla="*/ 110 w 710"/>
                <a:gd name="T29" fmla="*/ 11 h 343"/>
                <a:gd name="T30" fmla="*/ 81 w 710"/>
                <a:gd name="T31" fmla="*/ 0 h 343"/>
                <a:gd name="T32" fmla="*/ 114 w 710"/>
                <a:gd name="T33" fmla="*/ 3 h 343"/>
                <a:gd name="T34" fmla="*/ 151 w 710"/>
                <a:gd name="T35" fmla="*/ 11 h 343"/>
                <a:gd name="T36" fmla="*/ 168 w 710"/>
                <a:gd name="T37" fmla="*/ 42 h 343"/>
                <a:gd name="T38" fmla="*/ 177 w 710"/>
                <a:gd name="T39" fmla="*/ 85 h 343"/>
                <a:gd name="T40" fmla="*/ 153 w 710"/>
                <a:gd name="T41" fmla="*/ 80 h 343"/>
                <a:gd name="T42" fmla="*/ 79 w 710"/>
                <a:gd name="T43" fmla="*/ 85 h 343"/>
                <a:gd name="T44" fmla="*/ 44 w 710"/>
                <a:gd name="T45" fmla="*/ 80 h 343"/>
                <a:gd name="T46" fmla="*/ 23 w 710"/>
                <a:gd name="T47" fmla="*/ 67 h 343"/>
                <a:gd name="T48" fmla="*/ 5 w 710"/>
                <a:gd name="T49" fmla="*/ 59 h 343"/>
                <a:gd name="T50" fmla="*/ 0 w 710"/>
                <a:gd name="T51" fmla="*/ 40 h 343"/>
                <a:gd name="T52" fmla="*/ 18 w 710"/>
                <a:gd name="T53" fmla="*/ 28 h 343"/>
                <a:gd name="T54" fmla="*/ 42 w 710"/>
                <a:gd name="T55" fmla="*/ 28 h 343"/>
                <a:gd name="T56" fmla="*/ 58 w 710"/>
                <a:gd name="T57" fmla="*/ 25 h 343"/>
                <a:gd name="T58" fmla="*/ 55 w 710"/>
                <a:gd name="T59" fmla="*/ 10 h 343"/>
                <a:gd name="T60" fmla="*/ 68 w 710"/>
                <a:gd name="T61" fmla="*/ 19 h 343"/>
                <a:gd name="T62" fmla="*/ 89 w 710"/>
                <a:gd name="T63" fmla="*/ 17 h 343"/>
                <a:gd name="T64" fmla="*/ 72 w 710"/>
                <a:gd name="T65" fmla="*/ 25 h 343"/>
                <a:gd name="T66" fmla="*/ 72 w 710"/>
                <a:gd name="T67" fmla="*/ 25 h 3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0"/>
                <a:gd name="T103" fmla="*/ 0 h 343"/>
                <a:gd name="T104" fmla="*/ 710 w 710"/>
                <a:gd name="T105" fmla="*/ 343 h 3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0" h="343">
                  <a:moveTo>
                    <a:pt x="289" y="101"/>
                  </a:moveTo>
                  <a:lnTo>
                    <a:pt x="190" y="139"/>
                  </a:lnTo>
                  <a:lnTo>
                    <a:pt x="95" y="137"/>
                  </a:lnTo>
                  <a:lnTo>
                    <a:pt x="61" y="149"/>
                  </a:lnTo>
                  <a:lnTo>
                    <a:pt x="198" y="215"/>
                  </a:lnTo>
                  <a:lnTo>
                    <a:pt x="259" y="234"/>
                  </a:lnTo>
                  <a:lnTo>
                    <a:pt x="215" y="242"/>
                  </a:lnTo>
                  <a:lnTo>
                    <a:pt x="84" y="223"/>
                  </a:lnTo>
                  <a:lnTo>
                    <a:pt x="189" y="270"/>
                  </a:lnTo>
                  <a:lnTo>
                    <a:pt x="236" y="267"/>
                  </a:lnTo>
                  <a:lnTo>
                    <a:pt x="268" y="291"/>
                  </a:lnTo>
                  <a:lnTo>
                    <a:pt x="643" y="280"/>
                  </a:lnTo>
                  <a:lnTo>
                    <a:pt x="626" y="145"/>
                  </a:lnTo>
                  <a:lnTo>
                    <a:pt x="569" y="76"/>
                  </a:lnTo>
                  <a:lnTo>
                    <a:pt x="441" y="44"/>
                  </a:lnTo>
                  <a:lnTo>
                    <a:pt x="327" y="0"/>
                  </a:lnTo>
                  <a:lnTo>
                    <a:pt x="457" y="12"/>
                  </a:lnTo>
                  <a:lnTo>
                    <a:pt x="607" y="46"/>
                  </a:lnTo>
                  <a:lnTo>
                    <a:pt x="673" y="168"/>
                  </a:lnTo>
                  <a:lnTo>
                    <a:pt x="710" y="343"/>
                  </a:lnTo>
                  <a:lnTo>
                    <a:pt x="616" y="322"/>
                  </a:lnTo>
                  <a:lnTo>
                    <a:pt x="316" y="343"/>
                  </a:lnTo>
                  <a:lnTo>
                    <a:pt x="177" y="322"/>
                  </a:lnTo>
                  <a:lnTo>
                    <a:pt x="93" y="270"/>
                  </a:lnTo>
                  <a:lnTo>
                    <a:pt x="23" y="236"/>
                  </a:lnTo>
                  <a:lnTo>
                    <a:pt x="0" y="160"/>
                  </a:lnTo>
                  <a:lnTo>
                    <a:pt x="73" y="114"/>
                  </a:lnTo>
                  <a:lnTo>
                    <a:pt x="170" y="114"/>
                  </a:lnTo>
                  <a:lnTo>
                    <a:pt x="232" y="103"/>
                  </a:lnTo>
                  <a:lnTo>
                    <a:pt x="223" y="40"/>
                  </a:lnTo>
                  <a:lnTo>
                    <a:pt x="272" y="76"/>
                  </a:lnTo>
                  <a:lnTo>
                    <a:pt x="360" y="69"/>
                  </a:lnTo>
                  <a:lnTo>
                    <a:pt x="289" y="101"/>
                  </a:lnTo>
                  <a:close/>
                </a:path>
              </a:pathLst>
            </a:custGeom>
            <a:solidFill>
              <a:srgbClr val="D0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3" name="Freeform 124"/>
            <p:cNvSpPr>
              <a:spLocks/>
            </p:cNvSpPr>
            <p:nvPr/>
          </p:nvSpPr>
          <p:spPr bwMode="auto">
            <a:xfrm>
              <a:off x="3115" y="2838"/>
              <a:ext cx="284" cy="122"/>
            </a:xfrm>
            <a:custGeom>
              <a:avLst/>
              <a:gdLst>
                <a:gd name="T0" fmla="*/ 0 w 569"/>
                <a:gd name="T1" fmla="*/ 48 h 243"/>
                <a:gd name="T2" fmla="*/ 17 w 569"/>
                <a:gd name="T3" fmla="*/ 41 h 243"/>
                <a:gd name="T4" fmla="*/ 27 w 569"/>
                <a:gd name="T5" fmla="*/ 26 h 243"/>
                <a:gd name="T6" fmla="*/ 32 w 569"/>
                <a:gd name="T7" fmla="*/ 12 h 243"/>
                <a:gd name="T8" fmla="*/ 46 w 569"/>
                <a:gd name="T9" fmla="*/ 18 h 243"/>
                <a:gd name="T10" fmla="*/ 54 w 569"/>
                <a:gd name="T11" fmla="*/ 9 h 243"/>
                <a:gd name="T12" fmla="*/ 68 w 569"/>
                <a:gd name="T13" fmla="*/ 2 h 243"/>
                <a:gd name="T14" fmla="*/ 58 w 569"/>
                <a:gd name="T15" fmla="*/ 18 h 243"/>
                <a:gd name="T16" fmla="*/ 50 w 569"/>
                <a:gd name="T17" fmla="*/ 28 h 243"/>
                <a:gd name="T18" fmla="*/ 56 w 569"/>
                <a:gd name="T19" fmla="*/ 32 h 243"/>
                <a:gd name="T20" fmla="*/ 37 w 569"/>
                <a:gd name="T21" fmla="*/ 41 h 243"/>
                <a:gd name="T22" fmla="*/ 47 w 569"/>
                <a:gd name="T23" fmla="*/ 45 h 243"/>
                <a:gd name="T24" fmla="*/ 61 w 569"/>
                <a:gd name="T25" fmla="*/ 43 h 243"/>
                <a:gd name="T26" fmla="*/ 74 w 569"/>
                <a:gd name="T27" fmla="*/ 27 h 243"/>
                <a:gd name="T28" fmla="*/ 96 w 569"/>
                <a:gd name="T29" fmla="*/ 26 h 243"/>
                <a:gd name="T30" fmla="*/ 88 w 569"/>
                <a:gd name="T31" fmla="*/ 36 h 243"/>
                <a:gd name="T32" fmla="*/ 102 w 569"/>
                <a:gd name="T33" fmla="*/ 30 h 243"/>
                <a:gd name="T34" fmla="*/ 106 w 569"/>
                <a:gd name="T35" fmla="*/ 20 h 243"/>
                <a:gd name="T36" fmla="*/ 109 w 569"/>
                <a:gd name="T37" fmla="*/ 2 h 243"/>
                <a:gd name="T38" fmla="*/ 118 w 569"/>
                <a:gd name="T39" fmla="*/ 10 h 243"/>
                <a:gd name="T40" fmla="*/ 116 w 569"/>
                <a:gd name="T41" fmla="*/ 0 h 243"/>
                <a:gd name="T42" fmla="*/ 133 w 569"/>
                <a:gd name="T43" fmla="*/ 12 h 243"/>
                <a:gd name="T44" fmla="*/ 141 w 569"/>
                <a:gd name="T45" fmla="*/ 26 h 243"/>
                <a:gd name="T46" fmla="*/ 142 w 569"/>
                <a:gd name="T47" fmla="*/ 48 h 243"/>
                <a:gd name="T48" fmla="*/ 136 w 569"/>
                <a:gd name="T49" fmla="*/ 53 h 243"/>
                <a:gd name="T50" fmla="*/ 114 w 569"/>
                <a:gd name="T51" fmla="*/ 50 h 243"/>
                <a:gd name="T52" fmla="*/ 105 w 569"/>
                <a:gd name="T53" fmla="*/ 57 h 243"/>
                <a:gd name="T54" fmla="*/ 87 w 569"/>
                <a:gd name="T55" fmla="*/ 61 h 243"/>
                <a:gd name="T56" fmla="*/ 74 w 569"/>
                <a:gd name="T57" fmla="*/ 47 h 243"/>
                <a:gd name="T58" fmla="*/ 24 w 569"/>
                <a:gd name="T59" fmla="*/ 47 h 243"/>
                <a:gd name="T60" fmla="*/ 3 w 569"/>
                <a:gd name="T61" fmla="*/ 50 h 243"/>
                <a:gd name="T62" fmla="*/ 0 w 569"/>
                <a:gd name="T63" fmla="*/ 48 h 243"/>
                <a:gd name="T64" fmla="*/ 0 w 569"/>
                <a:gd name="T65" fmla="*/ 48 h 2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9"/>
                <a:gd name="T100" fmla="*/ 0 h 243"/>
                <a:gd name="T101" fmla="*/ 569 w 569"/>
                <a:gd name="T102" fmla="*/ 243 h 24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9" h="243">
                  <a:moveTo>
                    <a:pt x="0" y="192"/>
                  </a:moveTo>
                  <a:lnTo>
                    <a:pt x="69" y="161"/>
                  </a:lnTo>
                  <a:lnTo>
                    <a:pt x="110" y="101"/>
                  </a:lnTo>
                  <a:lnTo>
                    <a:pt x="131" y="47"/>
                  </a:lnTo>
                  <a:lnTo>
                    <a:pt x="186" y="70"/>
                  </a:lnTo>
                  <a:lnTo>
                    <a:pt x="217" y="36"/>
                  </a:lnTo>
                  <a:lnTo>
                    <a:pt x="274" y="6"/>
                  </a:lnTo>
                  <a:lnTo>
                    <a:pt x="234" y="72"/>
                  </a:lnTo>
                  <a:lnTo>
                    <a:pt x="202" y="112"/>
                  </a:lnTo>
                  <a:lnTo>
                    <a:pt x="226" y="127"/>
                  </a:lnTo>
                  <a:lnTo>
                    <a:pt x="150" y="161"/>
                  </a:lnTo>
                  <a:lnTo>
                    <a:pt x="190" y="177"/>
                  </a:lnTo>
                  <a:lnTo>
                    <a:pt x="245" y="169"/>
                  </a:lnTo>
                  <a:lnTo>
                    <a:pt x="299" y="108"/>
                  </a:lnTo>
                  <a:lnTo>
                    <a:pt x="384" y="101"/>
                  </a:lnTo>
                  <a:lnTo>
                    <a:pt x="352" y="142"/>
                  </a:lnTo>
                  <a:lnTo>
                    <a:pt x="409" y="118"/>
                  </a:lnTo>
                  <a:lnTo>
                    <a:pt x="426" y="80"/>
                  </a:lnTo>
                  <a:lnTo>
                    <a:pt x="436" y="6"/>
                  </a:lnTo>
                  <a:lnTo>
                    <a:pt x="472" y="38"/>
                  </a:lnTo>
                  <a:lnTo>
                    <a:pt x="464" y="0"/>
                  </a:lnTo>
                  <a:lnTo>
                    <a:pt x="532" y="47"/>
                  </a:lnTo>
                  <a:lnTo>
                    <a:pt x="567" y="101"/>
                  </a:lnTo>
                  <a:lnTo>
                    <a:pt x="569" y="192"/>
                  </a:lnTo>
                  <a:lnTo>
                    <a:pt x="544" y="211"/>
                  </a:lnTo>
                  <a:lnTo>
                    <a:pt x="456" y="199"/>
                  </a:lnTo>
                  <a:lnTo>
                    <a:pt x="422" y="226"/>
                  </a:lnTo>
                  <a:lnTo>
                    <a:pt x="350" y="243"/>
                  </a:lnTo>
                  <a:lnTo>
                    <a:pt x="299" y="188"/>
                  </a:lnTo>
                  <a:lnTo>
                    <a:pt x="99" y="186"/>
                  </a:lnTo>
                  <a:lnTo>
                    <a:pt x="13" y="199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D089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4" name="Freeform 125"/>
            <p:cNvSpPr>
              <a:spLocks/>
            </p:cNvSpPr>
            <p:nvPr/>
          </p:nvSpPr>
          <p:spPr bwMode="auto">
            <a:xfrm>
              <a:off x="3274" y="2964"/>
              <a:ext cx="204" cy="92"/>
            </a:xfrm>
            <a:custGeom>
              <a:avLst/>
              <a:gdLst>
                <a:gd name="T0" fmla="*/ 51 w 406"/>
                <a:gd name="T1" fmla="*/ 16 h 182"/>
                <a:gd name="T2" fmla="*/ 37 w 406"/>
                <a:gd name="T3" fmla="*/ 27 h 182"/>
                <a:gd name="T4" fmla="*/ 15 w 406"/>
                <a:gd name="T5" fmla="*/ 36 h 182"/>
                <a:gd name="T6" fmla="*/ 0 w 406"/>
                <a:gd name="T7" fmla="*/ 38 h 182"/>
                <a:gd name="T8" fmla="*/ 16 w 406"/>
                <a:gd name="T9" fmla="*/ 47 h 182"/>
                <a:gd name="T10" fmla="*/ 47 w 406"/>
                <a:gd name="T11" fmla="*/ 41 h 182"/>
                <a:gd name="T12" fmla="*/ 67 w 406"/>
                <a:gd name="T13" fmla="*/ 29 h 182"/>
                <a:gd name="T14" fmla="*/ 103 w 406"/>
                <a:gd name="T15" fmla="*/ 31 h 182"/>
                <a:gd name="T16" fmla="*/ 93 w 406"/>
                <a:gd name="T17" fmla="*/ 21 h 182"/>
                <a:gd name="T18" fmla="*/ 62 w 406"/>
                <a:gd name="T19" fmla="*/ 12 h 182"/>
                <a:gd name="T20" fmla="*/ 44 w 406"/>
                <a:gd name="T21" fmla="*/ 0 h 182"/>
                <a:gd name="T22" fmla="*/ 27 w 406"/>
                <a:gd name="T23" fmla="*/ 5 h 182"/>
                <a:gd name="T24" fmla="*/ 41 w 406"/>
                <a:gd name="T25" fmla="*/ 6 h 182"/>
                <a:gd name="T26" fmla="*/ 58 w 406"/>
                <a:gd name="T27" fmla="*/ 16 h 182"/>
                <a:gd name="T28" fmla="*/ 51 w 406"/>
                <a:gd name="T29" fmla="*/ 16 h 182"/>
                <a:gd name="T30" fmla="*/ 51 w 406"/>
                <a:gd name="T31" fmla="*/ 16 h 1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6"/>
                <a:gd name="T49" fmla="*/ 0 h 182"/>
                <a:gd name="T50" fmla="*/ 406 w 406"/>
                <a:gd name="T51" fmla="*/ 182 h 18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6" h="182">
                  <a:moveTo>
                    <a:pt x="203" y="64"/>
                  </a:moveTo>
                  <a:lnTo>
                    <a:pt x="148" y="104"/>
                  </a:lnTo>
                  <a:lnTo>
                    <a:pt x="57" y="140"/>
                  </a:lnTo>
                  <a:lnTo>
                    <a:pt x="0" y="148"/>
                  </a:lnTo>
                  <a:lnTo>
                    <a:pt x="64" y="182"/>
                  </a:lnTo>
                  <a:lnTo>
                    <a:pt x="186" y="161"/>
                  </a:lnTo>
                  <a:lnTo>
                    <a:pt x="266" y="114"/>
                  </a:lnTo>
                  <a:lnTo>
                    <a:pt x="406" y="123"/>
                  </a:lnTo>
                  <a:lnTo>
                    <a:pt x="370" y="81"/>
                  </a:lnTo>
                  <a:lnTo>
                    <a:pt x="247" y="45"/>
                  </a:lnTo>
                  <a:lnTo>
                    <a:pt x="173" y="0"/>
                  </a:lnTo>
                  <a:lnTo>
                    <a:pt x="108" y="17"/>
                  </a:lnTo>
                  <a:lnTo>
                    <a:pt x="163" y="24"/>
                  </a:lnTo>
                  <a:lnTo>
                    <a:pt x="231" y="64"/>
                  </a:lnTo>
                  <a:lnTo>
                    <a:pt x="203" y="64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5" name="Freeform 126"/>
            <p:cNvSpPr>
              <a:spLocks/>
            </p:cNvSpPr>
            <p:nvPr/>
          </p:nvSpPr>
          <p:spPr bwMode="auto">
            <a:xfrm>
              <a:off x="3311" y="3063"/>
              <a:ext cx="153" cy="31"/>
            </a:xfrm>
            <a:custGeom>
              <a:avLst/>
              <a:gdLst>
                <a:gd name="T0" fmla="*/ 0 w 306"/>
                <a:gd name="T1" fmla="*/ 11 h 61"/>
                <a:gd name="T2" fmla="*/ 10 w 306"/>
                <a:gd name="T3" fmla="*/ 16 h 61"/>
                <a:gd name="T4" fmla="*/ 19 w 306"/>
                <a:gd name="T5" fmla="*/ 11 h 61"/>
                <a:gd name="T6" fmla="*/ 77 w 306"/>
                <a:gd name="T7" fmla="*/ 0 h 61"/>
                <a:gd name="T8" fmla="*/ 14 w 306"/>
                <a:gd name="T9" fmla="*/ 3 h 61"/>
                <a:gd name="T10" fmla="*/ 1 w 306"/>
                <a:gd name="T11" fmla="*/ 0 h 61"/>
                <a:gd name="T12" fmla="*/ 10 w 306"/>
                <a:gd name="T13" fmla="*/ 7 h 61"/>
                <a:gd name="T14" fmla="*/ 0 w 306"/>
                <a:gd name="T15" fmla="*/ 11 h 61"/>
                <a:gd name="T16" fmla="*/ 0 w 306"/>
                <a:gd name="T17" fmla="*/ 11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61"/>
                <a:gd name="T29" fmla="*/ 306 w 306"/>
                <a:gd name="T30" fmla="*/ 61 h 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61">
                  <a:moveTo>
                    <a:pt x="0" y="44"/>
                  </a:moveTo>
                  <a:lnTo>
                    <a:pt x="40" y="61"/>
                  </a:lnTo>
                  <a:lnTo>
                    <a:pt x="78" y="42"/>
                  </a:lnTo>
                  <a:lnTo>
                    <a:pt x="306" y="0"/>
                  </a:lnTo>
                  <a:lnTo>
                    <a:pt x="59" y="10"/>
                  </a:lnTo>
                  <a:lnTo>
                    <a:pt x="3" y="0"/>
                  </a:lnTo>
                  <a:lnTo>
                    <a:pt x="38" y="2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6" name="Freeform 127"/>
            <p:cNvSpPr>
              <a:spLocks/>
            </p:cNvSpPr>
            <p:nvPr/>
          </p:nvSpPr>
          <p:spPr bwMode="auto">
            <a:xfrm>
              <a:off x="3222" y="2834"/>
              <a:ext cx="87" cy="64"/>
            </a:xfrm>
            <a:custGeom>
              <a:avLst/>
              <a:gdLst>
                <a:gd name="T0" fmla="*/ 43 w 175"/>
                <a:gd name="T1" fmla="*/ 3 h 128"/>
                <a:gd name="T2" fmla="*/ 40 w 175"/>
                <a:gd name="T3" fmla="*/ 13 h 128"/>
                <a:gd name="T4" fmla="*/ 25 w 175"/>
                <a:gd name="T5" fmla="*/ 19 h 128"/>
                <a:gd name="T6" fmla="*/ 16 w 175"/>
                <a:gd name="T7" fmla="*/ 27 h 128"/>
                <a:gd name="T8" fmla="*/ 6 w 175"/>
                <a:gd name="T9" fmla="*/ 29 h 128"/>
                <a:gd name="T10" fmla="*/ 0 w 175"/>
                <a:gd name="T11" fmla="*/ 32 h 128"/>
                <a:gd name="T12" fmla="*/ 9 w 175"/>
                <a:gd name="T13" fmla="*/ 20 h 128"/>
                <a:gd name="T14" fmla="*/ 19 w 175"/>
                <a:gd name="T15" fmla="*/ 7 h 128"/>
                <a:gd name="T16" fmla="*/ 31 w 175"/>
                <a:gd name="T17" fmla="*/ 0 h 128"/>
                <a:gd name="T18" fmla="*/ 43 w 175"/>
                <a:gd name="T19" fmla="*/ 3 h 128"/>
                <a:gd name="T20" fmla="*/ 43 w 175"/>
                <a:gd name="T21" fmla="*/ 3 h 1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5"/>
                <a:gd name="T34" fmla="*/ 0 h 128"/>
                <a:gd name="T35" fmla="*/ 175 w 175"/>
                <a:gd name="T36" fmla="*/ 128 h 1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5" h="128">
                  <a:moveTo>
                    <a:pt x="175" y="12"/>
                  </a:moveTo>
                  <a:lnTo>
                    <a:pt x="160" y="55"/>
                  </a:lnTo>
                  <a:lnTo>
                    <a:pt x="101" y="76"/>
                  </a:lnTo>
                  <a:lnTo>
                    <a:pt x="67" y="111"/>
                  </a:lnTo>
                  <a:lnTo>
                    <a:pt x="27" y="118"/>
                  </a:lnTo>
                  <a:lnTo>
                    <a:pt x="0" y="128"/>
                  </a:lnTo>
                  <a:lnTo>
                    <a:pt x="36" y="80"/>
                  </a:lnTo>
                  <a:lnTo>
                    <a:pt x="76" y="31"/>
                  </a:lnTo>
                  <a:lnTo>
                    <a:pt x="124" y="0"/>
                  </a:lnTo>
                  <a:lnTo>
                    <a:pt x="175" y="12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7" name="Freeform 128"/>
            <p:cNvSpPr>
              <a:spLocks/>
            </p:cNvSpPr>
            <p:nvPr/>
          </p:nvSpPr>
          <p:spPr bwMode="auto">
            <a:xfrm>
              <a:off x="3180" y="2836"/>
              <a:ext cx="60" cy="17"/>
            </a:xfrm>
            <a:custGeom>
              <a:avLst/>
              <a:gdLst>
                <a:gd name="T0" fmla="*/ 22 w 120"/>
                <a:gd name="T1" fmla="*/ 4 h 34"/>
                <a:gd name="T2" fmla="*/ 14 w 120"/>
                <a:gd name="T3" fmla="*/ 9 h 34"/>
                <a:gd name="T4" fmla="*/ 0 w 120"/>
                <a:gd name="T5" fmla="*/ 7 h 34"/>
                <a:gd name="T6" fmla="*/ 12 w 120"/>
                <a:gd name="T7" fmla="*/ 4 h 34"/>
                <a:gd name="T8" fmla="*/ 20 w 120"/>
                <a:gd name="T9" fmla="*/ 0 h 34"/>
                <a:gd name="T10" fmla="*/ 30 w 120"/>
                <a:gd name="T11" fmla="*/ 1 h 34"/>
                <a:gd name="T12" fmla="*/ 22 w 120"/>
                <a:gd name="T13" fmla="*/ 4 h 34"/>
                <a:gd name="T14" fmla="*/ 22 w 120"/>
                <a:gd name="T15" fmla="*/ 4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"/>
                <a:gd name="T25" fmla="*/ 0 h 34"/>
                <a:gd name="T26" fmla="*/ 120 w 120"/>
                <a:gd name="T27" fmla="*/ 34 h 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" h="34">
                  <a:moveTo>
                    <a:pt x="88" y="17"/>
                  </a:moveTo>
                  <a:lnTo>
                    <a:pt x="54" y="34"/>
                  </a:lnTo>
                  <a:lnTo>
                    <a:pt x="0" y="30"/>
                  </a:lnTo>
                  <a:lnTo>
                    <a:pt x="46" y="17"/>
                  </a:lnTo>
                  <a:lnTo>
                    <a:pt x="78" y="0"/>
                  </a:lnTo>
                  <a:lnTo>
                    <a:pt x="120" y="4"/>
                  </a:lnTo>
                  <a:lnTo>
                    <a:pt x="88" y="17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8" name="Freeform 129"/>
            <p:cNvSpPr>
              <a:spLocks/>
            </p:cNvSpPr>
            <p:nvPr/>
          </p:nvSpPr>
          <p:spPr bwMode="auto">
            <a:xfrm>
              <a:off x="3127" y="2857"/>
              <a:ext cx="43" cy="65"/>
            </a:xfrm>
            <a:custGeom>
              <a:avLst/>
              <a:gdLst>
                <a:gd name="T0" fmla="*/ 22 w 85"/>
                <a:gd name="T1" fmla="*/ 10 h 129"/>
                <a:gd name="T2" fmla="*/ 9 w 85"/>
                <a:gd name="T3" fmla="*/ 27 h 129"/>
                <a:gd name="T4" fmla="*/ 0 w 85"/>
                <a:gd name="T5" fmla="*/ 33 h 129"/>
                <a:gd name="T6" fmla="*/ 11 w 85"/>
                <a:gd name="T7" fmla="*/ 17 h 129"/>
                <a:gd name="T8" fmla="*/ 15 w 85"/>
                <a:gd name="T9" fmla="*/ 7 h 129"/>
                <a:gd name="T10" fmla="*/ 22 w 85"/>
                <a:gd name="T11" fmla="*/ 0 h 129"/>
                <a:gd name="T12" fmla="*/ 22 w 85"/>
                <a:gd name="T13" fmla="*/ 10 h 129"/>
                <a:gd name="T14" fmla="*/ 22 w 85"/>
                <a:gd name="T15" fmla="*/ 1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"/>
                <a:gd name="T25" fmla="*/ 0 h 129"/>
                <a:gd name="T26" fmla="*/ 85 w 85"/>
                <a:gd name="T27" fmla="*/ 129 h 1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" h="129">
                  <a:moveTo>
                    <a:pt x="85" y="40"/>
                  </a:moveTo>
                  <a:lnTo>
                    <a:pt x="34" y="108"/>
                  </a:lnTo>
                  <a:lnTo>
                    <a:pt x="0" y="129"/>
                  </a:lnTo>
                  <a:lnTo>
                    <a:pt x="44" y="65"/>
                  </a:lnTo>
                  <a:lnTo>
                    <a:pt x="57" y="28"/>
                  </a:lnTo>
                  <a:lnTo>
                    <a:pt x="85" y="0"/>
                  </a:lnTo>
                  <a:lnTo>
                    <a:pt x="85" y="40"/>
                  </a:lnTo>
                  <a:close/>
                </a:path>
              </a:pathLst>
            </a:custGeom>
            <a:solidFill>
              <a:srgbClr val="FFE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09" name="Freeform 130"/>
            <p:cNvSpPr>
              <a:spLocks/>
            </p:cNvSpPr>
            <p:nvPr/>
          </p:nvSpPr>
          <p:spPr bwMode="auto">
            <a:xfrm>
              <a:off x="3485" y="2034"/>
              <a:ext cx="84" cy="47"/>
            </a:xfrm>
            <a:custGeom>
              <a:avLst/>
              <a:gdLst>
                <a:gd name="T0" fmla="*/ 42 w 167"/>
                <a:gd name="T1" fmla="*/ 11 h 95"/>
                <a:gd name="T2" fmla="*/ 32 w 167"/>
                <a:gd name="T3" fmla="*/ 20 h 95"/>
                <a:gd name="T4" fmla="*/ 20 w 167"/>
                <a:gd name="T5" fmla="*/ 23 h 95"/>
                <a:gd name="T6" fmla="*/ 10 w 167"/>
                <a:gd name="T7" fmla="*/ 23 h 95"/>
                <a:gd name="T8" fmla="*/ 6 w 167"/>
                <a:gd name="T9" fmla="*/ 10 h 95"/>
                <a:gd name="T10" fmla="*/ 0 w 167"/>
                <a:gd name="T11" fmla="*/ 1 h 95"/>
                <a:gd name="T12" fmla="*/ 7 w 167"/>
                <a:gd name="T13" fmla="*/ 4 h 95"/>
                <a:gd name="T14" fmla="*/ 9 w 167"/>
                <a:gd name="T15" fmla="*/ 0 h 95"/>
                <a:gd name="T16" fmla="*/ 25 w 167"/>
                <a:gd name="T17" fmla="*/ 0 h 95"/>
                <a:gd name="T18" fmla="*/ 38 w 167"/>
                <a:gd name="T19" fmla="*/ 3 h 95"/>
                <a:gd name="T20" fmla="*/ 42 w 167"/>
                <a:gd name="T21" fmla="*/ 11 h 95"/>
                <a:gd name="T22" fmla="*/ 42 w 167"/>
                <a:gd name="T23" fmla="*/ 11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7"/>
                <a:gd name="T37" fmla="*/ 0 h 95"/>
                <a:gd name="T38" fmla="*/ 167 w 167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7" h="95">
                  <a:moveTo>
                    <a:pt x="167" y="44"/>
                  </a:moveTo>
                  <a:lnTo>
                    <a:pt x="125" y="82"/>
                  </a:lnTo>
                  <a:lnTo>
                    <a:pt x="79" y="95"/>
                  </a:lnTo>
                  <a:lnTo>
                    <a:pt x="40" y="93"/>
                  </a:lnTo>
                  <a:lnTo>
                    <a:pt x="24" y="40"/>
                  </a:lnTo>
                  <a:lnTo>
                    <a:pt x="0" y="4"/>
                  </a:lnTo>
                  <a:lnTo>
                    <a:pt x="28" y="16"/>
                  </a:lnTo>
                  <a:lnTo>
                    <a:pt x="36" y="0"/>
                  </a:lnTo>
                  <a:lnTo>
                    <a:pt x="100" y="0"/>
                  </a:lnTo>
                  <a:lnTo>
                    <a:pt x="150" y="14"/>
                  </a:lnTo>
                  <a:lnTo>
                    <a:pt x="167" y="44"/>
                  </a:lnTo>
                  <a:close/>
                </a:path>
              </a:pathLst>
            </a:custGeom>
            <a:solidFill>
              <a:srgbClr val="FF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0" name="Freeform 131"/>
            <p:cNvSpPr>
              <a:spLocks/>
            </p:cNvSpPr>
            <p:nvPr/>
          </p:nvSpPr>
          <p:spPr bwMode="auto">
            <a:xfrm>
              <a:off x="2592" y="2558"/>
              <a:ext cx="152" cy="363"/>
            </a:xfrm>
            <a:custGeom>
              <a:avLst/>
              <a:gdLst>
                <a:gd name="T0" fmla="*/ 69 w 305"/>
                <a:gd name="T1" fmla="*/ 44 h 724"/>
                <a:gd name="T2" fmla="*/ 70 w 305"/>
                <a:gd name="T3" fmla="*/ 72 h 724"/>
                <a:gd name="T4" fmla="*/ 73 w 305"/>
                <a:gd name="T5" fmla="*/ 107 h 724"/>
                <a:gd name="T6" fmla="*/ 76 w 305"/>
                <a:gd name="T7" fmla="*/ 159 h 724"/>
                <a:gd name="T8" fmla="*/ 73 w 305"/>
                <a:gd name="T9" fmla="*/ 182 h 724"/>
                <a:gd name="T10" fmla="*/ 45 w 305"/>
                <a:gd name="T11" fmla="*/ 155 h 724"/>
                <a:gd name="T12" fmla="*/ 57 w 305"/>
                <a:gd name="T13" fmla="*/ 138 h 724"/>
                <a:gd name="T14" fmla="*/ 55 w 305"/>
                <a:gd name="T15" fmla="*/ 66 h 724"/>
                <a:gd name="T16" fmla="*/ 50 w 305"/>
                <a:gd name="T17" fmla="*/ 36 h 724"/>
                <a:gd name="T18" fmla="*/ 42 w 305"/>
                <a:gd name="T19" fmla="*/ 10 h 724"/>
                <a:gd name="T20" fmla="*/ 22 w 305"/>
                <a:gd name="T21" fmla="*/ 5 h 724"/>
                <a:gd name="T22" fmla="*/ 0 w 305"/>
                <a:gd name="T23" fmla="*/ 5 h 724"/>
                <a:gd name="T24" fmla="*/ 30 w 305"/>
                <a:gd name="T25" fmla="*/ 0 h 724"/>
                <a:gd name="T26" fmla="*/ 50 w 305"/>
                <a:gd name="T27" fmla="*/ 5 h 724"/>
                <a:gd name="T28" fmla="*/ 62 w 305"/>
                <a:gd name="T29" fmla="*/ 25 h 724"/>
                <a:gd name="T30" fmla="*/ 69 w 305"/>
                <a:gd name="T31" fmla="*/ 44 h 724"/>
                <a:gd name="T32" fmla="*/ 69 w 305"/>
                <a:gd name="T33" fmla="*/ 44 h 7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5"/>
                <a:gd name="T52" fmla="*/ 0 h 724"/>
                <a:gd name="T53" fmla="*/ 305 w 305"/>
                <a:gd name="T54" fmla="*/ 724 h 7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5" h="724">
                  <a:moveTo>
                    <a:pt x="276" y="173"/>
                  </a:moveTo>
                  <a:lnTo>
                    <a:pt x="282" y="285"/>
                  </a:lnTo>
                  <a:lnTo>
                    <a:pt x="293" y="426"/>
                  </a:lnTo>
                  <a:lnTo>
                    <a:pt x="305" y="633"/>
                  </a:lnTo>
                  <a:lnTo>
                    <a:pt x="293" y="724"/>
                  </a:lnTo>
                  <a:lnTo>
                    <a:pt x="183" y="616"/>
                  </a:lnTo>
                  <a:lnTo>
                    <a:pt x="230" y="549"/>
                  </a:lnTo>
                  <a:lnTo>
                    <a:pt x="223" y="264"/>
                  </a:lnTo>
                  <a:lnTo>
                    <a:pt x="202" y="141"/>
                  </a:lnTo>
                  <a:lnTo>
                    <a:pt x="170" y="40"/>
                  </a:lnTo>
                  <a:lnTo>
                    <a:pt x="90" y="19"/>
                  </a:lnTo>
                  <a:lnTo>
                    <a:pt x="0" y="19"/>
                  </a:lnTo>
                  <a:lnTo>
                    <a:pt x="120" y="0"/>
                  </a:lnTo>
                  <a:lnTo>
                    <a:pt x="200" y="19"/>
                  </a:lnTo>
                  <a:lnTo>
                    <a:pt x="248" y="97"/>
                  </a:lnTo>
                  <a:lnTo>
                    <a:pt x="276" y="1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1" name="Freeform 132"/>
            <p:cNvSpPr>
              <a:spLocks/>
            </p:cNvSpPr>
            <p:nvPr/>
          </p:nvSpPr>
          <p:spPr bwMode="auto">
            <a:xfrm>
              <a:off x="3292" y="2816"/>
              <a:ext cx="114" cy="138"/>
            </a:xfrm>
            <a:custGeom>
              <a:avLst/>
              <a:gdLst>
                <a:gd name="T0" fmla="*/ 30 w 228"/>
                <a:gd name="T1" fmla="*/ 3 h 276"/>
                <a:gd name="T2" fmla="*/ 42 w 228"/>
                <a:gd name="T3" fmla="*/ 12 h 276"/>
                <a:gd name="T4" fmla="*/ 47 w 228"/>
                <a:gd name="T5" fmla="*/ 26 h 276"/>
                <a:gd name="T6" fmla="*/ 48 w 228"/>
                <a:gd name="T7" fmla="*/ 35 h 276"/>
                <a:gd name="T8" fmla="*/ 52 w 228"/>
                <a:gd name="T9" fmla="*/ 56 h 276"/>
                <a:gd name="T10" fmla="*/ 45 w 228"/>
                <a:gd name="T11" fmla="*/ 61 h 276"/>
                <a:gd name="T12" fmla="*/ 29 w 228"/>
                <a:gd name="T13" fmla="*/ 60 h 276"/>
                <a:gd name="T14" fmla="*/ 43 w 228"/>
                <a:gd name="T15" fmla="*/ 65 h 276"/>
                <a:gd name="T16" fmla="*/ 47 w 228"/>
                <a:gd name="T17" fmla="*/ 69 h 276"/>
                <a:gd name="T18" fmla="*/ 57 w 228"/>
                <a:gd name="T19" fmla="*/ 61 h 276"/>
                <a:gd name="T20" fmla="*/ 57 w 228"/>
                <a:gd name="T21" fmla="*/ 38 h 276"/>
                <a:gd name="T22" fmla="*/ 55 w 228"/>
                <a:gd name="T23" fmla="*/ 28 h 276"/>
                <a:gd name="T24" fmla="*/ 48 w 228"/>
                <a:gd name="T25" fmla="*/ 15 h 276"/>
                <a:gd name="T26" fmla="*/ 38 w 228"/>
                <a:gd name="T27" fmla="*/ 5 h 276"/>
                <a:gd name="T28" fmla="*/ 31 w 228"/>
                <a:gd name="T29" fmla="*/ 0 h 276"/>
                <a:gd name="T30" fmla="*/ 0 w 228"/>
                <a:gd name="T31" fmla="*/ 5 h 276"/>
                <a:gd name="T32" fmla="*/ 30 w 228"/>
                <a:gd name="T33" fmla="*/ 3 h 276"/>
                <a:gd name="T34" fmla="*/ 30 w 228"/>
                <a:gd name="T35" fmla="*/ 3 h 2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8"/>
                <a:gd name="T55" fmla="*/ 0 h 276"/>
                <a:gd name="T56" fmla="*/ 228 w 228"/>
                <a:gd name="T57" fmla="*/ 276 h 2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8" h="276">
                  <a:moveTo>
                    <a:pt x="121" y="12"/>
                  </a:moveTo>
                  <a:lnTo>
                    <a:pt x="167" y="48"/>
                  </a:lnTo>
                  <a:lnTo>
                    <a:pt x="186" y="105"/>
                  </a:lnTo>
                  <a:lnTo>
                    <a:pt x="190" y="143"/>
                  </a:lnTo>
                  <a:lnTo>
                    <a:pt x="205" y="224"/>
                  </a:lnTo>
                  <a:lnTo>
                    <a:pt x="178" y="245"/>
                  </a:lnTo>
                  <a:lnTo>
                    <a:pt x="116" y="243"/>
                  </a:lnTo>
                  <a:lnTo>
                    <a:pt x="171" y="259"/>
                  </a:lnTo>
                  <a:lnTo>
                    <a:pt x="188" y="276"/>
                  </a:lnTo>
                  <a:lnTo>
                    <a:pt x="228" y="245"/>
                  </a:lnTo>
                  <a:lnTo>
                    <a:pt x="228" y="152"/>
                  </a:lnTo>
                  <a:lnTo>
                    <a:pt x="220" y="114"/>
                  </a:lnTo>
                  <a:lnTo>
                    <a:pt x="192" y="63"/>
                  </a:lnTo>
                  <a:lnTo>
                    <a:pt x="152" y="23"/>
                  </a:lnTo>
                  <a:lnTo>
                    <a:pt x="127" y="0"/>
                  </a:lnTo>
                  <a:lnTo>
                    <a:pt x="0" y="21"/>
                  </a:lnTo>
                  <a:lnTo>
                    <a:pt x="12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2" name="Freeform 133"/>
            <p:cNvSpPr>
              <a:spLocks/>
            </p:cNvSpPr>
            <p:nvPr/>
          </p:nvSpPr>
          <p:spPr bwMode="auto">
            <a:xfrm>
              <a:off x="1925" y="1657"/>
              <a:ext cx="152" cy="265"/>
            </a:xfrm>
            <a:custGeom>
              <a:avLst/>
              <a:gdLst>
                <a:gd name="T0" fmla="*/ 33 w 304"/>
                <a:gd name="T1" fmla="*/ 129 h 531"/>
                <a:gd name="T2" fmla="*/ 22 w 304"/>
                <a:gd name="T3" fmla="*/ 118 h 531"/>
                <a:gd name="T4" fmla="*/ 13 w 304"/>
                <a:gd name="T5" fmla="*/ 108 h 531"/>
                <a:gd name="T6" fmla="*/ 5 w 304"/>
                <a:gd name="T7" fmla="*/ 88 h 531"/>
                <a:gd name="T8" fmla="*/ 0 w 304"/>
                <a:gd name="T9" fmla="*/ 62 h 531"/>
                <a:gd name="T10" fmla="*/ 0 w 304"/>
                <a:gd name="T11" fmla="*/ 43 h 531"/>
                <a:gd name="T12" fmla="*/ 9 w 304"/>
                <a:gd name="T13" fmla="*/ 22 h 531"/>
                <a:gd name="T14" fmla="*/ 16 w 304"/>
                <a:gd name="T15" fmla="*/ 10 h 531"/>
                <a:gd name="T16" fmla="*/ 30 w 304"/>
                <a:gd name="T17" fmla="*/ 0 h 531"/>
                <a:gd name="T18" fmla="*/ 20 w 304"/>
                <a:gd name="T19" fmla="*/ 15 h 531"/>
                <a:gd name="T20" fmla="*/ 12 w 304"/>
                <a:gd name="T21" fmla="*/ 33 h 531"/>
                <a:gd name="T22" fmla="*/ 9 w 304"/>
                <a:gd name="T23" fmla="*/ 52 h 531"/>
                <a:gd name="T24" fmla="*/ 11 w 304"/>
                <a:gd name="T25" fmla="*/ 70 h 531"/>
                <a:gd name="T26" fmla="*/ 18 w 304"/>
                <a:gd name="T27" fmla="*/ 79 h 531"/>
                <a:gd name="T28" fmla="*/ 24 w 304"/>
                <a:gd name="T29" fmla="*/ 91 h 531"/>
                <a:gd name="T30" fmla="*/ 19 w 304"/>
                <a:gd name="T31" fmla="*/ 67 h 531"/>
                <a:gd name="T32" fmla="*/ 15 w 304"/>
                <a:gd name="T33" fmla="*/ 52 h 531"/>
                <a:gd name="T34" fmla="*/ 21 w 304"/>
                <a:gd name="T35" fmla="*/ 42 h 531"/>
                <a:gd name="T36" fmla="*/ 33 w 304"/>
                <a:gd name="T37" fmla="*/ 47 h 531"/>
                <a:gd name="T38" fmla="*/ 42 w 304"/>
                <a:gd name="T39" fmla="*/ 52 h 531"/>
                <a:gd name="T40" fmla="*/ 64 w 304"/>
                <a:gd name="T41" fmla="*/ 52 h 531"/>
                <a:gd name="T42" fmla="*/ 76 w 304"/>
                <a:gd name="T43" fmla="*/ 51 h 531"/>
                <a:gd name="T44" fmla="*/ 66 w 304"/>
                <a:gd name="T45" fmla="*/ 56 h 531"/>
                <a:gd name="T46" fmla="*/ 54 w 304"/>
                <a:gd name="T47" fmla="*/ 58 h 531"/>
                <a:gd name="T48" fmla="*/ 33 w 304"/>
                <a:gd name="T49" fmla="*/ 56 h 531"/>
                <a:gd name="T50" fmla="*/ 28 w 304"/>
                <a:gd name="T51" fmla="*/ 62 h 531"/>
                <a:gd name="T52" fmla="*/ 29 w 304"/>
                <a:gd name="T53" fmla="*/ 80 h 531"/>
                <a:gd name="T54" fmla="*/ 34 w 304"/>
                <a:gd name="T55" fmla="*/ 93 h 531"/>
                <a:gd name="T56" fmla="*/ 38 w 304"/>
                <a:gd name="T57" fmla="*/ 100 h 531"/>
                <a:gd name="T58" fmla="*/ 38 w 304"/>
                <a:gd name="T59" fmla="*/ 112 h 531"/>
                <a:gd name="T60" fmla="*/ 34 w 304"/>
                <a:gd name="T61" fmla="*/ 120 h 531"/>
                <a:gd name="T62" fmla="*/ 37 w 304"/>
                <a:gd name="T63" fmla="*/ 132 h 531"/>
                <a:gd name="T64" fmla="*/ 33 w 304"/>
                <a:gd name="T65" fmla="*/ 129 h 531"/>
                <a:gd name="T66" fmla="*/ 33 w 304"/>
                <a:gd name="T67" fmla="*/ 129 h 5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4"/>
                <a:gd name="T103" fmla="*/ 0 h 531"/>
                <a:gd name="T104" fmla="*/ 304 w 304"/>
                <a:gd name="T105" fmla="*/ 531 h 5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4" h="531">
                  <a:moveTo>
                    <a:pt x="131" y="518"/>
                  </a:moveTo>
                  <a:lnTo>
                    <a:pt x="91" y="474"/>
                  </a:lnTo>
                  <a:lnTo>
                    <a:pt x="55" y="432"/>
                  </a:lnTo>
                  <a:lnTo>
                    <a:pt x="19" y="352"/>
                  </a:lnTo>
                  <a:lnTo>
                    <a:pt x="0" y="251"/>
                  </a:lnTo>
                  <a:lnTo>
                    <a:pt x="0" y="175"/>
                  </a:lnTo>
                  <a:lnTo>
                    <a:pt x="34" y="88"/>
                  </a:lnTo>
                  <a:lnTo>
                    <a:pt x="64" y="40"/>
                  </a:lnTo>
                  <a:lnTo>
                    <a:pt x="121" y="0"/>
                  </a:lnTo>
                  <a:lnTo>
                    <a:pt x="81" y="63"/>
                  </a:lnTo>
                  <a:lnTo>
                    <a:pt x="51" y="132"/>
                  </a:lnTo>
                  <a:lnTo>
                    <a:pt x="36" y="208"/>
                  </a:lnTo>
                  <a:lnTo>
                    <a:pt x="45" y="282"/>
                  </a:lnTo>
                  <a:lnTo>
                    <a:pt x="72" y="318"/>
                  </a:lnTo>
                  <a:lnTo>
                    <a:pt x="98" y="367"/>
                  </a:lnTo>
                  <a:lnTo>
                    <a:pt x="78" y="270"/>
                  </a:lnTo>
                  <a:lnTo>
                    <a:pt x="62" y="211"/>
                  </a:lnTo>
                  <a:lnTo>
                    <a:pt x="85" y="170"/>
                  </a:lnTo>
                  <a:lnTo>
                    <a:pt x="129" y="191"/>
                  </a:lnTo>
                  <a:lnTo>
                    <a:pt x="169" y="208"/>
                  </a:lnTo>
                  <a:lnTo>
                    <a:pt x="256" y="211"/>
                  </a:lnTo>
                  <a:lnTo>
                    <a:pt x="304" y="206"/>
                  </a:lnTo>
                  <a:lnTo>
                    <a:pt x="264" y="227"/>
                  </a:lnTo>
                  <a:lnTo>
                    <a:pt x="218" y="234"/>
                  </a:lnTo>
                  <a:lnTo>
                    <a:pt x="131" y="225"/>
                  </a:lnTo>
                  <a:lnTo>
                    <a:pt x="114" y="249"/>
                  </a:lnTo>
                  <a:lnTo>
                    <a:pt x="117" y="322"/>
                  </a:lnTo>
                  <a:lnTo>
                    <a:pt x="135" y="375"/>
                  </a:lnTo>
                  <a:lnTo>
                    <a:pt x="155" y="403"/>
                  </a:lnTo>
                  <a:lnTo>
                    <a:pt x="152" y="451"/>
                  </a:lnTo>
                  <a:lnTo>
                    <a:pt x="136" y="483"/>
                  </a:lnTo>
                  <a:lnTo>
                    <a:pt x="146" y="531"/>
                  </a:lnTo>
                  <a:lnTo>
                    <a:pt x="131" y="5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3" name="Freeform 134"/>
            <p:cNvSpPr>
              <a:spLocks/>
            </p:cNvSpPr>
            <p:nvPr/>
          </p:nvSpPr>
          <p:spPr bwMode="auto">
            <a:xfrm>
              <a:off x="1954" y="1616"/>
              <a:ext cx="318" cy="244"/>
            </a:xfrm>
            <a:custGeom>
              <a:avLst/>
              <a:gdLst>
                <a:gd name="T0" fmla="*/ 3 w 637"/>
                <a:gd name="T1" fmla="*/ 29 h 486"/>
                <a:gd name="T2" fmla="*/ 12 w 637"/>
                <a:gd name="T3" fmla="*/ 19 h 486"/>
                <a:gd name="T4" fmla="*/ 28 w 637"/>
                <a:gd name="T5" fmla="*/ 10 h 486"/>
                <a:gd name="T6" fmla="*/ 50 w 637"/>
                <a:gd name="T7" fmla="*/ 2 h 486"/>
                <a:gd name="T8" fmla="*/ 75 w 637"/>
                <a:gd name="T9" fmla="*/ 0 h 486"/>
                <a:gd name="T10" fmla="*/ 97 w 637"/>
                <a:gd name="T11" fmla="*/ 3 h 486"/>
                <a:gd name="T12" fmla="*/ 117 w 637"/>
                <a:gd name="T13" fmla="*/ 14 h 486"/>
                <a:gd name="T14" fmla="*/ 135 w 637"/>
                <a:gd name="T15" fmla="*/ 30 h 486"/>
                <a:gd name="T16" fmla="*/ 148 w 637"/>
                <a:gd name="T17" fmla="*/ 51 h 486"/>
                <a:gd name="T18" fmla="*/ 154 w 637"/>
                <a:gd name="T19" fmla="*/ 77 h 486"/>
                <a:gd name="T20" fmla="*/ 154 w 637"/>
                <a:gd name="T21" fmla="*/ 93 h 486"/>
                <a:gd name="T22" fmla="*/ 159 w 637"/>
                <a:gd name="T23" fmla="*/ 111 h 486"/>
                <a:gd name="T24" fmla="*/ 156 w 637"/>
                <a:gd name="T25" fmla="*/ 123 h 486"/>
                <a:gd name="T26" fmla="*/ 151 w 637"/>
                <a:gd name="T27" fmla="*/ 109 h 486"/>
                <a:gd name="T28" fmla="*/ 146 w 637"/>
                <a:gd name="T29" fmla="*/ 97 h 486"/>
                <a:gd name="T30" fmla="*/ 138 w 637"/>
                <a:gd name="T31" fmla="*/ 94 h 486"/>
                <a:gd name="T32" fmla="*/ 134 w 637"/>
                <a:gd name="T33" fmla="*/ 84 h 486"/>
                <a:gd name="T34" fmla="*/ 131 w 637"/>
                <a:gd name="T35" fmla="*/ 72 h 486"/>
                <a:gd name="T36" fmla="*/ 123 w 637"/>
                <a:gd name="T37" fmla="*/ 58 h 486"/>
                <a:gd name="T38" fmla="*/ 116 w 637"/>
                <a:gd name="T39" fmla="*/ 54 h 486"/>
                <a:gd name="T40" fmla="*/ 109 w 637"/>
                <a:gd name="T41" fmla="*/ 56 h 486"/>
                <a:gd name="T42" fmla="*/ 105 w 637"/>
                <a:gd name="T43" fmla="*/ 62 h 486"/>
                <a:gd name="T44" fmla="*/ 87 w 637"/>
                <a:gd name="T45" fmla="*/ 70 h 486"/>
                <a:gd name="T46" fmla="*/ 67 w 637"/>
                <a:gd name="T47" fmla="*/ 77 h 486"/>
                <a:gd name="T48" fmla="*/ 48 w 637"/>
                <a:gd name="T49" fmla="*/ 77 h 486"/>
                <a:gd name="T50" fmla="*/ 75 w 637"/>
                <a:gd name="T51" fmla="*/ 70 h 486"/>
                <a:gd name="T52" fmla="*/ 93 w 637"/>
                <a:gd name="T53" fmla="*/ 61 h 486"/>
                <a:gd name="T54" fmla="*/ 93 w 637"/>
                <a:gd name="T55" fmla="*/ 55 h 486"/>
                <a:gd name="T56" fmla="*/ 79 w 637"/>
                <a:gd name="T57" fmla="*/ 50 h 486"/>
                <a:gd name="T58" fmla="*/ 65 w 637"/>
                <a:gd name="T59" fmla="*/ 48 h 486"/>
                <a:gd name="T60" fmla="*/ 91 w 637"/>
                <a:gd name="T61" fmla="*/ 40 h 486"/>
                <a:gd name="T62" fmla="*/ 96 w 637"/>
                <a:gd name="T63" fmla="*/ 30 h 486"/>
                <a:gd name="T64" fmla="*/ 98 w 637"/>
                <a:gd name="T65" fmla="*/ 25 h 486"/>
                <a:gd name="T66" fmla="*/ 87 w 637"/>
                <a:gd name="T67" fmla="*/ 22 h 486"/>
                <a:gd name="T68" fmla="*/ 71 w 637"/>
                <a:gd name="T69" fmla="*/ 16 h 486"/>
                <a:gd name="T70" fmla="*/ 90 w 637"/>
                <a:gd name="T71" fmla="*/ 14 h 486"/>
                <a:gd name="T72" fmla="*/ 88 w 637"/>
                <a:gd name="T73" fmla="*/ 7 h 486"/>
                <a:gd name="T74" fmla="*/ 74 w 637"/>
                <a:gd name="T75" fmla="*/ 5 h 486"/>
                <a:gd name="T76" fmla="*/ 55 w 637"/>
                <a:gd name="T77" fmla="*/ 6 h 486"/>
                <a:gd name="T78" fmla="*/ 30 w 637"/>
                <a:gd name="T79" fmla="*/ 11 h 486"/>
                <a:gd name="T80" fmla="*/ 18 w 637"/>
                <a:gd name="T81" fmla="*/ 21 h 486"/>
                <a:gd name="T82" fmla="*/ 0 w 637"/>
                <a:gd name="T83" fmla="*/ 41 h 486"/>
                <a:gd name="T84" fmla="*/ 3 w 637"/>
                <a:gd name="T85" fmla="*/ 29 h 486"/>
                <a:gd name="T86" fmla="*/ 3 w 637"/>
                <a:gd name="T87" fmla="*/ 29 h 48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37"/>
                <a:gd name="T133" fmla="*/ 0 h 486"/>
                <a:gd name="T134" fmla="*/ 637 w 637"/>
                <a:gd name="T135" fmla="*/ 486 h 48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37" h="486">
                  <a:moveTo>
                    <a:pt x="15" y="116"/>
                  </a:moveTo>
                  <a:lnTo>
                    <a:pt x="51" y="76"/>
                  </a:lnTo>
                  <a:lnTo>
                    <a:pt x="112" y="38"/>
                  </a:lnTo>
                  <a:lnTo>
                    <a:pt x="201" y="7"/>
                  </a:lnTo>
                  <a:lnTo>
                    <a:pt x="302" y="0"/>
                  </a:lnTo>
                  <a:lnTo>
                    <a:pt x="391" y="9"/>
                  </a:lnTo>
                  <a:lnTo>
                    <a:pt x="471" y="53"/>
                  </a:lnTo>
                  <a:lnTo>
                    <a:pt x="543" y="119"/>
                  </a:lnTo>
                  <a:lnTo>
                    <a:pt x="593" y="203"/>
                  </a:lnTo>
                  <a:lnTo>
                    <a:pt x="616" y="306"/>
                  </a:lnTo>
                  <a:lnTo>
                    <a:pt x="616" y="369"/>
                  </a:lnTo>
                  <a:lnTo>
                    <a:pt x="637" y="441"/>
                  </a:lnTo>
                  <a:lnTo>
                    <a:pt x="625" y="486"/>
                  </a:lnTo>
                  <a:lnTo>
                    <a:pt x="606" y="433"/>
                  </a:lnTo>
                  <a:lnTo>
                    <a:pt x="585" y="386"/>
                  </a:lnTo>
                  <a:lnTo>
                    <a:pt x="553" y="374"/>
                  </a:lnTo>
                  <a:lnTo>
                    <a:pt x="538" y="332"/>
                  </a:lnTo>
                  <a:lnTo>
                    <a:pt x="524" y="287"/>
                  </a:lnTo>
                  <a:lnTo>
                    <a:pt x="494" y="232"/>
                  </a:lnTo>
                  <a:lnTo>
                    <a:pt x="464" y="216"/>
                  </a:lnTo>
                  <a:lnTo>
                    <a:pt x="437" y="222"/>
                  </a:lnTo>
                  <a:lnTo>
                    <a:pt x="420" y="245"/>
                  </a:lnTo>
                  <a:lnTo>
                    <a:pt x="349" y="277"/>
                  </a:lnTo>
                  <a:lnTo>
                    <a:pt x="268" y="304"/>
                  </a:lnTo>
                  <a:lnTo>
                    <a:pt x="194" y="304"/>
                  </a:lnTo>
                  <a:lnTo>
                    <a:pt x="302" y="279"/>
                  </a:lnTo>
                  <a:lnTo>
                    <a:pt x="372" y="243"/>
                  </a:lnTo>
                  <a:lnTo>
                    <a:pt x="372" y="220"/>
                  </a:lnTo>
                  <a:lnTo>
                    <a:pt x="319" y="199"/>
                  </a:lnTo>
                  <a:lnTo>
                    <a:pt x="260" y="192"/>
                  </a:lnTo>
                  <a:lnTo>
                    <a:pt x="365" y="157"/>
                  </a:lnTo>
                  <a:lnTo>
                    <a:pt x="386" y="119"/>
                  </a:lnTo>
                  <a:lnTo>
                    <a:pt x="393" y="99"/>
                  </a:lnTo>
                  <a:lnTo>
                    <a:pt x="349" y="85"/>
                  </a:lnTo>
                  <a:lnTo>
                    <a:pt x="287" y="62"/>
                  </a:lnTo>
                  <a:lnTo>
                    <a:pt x="363" y="53"/>
                  </a:lnTo>
                  <a:lnTo>
                    <a:pt x="353" y="26"/>
                  </a:lnTo>
                  <a:lnTo>
                    <a:pt x="296" y="19"/>
                  </a:lnTo>
                  <a:lnTo>
                    <a:pt x="222" y="21"/>
                  </a:lnTo>
                  <a:lnTo>
                    <a:pt x="123" y="43"/>
                  </a:lnTo>
                  <a:lnTo>
                    <a:pt x="74" y="81"/>
                  </a:lnTo>
                  <a:lnTo>
                    <a:pt x="0" y="161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4" name="Freeform 135"/>
            <p:cNvSpPr>
              <a:spLocks/>
            </p:cNvSpPr>
            <p:nvPr/>
          </p:nvSpPr>
          <p:spPr bwMode="auto">
            <a:xfrm>
              <a:off x="2047" y="1889"/>
              <a:ext cx="89" cy="45"/>
            </a:xfrm>
            <a:custGeom>
              <a:avLst/>
              <a:gdLst>
                <a:gd name="T0" fmla="*/ 0 w 179"/>
                <a:gd name="T1" fmla="*/ 11 h 90"/>
                <a:gd name="T2" fmla="*/ 11 w 179"/>
                <a:gd name="T3" fmla="*/ 3 h 90"/>
                <a:gd name="T4" fmla="*/ 17 w 179"/>
                <a:gd name="T5" fmla="*/ 3 h 90"/>
                <a:gd name="T6" fmla="*/ 31 w 179"/>
                <a:gd name="T7" fmla="*/ 0 h 90"/>
                <a:gd name="T8" fmla="*/ 38 w 179"/>
                <a:gd name="T9" fmla="*/ 2 h 90"/>
                <a:gd name="T10" fmla="*/ 43 w 179"/>
                <a:gd name="T11" fmla="*/ 5 h 90"/>
                <a:gd name="T12" fmla="*/ 44 w 179"/>
                <a:gd name="T13" fmla="*/ 11 h 90"/>
                <a:gd name="T14" fmla="*/ 43 w 179"/>
                <a:gd name="T15" fmla="*/ 13 h 90"/>
                <a:gd name="T16" fmla="*/ 39 w 179"/>
                <a:gd name="T17" fmla="*/ 13 h 90"/>
                <a:gd name="T18" fmla="*/ 30 w 179"/>
                <a:gd name="T19" fmla="*/ 20 h 90"/>
                <a:gd name="T20" fmla="*/ 21 w 179"/>
                <a:gd name="T21" fmla="*/ 23 h 90"/>
                <a:gd name="T22" fmla="*/ 27 w 179"/>
                <a:gd name="T23" fmla="*/ 19 h 90"/>
                <a:gd name="T24" fmla="*/ 22 w 179"/>
                <a:gd name="T25" fmla="*/ 19 h 90"/>
                <a:gd name="T26" fmla="*/ 12 w 179"/>
                <a:gd name="T27" fmla="*/ 20 h 90"/>
                <a:gd name="T28" fmla="*/ 6 w 179"/>
                <a:gd name="T29" fmla="*/ 20 h 90"/>
                <a:gd name="T30" fmla="*/ 13 w 179"/>
                <a:gd name="T31" fmla="*/ 19 h 90"/>
                <a:gd name="T32" fmla="*/ 21 w 179"/>
                <a:gd name="T33" fmla="*/ 15 h 90"/>
                <a:gd name="T34" fmla="*/ 31 w 179"/>
                <a:gd name="T35" fmla="*/ 11 h 90"/>
                <a:gd name="T36" fmla="*/ 28 w 179"/>
                <a:gd name="T37" fmla="*/ 9 h 90"/>
                <a:gd name="T38" fmla="*/ 22 w 179"/>
                <a:gd name="T39" fmla="*/ 7 h 90"/>
                <a:gd name="T40" fmla="*/ 14 w 179"/>
                <a:gd name="T41" fmla="*/ 9 h 90"/>
                <a:gd name="T42" fmla="*/ 7 w 179"/>
                <a:gd name="T43" fmla="*/ 12 h 90"/>
                <a:gd name="T44" fmla="*/ 0 w 179"/>
                <a:gd name="T45" fmla="*/ 15 h 90"/>
                <a:gd name="T46" fmla="*/ 1 w 179"/>
                <a:gd name="T47" fmla="*/ 13 h 90"/>
                <a:gd name="T48" fmla="*/ 13 w 179"/>
                <a:gd name="T49" fmla="*/ 6 h 90"/>
                <a:gd name="T50" fmla="*/ 0 w 179"/>
                <a:gd name="T51" fmla="*/ 11 h 90"/>
                <a:gd name="T52" fmla="*/ 0 w 179"/>
                <a:gd name="T53" fmla="*/ 11 h 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9"/>
                <a:gd name="T82" fmla="*/ 0 h 90"/>
                <a:gd name="T83" fmla="*/ 179 w 179"/>
                <a:gd name="T84" fmla="*/ 90 h 9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9" h="90">
                  <a:moveTo>
                    <a:pt x="0" y="42"/>
                  </a:moveTo>
                  <a:lnTo>
                    <a:pt x="46" y="10"/>
                  </a:lnTo>
                  <a:lnTo>
                    <a:pt x="68" y="12"/>
                  </a:lnTo>
                  <a:lnTo>
                    <a:pt x="124" y="0"/>
                  </a:lnTo>
                  <a:lnTo>
                    <a:pt x="152" y="8"/>
                  </a:lnTo>
                  <a:lnTo>
                    <a:pt x="173" y="17"/>
                  </a:lnTo>
                  <a:lnTo>
                    <a:pt x="179" y="44"/>
                  </a:lnTo>
                  <a:lnTo>
                    <a:pt x="175" y="54"/>
                  </a:lnTo>
                  <a:lnTo>
                    <a:pt x="156" y="54"/>
                  </a:lnTo>
                  <a:lnTo>
                    <a:pt x="122" y="78"/>
                  </a:lnTo>
                  <a:lnTo>
                    <a:pt x="85" y="90"/>
                  </a:lnTo>
                  <a:lnTo>
                    <a:pt x="108" y="73"/>
                  </a:lnTo>
                  <a:lnTo>
                    <a:pt x="91" y="73"/>
                  </a:lnTo>
                  <a:lnTo>
                    <a:pt x="49" y="80"/>
                  </a:lnTo>
                  <a:lnTo>
                    <a:pt x="25" y="78"/>
                  </a:lnTo>
                  <a:lnTo>
                    <a:pt x="55" y="73"/>
                  </a:lnTo>
                  <a:lnTo>
                    <a:pt x="84" y="61"/>
                  </a:lnTo>
                  <a:lnTo>
                    <a:pt x="124" y="46"/>
                  </a:lnTo>
                  <a:lnTo>
                    <a:pt x="114" y="33"/>
                  </a:lnTo>
                  <a:lnTo>
                    <a:pt x="89" y="29"/>
                  </a:lnTo>
                  <a:lnTo>
                    <a:pt x="59" y="36"/>
                  </a:lnTo>
                  <a:lnTo>
                    <a:pt x="28" y="50"/>
                  </a:lnTo>
                  <a:lnTo>
                    <a:pt x="0" y="63"/>
                  </a:lnTo>
                  <a:lnTo>
                    <a:pt x="4" y="54"/>
                  </a:lnTo>
                  <a:lnTo>
                    <a:pt x="55" y="25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5" name="Freeform 136"/>
            <p:cNvSpPr>
              <a:spLocks/>
            </p:cNvSpPr>
            <p:nvPr/>
          </p:nvSpPr>
          <p:spPr bwMode="auto">
            <a:xfrm>
              <a:off x="2037" y="1914"/>
              <a:ext cx="23" cy="15"/>
            </a:xfrm>
            <a:custGeom>
              <a:avLst/>
              <a:gdLst>
                <a:gd name="T0" fmla="*/ 0 w 46"/>
                <a:gd name="T1" fmla="*/ 0 h 30"/>
                <a:gd name="T2" fmla="*/ 1 w 46"/>
                <a:gd name="T3" fmla="*/ 6 h 30"/>
                <a:gd name="T4" fmla="*/ 6 w 46"/>
                <a:gd name="T5" fmla="*/ 6 h 30"/>
                <a:gd name="T6" fmla="*/ 12 w 46"/>
                <a:gd name="T7" fmla="*/ 8 h 30"/>
                <a:gd name="T8" fmla="*/ 6 w 46"/>
                <a:gd name="T9" fmla="*/ 5 h 30"/>
                <a:gd name="T10" fmla="*/ 9 w 46"/>
                <a:gd name="T11" fmla="*/ 0 h 30"/>
                <a:gd name="T12" fmla="*/ 0 w 46"/>
                <a:gd name="T13" fmla="*/ 0 h 30"/>
                <a:gd name="T14" fmla="*/ 0 w 46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30"/>
                <a:gd name="T26" fmla="*/ 46 w 46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30">
                  <a:moveTo>
                    <a:pt x="0" y="0"/>
                  </a:moveTo>
                  <a:lnTo>
                    <a:pt x="2" y="23"/>
                  </a:lnTo>
                  <a:lnTo>
                    <a:pt x="23" y="24"/>
                  </a:lnTo>
                  <a:lnTo>
                    <a:pt x="46" y="30"/>
                  </a:lnTo>
                  <a:lnTo>
                    <a:pt x="25" y="17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6" name="Freeform 137"/>
            <p:cNvSpPr>
              <a:spLocks/>
            </p:cNvSpPr>
            <p:nvPr/>
          </p:nvSpPr>
          <p:spPr bwMode="auto">
            <a:xfrm>
              <a:off x="2162" y="1845"/>
              <a:ext cx="86" cy="66"/>
            </a:xfrm>
            <a:custGeom>
              <a:avLst/>
              <a:gdLst>
                <a:gd name="T0" fmla="*/ 0 w 171"/>
                <a:gd name="T1" fmla="*/ 21 h 131"/>
                <a:gd name="T2" fmla="*/ 1 w 171"/>
                <a:gd name="T3" fmla="*/ 17 h 131"/>
                <a:gd name="T4" fmla="*/ 11 w 171"/>
                <a:gd name="T5" fmla="*/ 8 h 131"/>
                <a:gd name="T6" fmla="*/ 19 w 171"/>
                <a:gd name="T7" fmla="*/ 7 h 131"/>
                <a:gd name="T8" fmla="*/ 25 w 171"/>
                <a:gd name="T9" fmla="*/ 0 h 131"/>
                <a:gd name="T10" fmla="*/ 28 w 171"/>
                <a:gd name="T11" fmla="*/ 0 h 131"/>
                <a:gd name="T12" fmla="*/ 39 w 171"/>
                <a:gd name="T13" fmla="*/ 2 h 131"/>
                <a:gd name="T14" fmla="*/ 43 w 171"/>
                <a:gd name="T15" fmla="*/ 4 h 131"/>
                <a:gd name="T16" fmla="*/ 34 w 171"/>
                <a:gd name="T17" fmla="*/ 7 h 131"/>
                <a:gd name="T18" fmla="*/ 23 w 171"/>
                <a:gd name="T19" fmla="*/ 11 h 131"/>
                <a:gd name="T20" fmla="*/ 18 w 171"/>
                <a:gd name="T21" fmla="*/ 13 h 131"/>
                <a:gd name="T22" fmla="*/ 15 w 171"/>
                <a:gd name="T23" fmla="*/ 17 h 131"/>
                <a:gd name="T24" fmla="*/ 15 w 171"/>
                <a:gd name="T25" fmla="*/ 20 h 131"/>
                <a:gd name="T26" fmla="*/ 19 w 171"/>
                <a:gd name="T27" fmla="*/ 20 h 131"/>
                <a:gd name="T28" fmla="*/ 24 w 171"/>
                <a:gd name="T29" fmla="*/ 20 h 131"/>
                <a:gd name="T30" fmla="*/ 31 w 171"/>
                <a:gd name="T31" fmla="*/ 18 h 131"/>
                <a:gd name="T32" fmla="*/ 36 w 171"/>
                <a:gd name="T33" fmla="*/ 12 h 131"/>
                <a:gd name="T34" fmla="*/ 37 w 171"/>
                <a:gd name="T35" fmla="*/ 18 h 131"/>
                <a:gd name="T36" fmla="*/ 30 w 171"/>
                <a:gd name="T37" fmla="*/ 25 h 131"/>
                <a:gd name="T38" fmla="*/ 24 w 171"/>
                <a:gd name="T39" fmla="*/ 26 h 131"/>
                <a:gd name="T40" fmla="*/ 12 w 171"/>
                <a:gd name="T41" fmla="*/ 27 h 131"/>
                <a:gd name="T42" fmla="*/ 8 w 171"/>
                <a:gd name="T43" fmla="*/ 27 h 131"/>
                <a:gd name="T44" fmla="*/ 8 w 171"/>
                <a:gd name="T45" fmla="*/ 33 h 131"/>
                <a:gd name="T46" fmla="*/ 3 w 171"/>
                <a:gd name="T47" fmla="*/ 27 h 131"/>
                <a:gd name="T48" fmla="*/ 4 w 171"/>
                <a:gd name="T49" fmla="*/ 22 h 131"/>
                <a:gd name="T50" fmla="*/ 0 w 171"/>
                <a:gd name="T51" fmla="*/ 21 h 131"/>
                <a:gd name="T52" fmla="*/ 0 w 171"/>
                <a:gd name="T53" fmla="*/ 21 h 13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1"/>
                <a:gd name="T82" fmla="*/ 0 h 131"/>
                <a:gd name="T83" fmla="*/ 171 w 171"/>
                <a:gd name="T84" fmla="*/ 131 h 13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1" h="131">
                  <a:moveTo>
                    <a:pt x="0" y="84"/>
                  </a:moveTo>
                  <a:lnTo>
                    <a:pt x="2" y="66"/>
                  </a:lnTo>
                  <a:lnTo>
                    <a:pt x="44" y="32"/>
                  </a:lnTo>
                  <a:lnTo>
                    <a:pt x="74" y="25"/>
                  </a:lnTo>
                  <a:lnTo>
                    <a:pt x="99" y="0"/>
                  </a:lnTo>
                  <a:lnTo>
                    <a:pt x="112" y="0"/>
                  </a:lnTo>
                  <a:lnTo>
                    <a:pt x="154" y="6"/>
                  </a:lnTo>
                  <a:lnTo>
                    <a:pt x="171" y="15"/>
                  </a:lnTo>
                  <a:lnTo>
                    <a:pt x="133" y="26"/>
                  </a:lnTo>
                  <a:lnTo>
                    <a:pt x="89" y="44"/>
                  </a:lnTo>
                  <a:lnTo>
                    <a:pt x="70" y="51"/>
                  </a:lnTo>
                  <a:lnTo>
                    <a:pt x="57" y="66"/>
                  </a:lnTo>
                  <a:lnTo>
                    <a:pt x="59" y="80"/>
                  </a:lnTo>
                  <a:lnTo>
                    <a:pt x="74" y="80"/>
                  </a:lnTo>
                  <a:lnTo>
                    <a:pt x="95" y="80"/>
                  </a:lnTo>
                  <a:lnTo>
                    <a:pt x="122" y="72"/>
                  </a:lnTo>
                  <a:lnTo>
                    <a:pt x="143" y="45"/>
                  </a:lnTo>
                  <a:lnTo>
                    <a:pt x="146" y="70"/>
                  </a:lnTo>
                  <a:lnTo>
                    <a:pt x="118" y="99"/>
                  </a:lnTo>
                  <a:lnTo>
                    <a:pt x="93" y="104"/>
                  </a:lnTo>
                  <a:lnTo>
                    <a:pt x="46" y="108"/>
                  </a:lnTo>
                  <a:lnTo>
                    <a:pt x="32" y="108"/>
                  </a:lnTo>
                  <a:lnTo>
                    <a:pt x="32" y="131"/>
                  </a:lnTo>
                  <a:lnTo>
                    <a:pt x="11" y="106"/>
                  </a:lnTo>
                  <a:lnTo>
                    <a:pt x="13" y="8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7" name="Freeform 138"/>
            <p:cNvSpPr>
              <a:spLocks/>
            </p:cNvSpPr>
            <p:nvPr/>
          </p:nvSpPr>
          <p:spPr bwMode="auto">
            <a:xfrm>
              <a:off x="2221" y="1854"/>
              <a:ext cx="18" cy="20"/>
            </a:xfrm>
            <a:custGeom>
              <a:avLst/>
              <a:gdLst>
                <a:gd name="T0" fmla="*/ 0 w 36"/>
                <a:gd name="T1" fmla="*/ 3 h 40"/>
                <a:gd name="T2" fmla="*/ 2 w 36"/>
                <a:gd name="T3" fmla="*/ 6 h 40"/>
                <a:gd name="T4" fmla="*/ 5 w 36"/>
                <a:gd name="T5" fmla="*/ 10 h 40"/>
                <a:gd name="T6" fmla="*/ 9 w 36"/>
                <a:gd name="T7" fmla="*/ 3 h 40"/>
                <a:gd name="T8" fmla="*/ 3 w 36"/>
                <a:gd name="T9" fmla="*/ 0 h 40"/>
                <a:gd name="T10" fmla="*/ 0 w 36"/>
                <a:gd name="T11" fmla="*/ 3 h 40"/>
                <a:gd name="T12" fmla="*/ 0 w 36"/>
                <a:gd name="T13" fmla="*/ 3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0"/>
                <a:gd name="T23" fmla="*/ 36 w 36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0">
                  <a:moveTo>
                    <a:pt x="0" y="13"/>
                  </a:moveTo>
                  <a:lnTo>
                    <a:pt x="11" y="25"/>
                  </a:lnTo>
                  <a:lnTo>
                    <a:pt x="17" y="40"/>
                  </a:lnTo>
                  <a:lnTo>
                    <a:pt x="36" y="15"/>
                  </a:lnTo>
                  <a:lnTo>
                    <a:pt x="15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8" name="Freeform 139"/>
            <p:cNvSpPr>
              <a:spLocks/>
            </p:cNvSpPr>
            <p:nvPr/>
          </p:nvSpPr>
          <p:spPr bwMode="auto">
            <a:xfrm>
              <a:off x="2098" y="1964"/>
              <a:ext cx="40" cy="78"/>
            </a:xfrm>
            <a:custGeom>
              <a:avLst/>
              <a:gdLst>
                <a:gd name="T0" fmla="*/ 20 w 79"/>
                <a:gd name="T1" fmla="*/ 1 h 155"/>
                <a:gd name="T2" fmla="*/ 15 w 79"/>
                <a:gd name="T3" fmla="*/ 3 h 155"/>
                <a:gd name="T4" fmla="*/ 12 w 79"/>
                <a:gd name="T5" fmla="*/ 12 h 155"/>
                <a:gd name="T6" fmla="*/ 10 w 79"/>
                <a:gd name="T7" fmla="*/ 23 h 155"/>
                <a:gd name="T8" fmla="*/ 6 w 79"/>
                <a:gd name="T9" fmla="*/ 34 h 155"/>
                <a:gd name="T10" fmla="*/ 0 w 79"/>
                <a:gd name="T11" fmla="*/ 39 h 155"/>
                <a:gd name="T12" fmla="*/ 4 w 79"/>
                <a:gd name="T13" fmla="*/ 24 h 155"/>
                <a:gd name="T14" fmla="*/ 4 w 79"/>
                <a:gd name="T15" fmla="*/ 15 h 155"/>
                <a:gd name="T16" fmla="*/ 7 w 79"/>
                <a:gd name="T17" fmla="*/ 6 h 155"/>
                <a:gd name="T18" fmla="*/ 12 w 79"/>
                <a:gd name="T19" fmla="*/ 0 h 155"/>
                <a:gd name="T20" fmla="*/ 20 w 79"/>
                <a:gd name="T21" fmla="*/ 1 h 155"/>
                <a:gd name="T22" fmla="*/ 20 w 79"/>
                <a:gd name="T23" fmla="*/ 1 h 1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"/>
                <a:gd name="T37" fmla="*/ 0 h 155"/>
                <a:gd name="T38" fmla="*/ 79 w 79"/>
                <a:gd name="T39" fmla="*/ 155 h 1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" h="155">
                  <a:moveTo>
                    <a:pt x="79" y="1"/>
                  </a:moveTo>
                  <a:lnTo>
                    <a:pt x="60" y="9"/>
                  </a:lnTo>
                  <a:lnTo>
                    <a:pt x="47" y="45"/>
                  </a:lnTo>
                  <a:lnTo>
                    <a:pt x="40" y="91"/>
                  </a:lnTo>
                  <a:lnTo>
                    <a:pt x="22" y="135"/>
                  </a:lnTo>
                  <a:lnTo>
                    <a:pt x="0" y="155"/>
                  </a:lnTo>
                  <a:lnTo>
                    <a:pt x="15" y="95"/>
                  </a:lnTo>
                  <a:lnTo>
                    <a:pt x="13" y="58"/>
                  </a:lnTo>
                  <a:lnTo>
                    <a:pt x="26" y="22"/>
                  </a:lnTo>
                  <a:lnTo>
                    <a:pt x="47" y="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19" name="Freeform 140"/>
            <p:cNvSpPr>
              <a:spLocks/>
            </p:cNvSpPr>
            <p:nvPr/>
          </p:nvSpPr>
          <p:spPr bwMode="auto">
            <a:xfrm>
              <a:off x="2126" y="1944"/>
              <a:ext cx="102" cy="60"/>
            </a:xfrm>
            <a:custGeom>
              <a:avLst/>
              <a:gdLst>
                <a:gd name="T0" fmla="*/ 0 w 203"/>
                <a:gd name="T1" fmla="*/ 16 h 119"/>
                <a:gd name="T2" fmla="*/ 2 w 203"/>
                <a:gd name="T3" fmla="*/ 23 h 119"/>
                <a:gd name="T4" fmla="*/ 6 w 203"/>
                <a:gd name="T5" fmla="*/ 25 h 119"/>
                <a:gd name="T6" fmla="*/ 13 w 203"/>
                <a:gd name="T7" fmla="*/ 27 h 119"/>
                <a:gd name="T8" fmla="*/ 26 w 203"/>
                <a:gd name="T9" fmla="*/ 30 h 119"/>
                <a:gd name="T10" fmla="*/ 35 w 203"/>
                <a:gd name="T11" fmla="*/ 28 h 119"/>
                <a:gd name="T12" fmla="*/ 41 w 203"/>
                <a:gd name="T13" fmla="*/ 23 h 119"/>
                <a:gd name="T14" fmla="*/ 48 w 203"/>
                <a:gd name="T15" fmla="*/ 18 h 119"/>
                <a:gd name="T16" fmla="*/ 51 w 203"/>
                <a:gd name="T17" fmla="*/ 13 h 119"/>
                <a:gd name="T18" fmla="*/ 50 w 203"/>
                <a:gd name="T19" fmla="*/ 9 h 119"/>
                <a:gd name="T20" fmla="*/ 47 w 203"/>
                <a:gd name="T21" fmla="*/ 2 h 119"/>
                <a:gd name="T22" fmla="*/ 39 w 203"/>
                <a:gd name="T23" fmla="*/ 0 h 119"/>
                <a:gd name="T24" fmla="*/ 45 w 203"/>
                <a:gd name="T25" fmla="*/ 6 h 119"/>
                <a:gd name="T26" fmla="*/ 47 w 203"/>
                <a:gd name="T27" fmla="*/ 10 h 119"/>
                <a:gd name="T28" fmla="*/ 47 w 203"/>
                <a:gd name="T29" fmla="*/ 14 h 119"/>
                <a:gd name="T30" fmla="*/ 43 w 203"/>
                <a:gd name="T31" fmla="*/ 18 h 119"/>
                <a:gd name="T32" fmla="*/ 39 w 203"/>
                <a:gd name="T33" fmla="*/ 18 h 119"/>
                <a:gd name="T34" fmla="*/ 35 w 203"/>
                <a:gd name="T35" fmla="*/ 23 h 119"/>
                <a:gd name="T36" fmla="*/ 29 w 203"/>
                <a:gd name="T37" fmla="*/ 25 h 119"/>
                <a:gd name="T38" fmla="*/ 23 w 203"/>
                <a:gd name="T39" fmla="*/ 26 h 119"/>
                <a:gd name="T40" fmla="*/ 17 w 203"/>
                <a:gd name="T41" fmla="*/ 25 h 119"/>
                <a:gd name="T42" fmla="*/ 12 w 203"/>
                <a:gd name="T43" fmla="*/ 25 h 119"/>
                <a:gd name="T44" fmla="*/ 6 w 203"/>
                <a:gd name="T45" fmla="*/ 23 h 119"/>
                <a:gd name="T46" fmla="*/ 3 w 203"/>
                <a:gd name="T47" fmla="*/ 19 h 119"/>
                <a:gd name="T48" fmla="*/ 3 w 203"/>
                <a:gd name="T49" fmla="*/ 14 h 119"/>
                <a:gd name="T50" fmla="*/ 6 w 203"/>
                <a:gd name="T51" fmla="*/ 10 h 119"/>
                <a:gd name="T52" fmla="*/ 1 w 203"/>
                <a:gd name="T53" fmla="*/ 13 h 119"/>
                <a:gd name="T54" fmla="*/ 0 w 203"/>
                <a:gd name="T55" fmla="*/ 16 h 119"/>
                <a:gd name="T56" fmla="*/ 0 w 203"/>
                <a:gd name="T57" fmla="*/ 16 h 11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3"/>
                <a:gd name="T88" fmla="*/ 0 h 119"/>
                <a:gd name="T89" fmla="*/ 203 w 203"/>
                <a:gd name="T90" fmla="*/ 119 h 11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3" h="119">
                  <a:moveTo>
                    <a:pt x="0" y="62"/>
                  </a:moveTo>
                  <a:lnTo>
                    <a:pt x="5" y="89"/>
                  </a:lnTo>
                  <a:lnTo>
                    <a:pt x="21" y="100"/>
                  </a:lnTo>
                  <a:lnTo>
                    <a:pt x="51" y="108"/>
                  </a:lnTo>
                  <a:lnTo>
                    <a:pt x="104" y="119"/>
                  </a:lnTo>
                  <a:lnTo>
                    <a:pt x="140" y="112"/>
                  </a:lnTo>
                  <a:lnTo>
                    <a:pt x="161" y="89"/>
                  </a:lnTo>
                  <a:lnTo>
                    <a:pt x="190" y="70"/>
                  </a:lnTo>
                  <a:lnTo>
                    <a:pt x="203" y="51"/>
                  </a:lnTo>
                  <a:lnTo>
                    <a:pt x="199" y="34"/>
                  </a:lnTo>
                  <a:lnTo>
                    <a:pt x="186" y="5"/>
                  </a:lnTo>
                  <a:lnTo>
                    <a:pt x="154" y="0"/>
                  </a:lnTo>
                  <a:lnTo>
                    <a:pt x="177" y="22"/>
                  </a:lnTo>
                  <a:lnTo>
                    <a:pt x="186" y="40"/>
                  </a:lnTo>
                  <a:lnTo>
                    <a:pt x="186" y="55"/>
                  </a:lnTo>
                  <a:lnTo>
                    <a:pt x="171" y="70"/>
                  </a:lnTo>
                  <a:lnTo>
                    <a:pt x="156" y="72"/>
                  </a:lnTo>
                  <a:lnTo>
                    <a:pt x="137" y="89"/>
                  </a:lnTo>
                  <a:lnTo>
                    <a:pt x="114" y="98"/>
                  </a:lnTo>
                  <a:lnTo>
                    <a:pt x="91" y="102"/>
                  </a:lnTo>
                  <a:lnTo>
                    <a:pt x="68" y="100"/>
                  </a:lnTo>
                  <a:lnTo>
                    <a:pt x="47" y="100"/>
                  </a:lnTo>
                  <a:lnTo>
                    <a:pt x="23" y="91"/>
                  </a:lnTo>
                  <a:lnTo>
                    <a:pt x="9" y="76"/>
                  </a:lnTo>
                  <a:lnTo>
                    <a:pt x="9" y="55"/>
                  </a:lnTo>
                  <a:lnTo>
                    <a:pt x="23" y="38"/>
                  </a:lnTo>
                  <a:lnTo>
                    <a:pt x="4" y="49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0" name="Freeform 141"/>
            <p:cNvSpPr>
              <a:spLocks/>
            </p:cNvSpPr>
            <p:nvPr/>
          </p:nvSpPr>
          <p:spPr bwMode="auto">
            <a:xfrm>
              <a:off x="2119" y="1985"/>
              <a:ext cx="136" cy="81"/>
            </a:xfrm>
            <a:custGeom>
              <a:avLst/>
              <a:gdLst>
                <a:gd name="T0" fmla="*/ 14 w 272"/>
                <a:gd name="T1" fmla="*/ 5 h 162"/>
                <a:gd name="T2" fmla="*/ 13 w 272"/>
                <a:gd name="T3" fmla="*/ 9 h 162"/>
                <a:gd name="T4" fmla="*/ 9 w 272"/>
                <a:gd name="T5" fmla="*/ 13 h 162"/>
                <a:gd name="T6" fmla="*/ 3 w 272"/>
                <a:gd name="T7" fmla="*/ 22 h 162"/>
                <a:gd name="T8" fmla="*/ 0 w 272"/>
                <a:gd name="T9" fmla="*/ 31 h 162"/>
                <a:gd name="T10" fmla="*/ 3 w 272"/>
                <a:gd name="T11" fmla="*/ 41 h 162"/>
                <a:gd name="T12" fmla="*/ 11 w 272"/>
                <a:gd name="T13" fmla="*/ 34 h 162"/>
                <a:gd name="T14" fmla="*/ 13 w 272"/>
                <a:gd name="T15" fmla="*/ 23 h 162"/>
                <a:gd name="T16" fmla="*/ 19 w 272"/>
                <a:gd name="T17" fmla="*/ 15 h 162"/>
                <a:gd name="T18" fmla="*/ 7 w 272"/>
                <a:gd name="T19" fmla="*/ 23 h 162"/>
                <a:gd name="T20" fmla="*/ 7 w 272"/>
                <a:gd name="T21" fmla="*/ 20 h 162"/>
                <a:gd name="T22" fmla="*/ 13 w 272"/>
                <a:gd name="T23" fmla="*/ 10 h 162"/>
                <a:gd name="T24" fmla="*/ 18 w 272"/>
                <a:gd name="T25" fmla="*/ 10 h 162"/>
                <a:gd name="T26" fmla="*/ 22 w 272"/>
                <a:gd name="T27" fmla="*/ 13 h 162"/>
                <a:gd name="T28" fmla="*/ 24 w 272"/>
                <a:gd name="T29" fmla="*/ 17 h 162"/>
                <a:gd name="T30" fmla="*/ 29 w 272"/>
                <a:gd name="T31" fmla="*/ 20 h 162"/>
                <a:gd name="T32" fmla="*/ 32 w 272"/>
                <a:gd name="T33" fmla="*/ 20 h 162"/>
                <a:gd name="T34" fmla="*/ 35 w 272"/>
                <a:gd name="T35" fmla="*/ 15 h 162"/>
                <a:gd name="T36" fmla="*/ 39 w 272"/>
                <a:gd name="T37" fmla="*/ 14 h 162"/>
                <a:gd name="T38" fmla="*/ 45 w 272"/>
                <a:gd name="T39" fmla="*/ 14 h 162"/>
                <a:gd name="T40" fmla="*/ 51 w 272"/>
                <a:gd name="T41" fmla="*/ 14 h 162"/>
                <a:gd name="T42" fmla="*/ 57 w 272"/>
                <a:gd name="T43" fmla="*/ 14 h 162"/>
                <a:gd name="T44" fmla="*/ 63 w 272"/>
                <a:gd name="T45" fmla="*/ 21 h 162"/>
                <a:gd name="T46" fmla="*/ 66 w 272"/>
                <a:gd name="T47" fmla="*/ 26 h 162"/>
                <a:gd name="T48" fmla="*/ 67 w 272"/>
                <a:gd name="T49" fmla="*/ 19 h 162"/>
                <a:gd name="T50" fmla="*/ 68 w 272"/>
                <a:gd name="T51" fmla="*/ 9 h 162"/>
                <a:gd name="T52" fmla="*/ 59 w 272"/>
                <a:gd name="T53" fmla="*/ 3 h 162"/>
                <a:gd name="T54" fmla="*/ 48 w 272"/>
                <a:gd name="T55" fmla="*/ 0 h 162"/>
                <a:gd name="T56" fmla="*/ 42 w 272"/>
                <a:gd name="T57" fmla="*/ 1 h 162"/>
                <a:gd name="T58" fmla="*/ 34 w 272"/>
                <a:gd name="T59" fmla="*/ 7 h 162"/>
                <a:gd name="T60" fmla="*/ 29 w 272"/>
                <a:gd name="T61" fmla="*/ 10 h 162"/>
                <a:gd name="T62" fmla="*/ 24 w 272"/>
                <a:gd name="T63" fmla="*/ 10 h 162"/>
                <a:gd name="T64" fmla="*/ 14 w 272"/>
                <a:gd name="T65" fmla="*/ 5 h 162"/>
                <a:gd name="T66" fmla="*/ 14 w 272"/>
                <a:gd name="T67" fmla="*/ 5 h 1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72"/>
                <a:gd name="T103" fmla="*/ 0 h 162"/>
                <a:gd name="T104" fmla="*/ 272 w 272"/>
                <a:gd name="T105" fmla="*/ 162 h 16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72" h="162">
                  <a:moveTo>
                    <a:pt x="59" y="21"/>
                  </a:moveTo>
                  <a:lnTo>
                    <a:pt x="54" y="35"/>
                  </a:lnTo>
                  <a:lnTo>
                    <a:pt x="38" y="54"/>
                  </a:lnTo>
                  <a:lnTo>
                    <a:pt x="12" y="88"/>
                  </a:lnTo>
                  <a:lnTo>
                    <a:pt x="0" y="126"/>
                  </a:lnTo>
                  <a:lnTo>
                    <a:pt x="12" y="162"/>
                  </a:lnTo>
                  <a:lnTo>
                    <a:pt x="44" y="133"/>
                  </a:lnTo>
                  <a:lnTo>
                    <a:pt x="54" y="94"/>
                  </a:lnTo>
                  <a:lnTo>
                    <a:pt x="76" y="63"/>
                  </a:lnTo>
                  <a:lnTo>
                    <a:pt x="31" y="95"/>
                  </a:lnTo>
                  <a:lnTo>
                    <a:pt x="31" y="78"/>
                  </a:lnTo>
                  <a:lnTo>
                    <a:pt x="54" y="42"/>
                  </a:lnTo>
                  <a:lnTo>
                    <a:pt x="75" y="42"/>
                  </a:lnTo>
                  <a:lnTo>
                    <a:pt x="90" y="52"/>
                  </a:lnTo>
                  <a:lnTo>
                    <a:pt x="99" y="65"/>
                  </a:lnTo>
                  <a:lnTo>
                    <a:pt x="116" y="82"/>
                  </a:lnTo>
                  <a:lnTo>
                    <a:pt x="128" y="78"/>
                  </a:lnTo>
                  <a:lnTo>
                    <a:pt x="141" y="63"/>
                  </a:lnTo>
                  <a:lnTo>
                    <a:pt x="156" y="59"/>
                  </a:lnTo>
                  <a:lnTo>
                    <a:pt x="183" y="57"/>
                  </a:lnTo>
                  <a:lnTo>
                    <a:pt x="204" y="57"/>
                  </a:lnTo>
                  <a:lnTo>
                    <a:pt x="230" y="59"/>
                  </a:lnTo>
                  <a:lnTo>
                    <a:pt x="253" y="86"/>
                  </a:lnTo>
                  <a:lnTo>
                    <a:pt x="261" y="107"/>
                  </a:lnTo>
                  <a:lnTo>
                    <a:pt x="267" y="75"/>
                  </a:lnTo>
                  <a:lnTo>
                    <a:pt x="272" y="33"/>
                  </a:lnTo>
                  <a:lnTo>
                    <a:pt x="238" y="14"/>
                  </a:lnTo>
                  <a:lnTo>
                    <a:pt x="192" y="0"/>
                  </a:lnTo>
                  <a:lnTo>
                    <a:pt x="168" y="2"/>
                  </a:lnTo>
                  <a:lnTo>
                    <a:pt x="139" y="29"/>
                  </a:lnTo>
                  <a:lnTo>
                    <a:pt x="116" y="42"/>
                  </a:lnTo>
                  <a:lnTo>
                    <a:pt x="96" y="3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1" name="Freeform 142"/>
            <p:cNvSpPr>
              <a:spLocks/>
            </p:cNvSpPr>
            <p:nvPr/>
          </p:nvSpPr>
          <p:spPr bwMode="auto">
            <a:xfrm>
              <a:off x="2122" y="2018"/>
              <a:ext cx="123" cy="67"/>
            </a:xfrm>
            <a:custGeom>
              <a:avLst/>
              <a:gdLst>
                <a:gd name="T0" fmla="*/ 11 w 245"/>
                <a:gd name="T1" fmla="*/ 15 h 133"/>
                <a:gd name="T2" fmla="*/ 17 w 245"/>
                <a:gd name="T3" fmla="*/ 11 h 133"/>
                <a:gd name="T4" fmla="*/ 24 w 245"/>
                <a:gd name="T5" fmla="*/ 7 h 133"/>
                <a:gd name="T6" fmla="*/ 29 w 245"/>
                <a:gd name="T7" fmla="*/ 6 h 133"/>
                <a:gd name="T8" fmla="*/ 31 w 245"/>
                <a:gd name="T9" fmla="*/ 7 h 133"/>
                <a:gd name="T10" fmla="*/ 36 w 245"/>
                <a:gd name="T11" fmla="*/ 7 h 133"/>
                <a:gd name="T12" fmla="*/ 42 w 245"/>
                <a:gd name="T13" fmla="*/ 4 h 133"/>
                <a:gd name="T14" fmla="*/ 42 w 245"/>
                <a:gd name="T15" fmla="*/ 0 h 133"/>
                <a:gd name="T16" fmla="*/ 54 w 245"/>
                <a:gd name="T17" fmla="*/ 0 h 133"/>
                <a:gd name="T18" fmla="*/ 62 w 245"/>
                <a:gd name="T19" fmla="*/ 3 h 133"/>
                <a:gd name="T20" fmla="*/ 62 w 245"/>
                <a:gd name="T21" fmla="*/ 7 h 133"/>
                <a:gd name="T22" fmla="*/ 56 w 245"/>
                <a:gd name="T23" fmla="*/ 7 h 133"/>
                <a:gd name="T24" fmla="*/ 51 w 245"/>
                <a:gd name="T25" fmla="*/ 10 h 133"/>
                <a:gd name="T26" fmla="*/ 39 w 245"/>
                <a:gd name="T27" fmla="*/ 15 h 133"/>
                <a:gd name="T28" fmla="*/ 23 w 245"/>
                <a:gd name="T29" fmla="*/ 15 h 133"/>
                <a:gd name="T30" fmla="*/ 15 w 245"/>
                <a:gd name="T31" fmla="*/ 16 h 133"/>
                <a:gd name="T32" fmla="*/ 12 w 245"/>
                <a:gd name="T33" fmla="*/ 19 h 133"/>
                <a:gd name="T34" fmla="*/ 9 w 245"/>
                <a:gd name="T35" fmla="*/ 23 h 133"/>
                <a:gd name="T36" fmla="*/ 5 w 245"/>
                <a:gd name="T37" fmla="*/ 24 h 133"/>
                <a:gd name="T38" fmla="*/ 6 w 245"/>
                <a:gd name="T39" fmla="*/ 29 h 133"/>
                <a:gd name="T40" fmla="*/ 9 w 245"/>
                <a:gd name="T41" fmla="*/ 34 h 133"/>
                <a:gd name="T42" fmla="*/ 2 w 245"/>
                <a:gd name="T43" fmla="*/ 34 h 133"/>
                <a:gd name="T44" fmla="*/ 0 w 245"/>
                <a:gd name="T45" fmla="*/ 28 h 133"/>
                <a:gd name="T46" fmla="*/ 1 w 245"/>
                <a:gd name="T47" fmla="*/ 17 h 133"/>
                <a:gd name="T48" fmla="*/ 11 w 245"/>
                <a:gd name="T49" fmla="*/ 15 h 133"/>
                <a:gd name="T50" fmla="*/ 11 w 245"/>
                <a:gd name="T51" fmla="*/ 15 h 1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133"/>
                <a:gd name="T80" fmla="*/ 245 w 245"/>
                <a:gd name="T81" fmla="*/ 133 h 1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133">
                  <a:moveTo>
                    <a:pt x="42" y="59"/>
                  </a:moveTo>
                  <a:lnTo>
                    <a:pt x="67" y="42"/>
                  </a:lnTo>
                  <a:lnTo>
                    <a:pt x="93" y="27"/>
                  </a:lnTo>
                  <a:lnTo>
                    <a:pt x="114" y="23"/>
                  </a:lnTo>
                  <a:lnTo>
                    <a:pt x="124" y="27"/>
                  </a:lnTo>
                  <a:lnTo>
                    <a:pt x="141" y="27"/>
                  </a:lnTo>
                  <a:lnTo>
                    <a:pt x="166" y="15"/>
                  </a:lnTo>
                  <a:lnTo>
                    <a:pt x="166" y="0"/>
                  </a:lnTo>
                  <a:lnTo>
                    <a:pt x="213" y="0"/>
                  </a:lnTo>
                  <a:lnTo>
                    <a:pt x="245" y="9"/>
                  </a:lnTo>
                  <a:lnTo>
                    <a:pt x="245" y="25"/>
                  </a:lnTo>
                  <a:lnTo>
                    <a:pt x="223" y="25"/>
                  </a:lnTo>
                  <a:lnTo>
                    <a:pt x="204" y="38"/>
                  </a:lnTo>
                  <a:lnTo>
                    <a:pt x="156" y="59"/>
                  </a:lnTo>
                  <a:lnTo>
                    <a:pt x="90" y="59"/>
                  </a:lnTo>
                  <a:lnTo>
                    <a:pt x="59" y="63"/>
                  </a:lnTo>
                  <a:lnTo>
                    <a:pt x="48" y="76"/>
                  </a:lnTo>
                  <a:lnTo>
                    <a:pt x="34" y="91"/>
                  </a:lnTo>
                  <a:lnTo>
                    <a:pt x="19" y="95"/>
                  </a:lnTo>
                  <a:lnTo>
                    <a:pt x="21" y="116"/>
                  </a:lnTo>
                  <a:lnTo>
                    <a:pt x="36" y="133"/>
                  </a:lnTo>
                  <a:lnTo>
                    <a:pt x="8" y="133"/>
                  </a:lnTo>
                  <a:lnTo>
                    <a:pt x="0" y="110"/>
                  </a:lnTo>
                  <a:lnTo>
                    <a:pt x="4" y="66"/>
                  </a:lnTo>
                  <a:lnTo>
                    <a:pt x="42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2" name="Freeform 143"/>
            <p:cNvSpPr>
              <a:spLocks/>
            </p:cNvSpPr>
            <p:nvPr/>
          </p:nvSpPr>
          <p:spPr bwMode="auto">
            <a:xfrm>
              <a:off x="2115" y="1982"/>
              <a:ext cx="172" cy="214"/>
            </a:xfrm>
            <a:custGeom>
              <a:avLst/>
              <a:gdLst>
                <a:gd name="T0" fmla="*/ 65 w 344"/>
                <a:gd name="T1" fmla="*/ 32 h 427"/>
                <a:gd name="T2" fmla="*/ 59 w 344"/>
                <a:gd name="T3" fmla="*/ 40 h 427"/>
                <a:gd name="T4" fmla="*/ 51 w 344"/>
                <a:gd name="T5" fmla="*/ 44 h 427"/>
                <a:gd name="T6" fmla="*/ 43 w 344"/>
                <a:gd name="T7" fmla="*/ 48 h 427"/>
                <a:gd name="T8" fmla="*/ 34 w 344"/>
                <a:gd name="T9" fmla="*/ 48 h 427"/>
                <a:gd name="T10" fmla="*/ 25 w 344"/>
                <a:gd name="T11" fmla="*/ 47 h 427"/>
                <a:gd name="T12" fmla="*/ 27 w 344"/>
                <a:gd name="T13" fmla="*/ 52 h 427"/>
                <a:gd name="T14" fmla="*/ 25 w 344"/>
                <a:gd name="T15" fmla="*/ 54 h 427"/>
                <a:gd name="T16" fmla="*/ 35 w 344"/>
                <a:gd name="T17" fmla="*/ 54 h 427"/>
                <a:gd name="T18" fmla="*/ 43 w 344"/>
                <a:gd name="T19" fmla="*/ 54 h 427"/>
                <a:gd name="T20" fmla="*/ 49 w 344"/>
                <a:gd name="T21" fmla="*/ 56 h 427"/>
                <a:gd name="T22" fmla="*/ 54 w 344"/>
                <a:gd name="T23" fmla="*/ 58 h 427"/>
                <a:gd name="T24" fmla="*/ 55 w 344"/>
                <a:gd name="T25" fmla="*/ 64 h 427"/>
                <a:gd name="T26" fmla="*/ 51 w 344"/>
                <a:gd name="T27" fmla="*/ 68 h 427"/>
                <a:gd name="T28" fmla="*/ 41 w 344"/>
                <a:gd name="T29" fmla="*/ 71 h 427"/>
                <a:gd name="T30" fmla="*/ 33 w 344"/>
                <a:gd name="T31" fmla="*/ 74 h 427"/>
                <a:gd name="T32" fmla="*/ 23 w 344"/>
                <a:gd name="T33" fmla="*/ 74 h 427"/>
                <a:gd name="T34" fmla="*/ 14 w 344"/>
                <a:gd name="T35" fmla="*/ 72 h 427"/>
                <a:gd name="T36" fmla="*/ 0 w 344"/>
                <a:gd name="T37" fmla="*/ 64 h 427"/>
                <a:gd name="T38" fmla="*/ 9 w 344"/>
                <a:gd name="T39" fmla="*/ 73 h 427"/>
                <a:gd name="T40" fmla="*/ 22 w 344"/>
                <a:gd name="T41" fmla="*/ 77 h 427"/>
                <a:gd name="T42" fmla="*/ 24 w 344"/>
                <a:gd name="T43" fmla="*/ 79 h 427"/>
                <a:gd name="T44" fmla="*/ 23 w 344"/>
                <a:gd name="T45" fmla="*/ 86 h 427"/>
                <a:gd name="T46" fmla="*/ 31 w 344"/>
                <a:gd name="T47" fmla="*/ 82 h 427"/>
                <a:gd name="T48" fmla="*/ 42 w 344"/>
                <a:gd name="T49" fmla="*/ 87 h 427"/>
                <a:gd name="T50" fmla="*/ 45 w 344"/>
                <a:gd name="T51" fmla="*/ 91 h 427"/>
                <a:gd name="T52" fmla="*/ 48 w 344"/>
                <a:gd name="T53" fmla="*/ 97 h 427"/>
                <a:gd name="T54" fmla="*/ 59 w 344"/>
                <a:gd name="T55" fmla="*/ 107 h 427"/>
                <a:gd name="T56" fmla="*/ 53 w 344"/>
                <a:gd name="T57" fmla="*/ 92 h 427"/>
                <a:gd name="T58" fmla="*/ 51 w 344"/>
                <a:gd name="T59" fmla="*/ 82 h 427"/>
                <a:gd name="T60" fmla="*/ 47 w 344"/>
                <a:gd name="T61" fmla="*/ 74 h 427"/>
                <a:gd name="T62" fmla="*/ 54 w 344"/>
                <a:gd name="T63" fmla="*/ 72 h 427"/>
                <a:gd name="T64" fmla="*/ 70 w 344"/>
                <a:gd name="T65" fmla="*/ 61 h 427"/>
                <a:gd name="T66" fmla="*/ 78 w 344"/>
                <a:gd name="T67" fmla="*/ 38 h 427"/>
                <a:gd name="T68" fmla="*/ 86 w 344"/>
                <a:gd name="T69" fmla="*/ 25 h 427"/>
                <a:gd name="T70" fmla="*/ 86 w 344"/>
                <a:gd name="T71" fmla="*/ 0 h 427"/>
                <a:gd name="T72" fmla="*/ 82 w 344"/>
                <a:gd name="T73" fmla="*/ 24 h 427"/>
                <a:gd name="T74" fmla="*/ 76 w 344"/>
                <a:gd name="T75" fmla="*/ 21 h 427"/>
                <a:gd name="T76" fmla="*/ 66 w 344"/>
                <a:gd name="T77" fmla="*/ 11 h 427"/>
                <a:gd name="T78" fmla="*/ 68 w 344"/>
                <a:gd name="T79" fmla="*/ 33 h 427"/>
                <a:gd name="T80" fmla="*/ 68 w 344"/>
                <a:gd name="T81" fmla="*/ 44 h 427"/>
                <a:gd name="T82" fmla="*/ 66 w 344"/>
                <a:gd name="T83" fmla="*/ 51 h 427"/>
                <a:gd name="T84" fmla="*/ 60 w 344"/>
                <a:gd name="T85" fmla="*/ 52 h 427"/>
                <a:gd name="T86" fmla="*/ 65 w 344"/>
                <a:gd name="T87" fmla="*/ 43 h 427"/>
                <a:gd name="T88" fmla="*/ 65 w 344"/>
                <a:gd name="T89" fmla="*/ 32 h 427"/>
                <a:gd name="T90" fmla="*/ 65 w 344"/>
                <a:gd name="T91" fmla="*/ 32 h 4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44"/>
                <a:gd name="T139" fmla="*/ 0 h 427"/>
                <a:gd name="T140" fmla="*/ 344 w 344"/>
                <a:gd name="T141" fmla="*/ 427 h 4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44" h="427">
                  <a:moveTo>
                    <a:pt x="257" y="127"/>
                  </a:moveTo>
                  <a:lnTo>
                    <a:pt x="236" y="159"/>
                  </a:lnTo>
                  <a:lnTo>
                    <a:pt x="207" y="176"/>
                  </a:lnTo>
                  <a:lnTo>
                    <a:pt x="173" y="192"/>
                  </a:lnTo>
                  <a:lnTo>
                    <a:pt x="133" y="192"/>
                  </a:lnTo>
                  <a:lnTo>
                    <a:pt x="101" y="188"/>
                  </a:lnTo>
                  <a:lnTo>
                    <a:pt x="110" y="207"/>
                  </a:lnTo>
                  <a:lnTo>
                    <a:pt x="103" y="215"/>
                  </a:lnTo>
                  <a:lnTo>
                    <a:pt x="137" y="215"/>
                  </a:lnTo>
                  <a:lnTo>
                    <a:pt x="173" y="216"/>
                  </a:lnTo>
                  <a:lnTo>
                    <a:pt x="199" y="222"/>
                  </a:lnTo>
                  <a:lnTo>
                    <a:pt x="218" y="232"/>
                  </a:lnTo>
                  <a:lnTo>
                    <a:pt x="220" y="253"/>
                  </a:lnTo>
                  <a:lnTo>
                    <a:pt x="207" y="270"/>
                  </a:lnTo>
                  <a:lnTo>
                    <a:pt x="161" y="283"/>
                  </a:lnTo>
                  <a:lnTo>
                    <a:pt x="131" y="296"/>
                  </a:lnTo>
                  <a:lnTo>
                    <a:pt x="95" y="296"/>
                  </a:lnTo>
                  <a:lnTo>
                    <a:pt x="57" y="285"/>
                  </a:lnTo>
                  <a:lnTo>
                    <a:pt x="0" y="256"/>
                  </a:lnTo>
                  <a:lnTo>
                    <a:pt x="36" y="291"/>
                  </a:lnTo>
                  <a:lnTo>
                    <a:pt x="85" y="308"/>
                  </a:lnTo>
                  <a:lnTo>
                    <a:pt x="97" y="315"/>
                  </a:lnTo>
                  <a:lnTo>
                    <a:pt x="95" y="344"/>
                  </a:lnTo>
                  <a:lnTo>
                    <a:pt x="125" y="327"/>
                  </a:lnTo>
                  <a:lnTo>
                    <a:pt x="167" y="346"/>
                  </a:lnTo>
                  <a:lnTo>
                    <a:pt x="182" y="361"/>
                  </a:lnTo>
                  <a:lnTo>
                    <a:pt x="194" y="386"/>
                  </a:lnTo>
                  <a:lnTo>
                    <a:pt x="237" y="427"/>
                  </a:lnTo>
                  <a:lnTo>
                    <a:pt x="213" y="367"/>
                  </a:lnTo>
                  <a:lnTo>
                    <a:pt x="207" y="325"/>
                  </a:lnTo>
                  <a:lnTo>
                    <a:pt x="190" y="294"/>
                  </a:lnTo>
                  <a:lnTo>
                    <a:pt x="218" y="285"/>
                  </a:lnTo>
                  <a:lnTo>
                    <a:pt x="279" y="241"/>
                  </a:lnTo>
                  <a:lnTo>
                    <a:pt x="312" y="152"/>
                  </a:lnTo>
                  <a:lnTo>
                    <a:pt x="344" y="97"/>
                  </a:lnTo>
                  <a:lnTo>
                    <a:pt x="344" y="0"/>
                  </a:lnTo>
                  <a:lnTo>
                    <a:pt x="325" y="95"/>
                  </a:lnTo>
                  <a:lnTo>
                    <a:pt x="302" y="83"/>
                  </a:lnTo>
                  <a:lnTo>
                    <a:pt x="264" y="43"/>
                  </a:lnTo>
                  <a:lnTo>
                    <a:pt x="272" y="131"/>
                  </a:lnTo>
                  <a:lnTo>
                    <a:pt x="272" y="173"/>
                  </a:lnTo>
                  <a:lnTo>
                    <a:pt x="262" y="203"/>
                  </a:lnTo>
                  <a:lnTo>
                    <a:pt x="243" y="207"/>
                  </a:lnTo>
                  <a:lnTo>
                    <a:pt x="258" y="171"/>
                  </a:lnTo>
                  <a:lnTo>
                    <a:pt x="257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3" name="Freeform 144"/>
            <p:cNvSpPr>
              <a:spLocks/>
            </p:cNvSpPr>
            <p:nvPr/>
          </p:nvSpPr>
          <p:spPr bwMode="auto">
            <a:xfrm>
              <a:off x="2266" y="1851"/>
              <a:ext cx="25" cy="181"/>
            </a:xfrm>
            <a:custGeom>
              <a:avLst/>
              <a:gdLst>
                <a:gd name="T0" fmla="*/ 0 w 52"/>
                <a:gd name="T1" fmla="*/ 0 h 362"/>
                <a:gd name="T2" fmla="*/ 5 w 52"/>
                <a:gd name="T3" fmla="*/ 10 h 362"/>
                <a:gd name="T4" fmla="*/ 8 w 52"/>
                <a:gd name="T5" fmla="*/ 30 h 362"/>
                <a:gd name="T6" fmla="*/ 8 w 52"/>
                <a:gd name="T7" fmla="*/ 49 h 362"/>
                <a:gd name="T8" fmla="*/ 8 w 52"/>
                <a:gd name="T9" fmla="*/ 58 h 362"/>
                <a:gd name="T10" fmla="*/ 6 w 52"/>
                <a:gd name="T11" fmla="*/ 91 h 362"/>
                <a:gd name="T12" fmla="*/ 9 w 52"/>
                <a:gd name="T13" fmla="*/ 72 h 362"/>
                <a:gd name="T14" fmla="*/ 12 w 52"/>
                <a:gd name="T15" fmla="*/ 46 h 362"/>
                <a:gd name="T16" fmla="*/ 10 w 52"/>
                <a:gd name="T17" fmla="*/ 22 h 362"/>
                <a:gd name="T18" fmla="*/ 7 w 52"/>
                <a:gd name="T19" fmla="*/ 6 h 362"/>
                <a:gd name="T20" fmla="*/ 0 w 52"/>
                <a:gd name="T21" fmla="*/ 0 h 362"/>
                <a:gd name="T22" fmla="*/ 0 w 52"/>
                <a:gd name="T23" fmla="*/ 0 h 3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"/>
                <a:gd name="T37" fmla="*/ 0 h 362"/>
                <a:gd name="T38" fmla="*/ 52 w 52"/>
                <a:gd name="T39" fmla="*/ 362 h 3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" h="362">
                  <a:moveTo>
                    <a:pt x="0" y="0"/>
                  </a:moveTo>
                  <a:lnTo>
                    <a:pt x="23" y="40"/>
                  </a:lnTo>
                  <a:lnTo>
                    <a:pt x="34" y="120"/>
                  </a:lnTo>
                  <a:lnTo>
                    <a:pt x="36" y="196"/>
                  </a:lnTo>
                  <a:lnTo>
                    <a:pt x="36" y="234"/>
                  </a:lnTo>
                  <a:lnTo>
                    <a:pt x="27" y="362"/>
                  </a:lnTo>
                  <a:lnTo>
                    <a:pt x="40" y="287"/>
                  </a:lnTo>
                  <a:lnTo>
                    <a:pt x="52" y="187"/>
                  </a:lnTo>
                  <a:lnTo>
                    <a:pt x="44" y="88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4" name="Freeform 145"/>
            <p:cNvSpPr>
              <a:spLocks/>
            </p:cNvSpPr>
            <p:nvPr/>
          </p:nvSpPr>
          <p:spPr bwMode="auto">
            <a:xfrm>
              <a:off x="1977" y="1881"/>
              <a:ext cx="196" cy="257"/>
            </a:xfrm>
            <a:custGeom>
              <a:avLst/>
              <a:gdLst>
                <a:gd name="T0" fmla="*/ 7 w 394"/>
                <a:gd name="T1" fmla="*/ 14 h 515"/>
                <a:gd name="T2" fmla="*/ 4 w 394"/>
                <a:gd name="T3" fmla="*/ 19 h 515"/>
                <a:gd name="T4" fmla="*/ 0 w 394"/>
                <a:gd name="T5" fmla="*/ 21 h 515"/>
                <a:gd name="T6" fmla="*/ 1 w 394"/>
                <a:gd name="T7" fmla="*/ 26 h 515"/>
                <a:gd name="T8" fmla="*/ 7 w 394"/>
                <a:gd name="T9" fmla="*/ 32 h 515"/>
                <a:gd name="T10" fmla="*/ 10 w 394"/>
                <a:gd name="T11" fmla="*/ 30 h 515"/>
                <a:gd name="T12" fmla="*/ 6 w 394"/>
                <a:gd name="T13" fmla="*/ 27 h 515"/>
                <a:gd name="T14" fmla="*/ 6 w 394"/>
                <a:gd name="T15" fmla="*/ 23 h 515"/>
                <a:gd name="T16" fmla="*/ 10 w 394"/>
                <a:gd name="T17" fmla="*/ 21 h 515"/>
                <a:gd name="T18" fmla="*/ 13 w 394"/>
                <a:gd name="T19" fmla="*/ 27 h 515"/>
                <a:gd name="T20" fmla="*/ 14 w 394"/>
                <a:gd name="T21" fmla="*/ 34 h 515"/>
                <a:gd name="T22" fmla="*/ 18 w 394"/>
                <a:gd name="T23" fmla="*/ 47 h 515"/>
                <a:gd name="T24" fmla="*/ 23 w 394"/>
                <a:gd name="T25" fmla="*/ 65 h 515"/>
                <a:gd name="T26" fmla="*/ 25 w 394"/>
                <a:gd name="T27" fmla="*/ 77 h 515"/>
                <a:gd name="T28" fmla="*/ 32 w 394"/>
                <a:gd name="T29" fmla="*/ 90 h 515"/>
                <a:gd name="T30" fmla="*/ 44 w 394"/>
                <a:gd name="T31" fmla="*/ 105 h 515"/>
                <a:gd name="T32" fmla="*/ 67 w 394"/>
                <a:gd name="T33" fmla="*/ 121 h 515"/>
                <a:gd name="T34" fmla="*/ 80 w 394"/>
                <a:gd name="T35" fmla="*/ 127 h 515"/>
                <a:gd name="T36" fmla="*/ 98 w 394"/>
                <a:gd name="T37" fmla="*/ 128 h 515"/>
                <a:gd name="T38" fmla="*/ 78 w 394"/>
                <a:gd name="T39" fmla="*/ 122 h 515"/>
                <a:gd name="T40" fmla="*/ 58 w 394"/>
                <a:gd name="T41" fmla="*/ 113 h 515"/>
                <a:gd name="T42" fmla="*/ 37 w 394"/>
                <a:gd name="T43" fmla="*/ 92 h 515"/>
                <a:gd name="T44" fmla="*/ 26 w 394"/>
                <a:gd name="T45" fmla="*/ 67 h 515"/>
                <a:gd name="T46" fmla="*/ 20 w 394"/>
                <a:gd name="T47" fmla="*/ 37 h 515"/>
                <a:gd name="T48" fmla="*/ 16 w 394"/>
                <a:gd name="T49" fmla="*/ 23 h 515"/>
                <a:gd name="T50" fmla="*/ 3 w 394"/>
                <a:gd name="T51" fmla="*/ 0 h 515"/>
                <a:gd name="T52" fmla="*/ 7 w 394"/>
                <a:gd name="T53" fmla="*/ 14 h 515"/>
                <a:gd name="T54" fmla="*/ 7 w 394"/>
                <a:gd name="T55" fmla="*/ 14 h 51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94"/>
                <a:gd name="T85" fmla="*/ 0 h 515"/>
                <a:gd name="T86" fmla="*/ 394 w 394"/>
                <a:gd name="T87" fmla="*/ 515 h 51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94" h="515">
                  <a:moveTo>
                    <a:pt x="29" y="59"/>
                  </a:moveTo>
                  <a:lnTo>
                    <a:pt x="19" y="78"/>
                  </a:lnTo>
                  <a:lnTo>
                    <a:pt x="0" y="86"/>
                  </a:lnTo>
                  <a:lnTo>
                    <a:pt x="4" y="107"/>
                  </a:lnTo>
                  <a:lnTo>
                    <a:pt x="29" y="130"/>
                  </a:lnTo>
                  <a:lnTo>
                    <a:pt x="40" y="120"/>
                  </a:lnTo>
                  <a:lnTo>
                    <a:pt x="25" y="110"/>
                  </a:lnTo>
                  <a:lnTo>
                    <a:pt x="25" y="95"/>
                  </a:lnTo>
                  <a:lnTo>
                    <a:pt x="40" y="86"/>
                  </a:lnTo>
                  <a:lnTo>
                    <a:pt x="55" y="110"/>
                  </a:lnTo>
                  <a:lnTo>
                    <a:pt x="59" y="139"/>
                  </a:lnTo>
                  <a:lnTo>
                    <a:pt x="74" y="190"/>
                  </a:lnTo>
                  <a:lnTo>
                    <a:pt x="92" y="263"/>
                  </a:lnTo>
                  <a:lnTo>
                    <a:pt x="103" y="308"/>
                  </a:lnTo>
                  <a:lnTo>
                    <a:pt x="130" y="363"/>
                  </a:lnTo>
                  <a:lnTo>
                    <a:pt x="177" y="420"/>
                  </a:lnTo>
                  <a:lnTo>
                    <a:pt x="270" y="485"/>
                  </a:lnTo>
                  <a:lnTo>
                    <a:pt x="323" y="508"/>
                  </a:lnTo>
                  <a:lnTo>
                    <a:pt x="394" y="515"/>
                  </a:lnTo>
                  <a:lnTo>
                    <a:pt x="314" y="489"/>
                  </a:lnTo>
                  <a:lnTo>
                    <a:pt x="234" y="453"/>
                  </a:lnTo>
                  <a:lnTo>
                    <a:pt x="149" y="371"/>
                  </a:lnTo>
                  <a:lnTo>
                    <a:pt x="105" y="270"/>
                  </a:lnTo>
                  <a:lnTo>
                    <a:pt x="80" y="150"/>
                  </a:lnTo>
                  <a:lnTo>
                    <a:pt x="65" y="93"/>
                  </a:lnTo>
                  <a:lnTo>
                    <a:pt x="12" y="0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5" name="Freeform 146"/>
            <p:cNvSpPr>
              <a:spLocks/>
            </p:cNvSpPr>
            <p:nvPr/>
          </p:nvSpPr>
          <p:spPr bwMode="auto">
            <a:xfrm>
              <a:off x="1946" y="1882"/>
              <a:ext cx="28" cy="59"/>
            </a:xfrm>
            <a:custGeom>
              <a:avLst/>
              <a:gdLst>
                <a:gd name="T0" fmla="*/ 9 w 56"/>
                <a:gd name="T1" fmla="*/ 17 h 120"/>
                <a:gd name="T2" fmla="*/ 7 w 56"/>
                <a:gd name="T3" fmla="*/ 9 h 120"/>
                <a:gd name="T4" fmla="*/ 7 w 56"/>
                <a:gd name="T5" fmla="*/ 4 h 120"/>
                <a:gd name="T6" fmla="*/ 13 w 56"/>
                <a:gd name="T7" fmla="*/ 3 h 120"/>
                <a:gd name="T8" fmla="*/ 9 w 56"/>
                <a:gd name="T9" fmla="*/ 0 h 120"/>
                <a:gd name="T10" fmla="*/ 3 w 56"/>
                <a:gd name="T11" fmla="*/ 0 h 120"/>
                <a:gd name="T12" fmla="*/ 0 w 56"/>
                <a:gd name="T13" fmla="*/ 5 h 120"/>
                <a:gd name="T14" fmla="*/ 3 w 56"/>
                <a:gd name="T15" fmla="*/ 15 h 120"/>
                <a:gd name="T16" fmla="*/ 9 w 56"/>
                <a:gd name="T17" fmla="*/ 22 h 120"/>
                <a:gd name="T18" fmla="*/ 14 w 56"/>
                <a:gd name="T19" fmla="*/ 29 h 120"/>
                <a:gd name="T20" fmla="*/ 11 w 56"/>
                <a:gd name="T21" fmla="*/ 21 h 120"/>
                <a:gd name="T22" fmla="*/ 9 w 56"/>
                <a:gd name="T23" fmla="*/ 17 h 120"/>
                <a:gd name="T24" fmla="*/ 9 w 56"/>
                <a:gd name="T25" fmla="*/ 17 h 1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20"/>
                <a:gd name="T41" fmla="*/ 56 w 56"/>
                <a:gd name="T42" fmla="*/ 120 h 1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20">
                  <a:moveTo>
                    <a:pt x="33" y="70"/>
                  </a:moveTo>
                  <a:lnTo>
                    <a:pt x="27" y="36"/>
                  </a:lnTo>
                  <a:lnTo>
                    <a:pt x="29" y="17"/>
                  </a:lnTo>
                  <a:lnTo>
                    <a:pt x="50" y="13"/>
                  </a:lnTo>
                  <a:lnTo>
                    <a:pt x="35" y="2"/>
                  </a:lnTo>
                  <a:lnTo>
                    <a:pt x="10" y="0"/>
                  </a:lnTo>
                  <a:lnTo>
                    <a:pt x="0" y="23"/>
                  </a:lnTo>
                  <a:lnTo>
                    <a:pt x="10" y="61"/>
                  </a:lnTo>
                  <a:lnTo>
                    <a:pt x="35" y="91"/>
                  </a:lnTo>
                  <a:lnTo>
                    <a:pt x="56" y="120"/>
                  </a:lnTo>
                  <a:lnTo>
                    <a:pt x="44" y="88"/>
                  </a:lnTo>
                  <a:lnTo>
                    <a:pt x="33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6" name="Freeform 147"/>
            <p:cNvSpPr>
              <a:spLocks/>
            </p:cNvSpPr>
            <p:nvPr/>
          </p:nvSpPr>
          <p:spPr bwMode="auto">
            <a:xfrm>
              <a:off x="1936" y="1871"/>
              <a:ext cx="84" cy="127"/>
            </a:xfrm>
            <a:custGeom>
              <a:avLst/>
              <a:gdLst>
                <a:gd name="T0" fmla="*/ 10 w 170"/>
                <a:gd name="T1" fmla="*/ 0 h 253"/>
                <a:gd name="T2" fmla="*/ 3 w 170"/>
                <a:gd name="T3" fmla="*/ 1 h 253"/>
                <a:gd name="T4" fmla="*/ 0 w 170"/>
                <a:gd name="T5" fmla="*/ 9 h 253"/>
                <a:gd name="T6" fmla="*/ 4 w 170"/>
                <a:gd name="T7" fmla="*/ 21 h 253"/>
                <a:gd name="T8" fmla="*/ 13 w 170"/>
                <a:gd name="T9" fmla="*/ 33 h 253"/>
                <a:gd name="T10" fmla="*/ 20 w 170"/>
                <a:gd name="T11" fmla="*/ 44 h 253"/>
                <a:gd name="T12" fmla="*/ 27 w 170"/>
                <a:gd name="T13" fmla="*/ 49 h 253"/>
                <a:gd name="T14" fmla="*/ 29 w 170"/>
                <a:gd name="T15" fmla="*/ 59 h 253"/>
                <a:gd name="T16" fmla="*/ 33 w 170"/>
                <a:gd name="T17" fmla="*/ 63 h 253"/>
                <a:gd name="T18" fmla="*/ 38 w 170"/>
                <a:gd name="T19" fmla="*/ 64 h 253"/>
                <a:gd name="T20" fmla="*/ 42 w 170"/>
                <a:gd name="T21" fmla="*/ 64 h 253"/>
                <a:gd name="T22" fmla="*/ 42 w 170"/>
                <a:gd name="T23" fmla="*/ 61 h 253"/>
                <a:gd name="T24" fmla="*/ 36 w 170"/>
                <a:gd name="T25" fmla="*/ 60 h 253"/>
                <a:gd name="T26" fmla="*/ 31 w 170"/>
                <a:gd name="T27" fmla="*/ 57 h 253"/>
                <a:gd name="T28" fmla="*/ 30 w 170"/>
                <a:gd name="T29" fmla="*/ 50 h 253"/>
                <a:gd name="T30" fmla="*/ 34 w 170"/>
                <a:gd name="T31" fmla="*/ 50 h 253"/>
                <a:gd name="T32" fmla="*/ 27 w 170"/>
                <a:gd name="T33" fmla="*/ 46 h 253"/>
                <a:gd name="T34" fmla="*/ 23 w 170"/>
                <a:gd name="T35" fmla="*/ 38 h 253"/>
                <a:gd name="T36" fmla="*/ 11 w 170"/>
                <a:gd name="T37" fmla="*/ 29 h 253"/>
                <a:gd name="T38" fmla="*/ 4 w 170"/>
                <a:gd name="T39" fmla="*/ 18 h 253"/>
                <a:gd name="T40" fmla="*/ 3 w 170"/>
                <a:gd name="T41" fmla="*/ 10 h 253"/>
                <a:gd name="T42" fmla="*/ 5 w 170"/>
                <a:gd name="T43" fmla="*/ 4 h 253"/>
                <a:gd name="T44" fmla="*/ 11 w 170"/>
                <a:gd name="T45" fmla="*/ 2 h 253"/>
                <a:gd name="T46" fmla="*/ 10 w 170"/>
                <a:gd name="T47" fmla="*/ 0 h 253"/>
                <a:gd name="T48" fmla="*/ 10 w 170"/>
                <a:gd name="T49" fmla="*/ 0 h 2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0"/>
                <a:gd name="T76" fmla="*/ 0 h 253"/>
                <a:gd name="T77" fmla="*/ 170 w 170"/>
                <a:gd name="T78" fmla="*/ 253 h 2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0" h="253">
                  <a:moveTo>
                    <a:pt x="42" y="0"/>
                  </a:moveTo>
                  <a:lnTo>
                    <a:pt x="14" y="2"/>
                  </a:lnTo>
                  <a:lnTo>
                    <a:pt x="0" y="33"/>
                  </a:lnTo>
                  <a:lnTo>
                    <a:pt x="16" y="82"/>
                  </a:lnTo>
                  <a:lnTo>
                    <a:pt x="52" y="131"/>
                  </a:lnTo>
                  <a:lnTo>
                    <a:pt x="82" y="173"/>
                  </a:lnTo>
                  <a:lnTo>
                    <a:pt x="111" y="194"/>
                  </a:lnTo>
                  <a:lnTo>
                    <a:pt x="120" y="236"/>
                  </a:lnTo>
                  <a:lnTo>
                    <a:pt x="134" y="249"/>
                  </a:lnTo>
                  <a:lnTo>
                    <a:pt x="154" y="253"/>
                  </a:lnTo>
                  <a:lnTo>
                    <a:pt x="170" y="253"/>
                  </a:lnTo>
                  <a:lnTo>
                    <a:pt x="170" y="244"/>
                  </a:lnTo>
                  <a:lnTo>
                    <a:pt x="147" y="240"/>
                  </a:lnTo>
                  <a:lnTo>
                    <a:pt x="126" y="228"/>
                  </a:lnTo>
                  <a:lnTo>
                    <a:pt x="122" y="198"/>
                  </a:lnTo>
                  <a:lnTo>
                    <a:pt x="137" y="198"/>
                  </a:lnTo>
                  <a:lnTo>
                    <a:pt x="111" y="181"/>
                  </a:lnTo>
                  <a:lnTo>
                    <a:pt x="94" y="152"/>
                  </a:lnTo>
                  <a:lnTo>
                    <a:pt x="46" y="114"/>
                  </a:lnTo>
                  <a:lnTo>
                    <a:pt x="19" y="72"/>
                  </a:lnTo>
                  <a:lnTo>
                    <a:pt x="14" y="40"/>
                  </a:lnTo>
                  <a:lnTo>
                    <a:pt x="23" y="14"/>
                  </a:lnTo>
                  <a:lnTo>
                    <a:pt x="46" y="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7" name="Freeform 148"/>
            <p:cNvSpPr>
              <a:spLocks/>
            </p:cNvSpPr>
            <p:nvPr/>
          </p:nvSpPr>
          <p:spPr bwMode="auto">
            <a:xfrm>
              <a:off x="2258" y="1775"/>
              <a:ext cx="19" cy="46"/>
            </a:xfrm>
            <a:custGeom>
              <a:avLst/>
              <a:gdLst>
                <a:gd name="T0" fmla="*/ 1 w 38"/>
                <a:gd name="T1" fmla="*/ 4 h 91"/>
                <a:gd name="T2" fmla="*/ 5 w 38"/>
                <a:gd name="T3" fmla="*/ 13 h 91"/>
                <a:gd name="T4" fmla="*/ 7 w 38"/>
                <a:gd name="T5" fmla="*/ 23 h 91"/>
                <a:gd name="T6" fmla="*/ 10 w 38"/>
                <a:gd name="T7" fmla="*/ 16 h 91"/>
                <a:gd name="T8" fmla="*/ 6 w 38"/>
                <a:gd name="T9" fmla="*/ 6 h 91"/>
                <a:gd name="T10" fmla="*/ 0 w 38"/>
                <a:gd name="T11" fmla="*/ 0 h 91"/>
                <a:gd name="T12" fmla="*/ 1 w 38"/>
                <a:gd name="T13" fmla="*/ 4 h 91"/>
                <a:gd name="T14" fmla="*/ 1 w 38"/>
                <a:gd name="T15" fmla="*/ 4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"/>
                <a:gd name="T25" fmla="*/ 0 h 91"/>
                <a:gd name="T26" fmla="*/ 38 w 38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" h="91">
                  <a:moveTo>
                    <a:pt x="4" y="15"/>
                  </a:moveTo>
                  <a:lnTo>
                    <a:pt x="21" y="52"/>
                  </a:lnTo>
                  <a:lnTo>
                    <a:pt x="30" y="91"/>
                  </a:lnTo>
                  <a:lnTo>
                    <a:pt x="38" y="63"/>
                  </a:lnTo>
                  <a:lnTo>
                    <a:pt x="27" y="23"/>
                  </a:lnTo>
                  <a:lnTo>
                    <a:pt x="0" y="0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8" name="Freeform 149"/>
            <p:cNvSpPr>
              <a:spLocks/>
            </p:cNvSpPr>
            <p:nvPr/>
          </p:nvSpPr>
          <p:spPr bwMode="auto">
            <a:xfrm>
              <a:off x="2257" y="1765"/>
              <a:ext cx="30" cy="118"/>
            </a:xfrm>
            <a:custGeom>
              <a:avLst/>
              <a:gdLst>
                <a:gd name="T0" fmla="*/ 1 w 61"/>
                <a:gd name="T1" fmla="*/ 3 h 238"/>
                <a:gd name="T2" fmla="*/ 10 w 61"/>
                <a:gd name="T3" fmla="*/ 8 h 238"/>
                <a:gd name="T4" fmla="*/ 13 w 61"/>
                <a:gd name="T5" fmla="*/ 17 h 238"/>
                <a:gd name="T6" fmla="*/ 12 w 61"/>
                <a:gd name="T7" fmla="*/ 32 h 238"/>
                <a:gd name="T8" fmla="*/ 11 w 61"/>
                <a:gd name="T9" fmla="*/ 52 h 238"/>
                <a:gd name="T10" fmla="*/ 13 w 61"/>
                <a:gd name="T11" fmla="*/ 59 h 238"/>
                <a:gd name="T12" fmla="*/ 14 w 61"/>
                <a:gd name="T13" fmla="*/ 42 h 238"/>
                <a:gd name="T14" fmla="*/ 15 w 61"/>
                <a:gd name="T15" fmla="*/ 22 h 238"/>
                <a:gd name="T16" fmla="*/ 13 w 61"/>
                <a:gd name="T17" fmla="*/ 12 h 238"/>
                <a:gd name="T18" fmla="*/ 11 w 61"/>
                <a:gd name="T19" fmla="*/ 7 h 238"/>
                <a:gd name="T20" fmla="*/ 0 w 61"/>
                <a:gd name="T21" fmla="*/ 0 h 238"/>
                <a:gd name="T22" fmla="*/ 1 w 61"/>
                <a:gd name="T23" fmla="*/ 3 h 238"/>
                <a:gd name="T24" fmla="*/ 1 w 61"/>
                <a:gd name="T25" fmla="*/ 3 h 2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1"/>
                <a:gd name="T40" fmla="*/ 0 h 238"/>
                <a:gd name="T41" fmla="*/ 61 w 61"/>
                <a:gd name="T42" fmla="*/ 238 h 2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1" h="238">
                  <a:moveTo>
                    <a:pt x="6" y="12"/>
                  </a:moveTo>
                  <a:lnTo>
                    <a:pt x="40" y="34"/>
                  </a:lnTo>
                  <a:lnTo>
                    <a:pt x="55" y="71"/>
                  </a:lnTo>
                  <a:lnTo>
                    <a:pt x="50" y="130"/>
                  </a:lnTo>
                  <a:lnTo>
                    <a:pt x="44" y="211"/>
                  </a:lnTo>
                  <a:lnTo>
                    <a:pt x="55" y="238"/>
                  </a:lnTo>
                  <a:lnTo>
                    <a:pt x="59" y="169"/>
                  </a:lnTo>
                  <a:lnTo>
                    <a:pt x="61" y="90"/>
                  </a:lnTo>
                  <a:lnTo>
                    <a:pt x="55" y="50"/>
                  </a:lnTo>
                  <a:lnTo>
                    <a:pt x="44" y="29"/>
                  </a:lnTo>
                  <a:lnTo>
                    <a:pt x="0" y="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29" name="Freeform 150"/>
            <p:cNvSpPr>
              <a:spLocks/>
            </p:cNvSpPr>
            <p:nvPr/>
          </p:nvSpPr>
          <p:spPr bwMode="auto">
            <a:xfrm>
              <a:off x="2244" y="1792"/>
              <a:ext cx="33" cy="76"/>
            </a:xfrm>
            <a:custGeom>
              <a:avLst/>
              <a:gdLst>
                <a:gd name="T0" fmla="*/ 10 w 66"/>
                <a:gd name="T1" fmla="*/ 15 h 152"/>
                <a:gd name="T2" fmla="*/ 14 w 66"/>
                <a:gd name="T3" fmla="*/ 20 h 152"/>
                <a:gd name="T4" fmla="*/ 15 w 66"/>
                <a:gd name="T5" fmla="*/ 25 h 152"/>
                <a:gd name="T6" fmla="*/ 14 w 66"/>
                <a:gd name="T7" fmla="*/ 29 h 152"/>
                <a:gd name="T8" fmla="*/ 17 w 66"/>
                <a:gd name="T9" fmla="*/ 38 h 152"/>
                <a:gd name="T10" fmla="*/ 12 w 66"/>
                <a:gd name="T11" fmla="*/ 35 h 152"/>
                <a:gd name="T12" fmla="*/ 6 w 66"/>
                <a:gd name="T13" fmla="*/ 23 h 152"/>
                <a:gd name="T14" fmla="*/ 0 w 66"/>
                <a:gd name="T15" fmla="*/ 0 h 152"/>
                <a:gd name="T16" fmla="*/ 10 w 66"/>
                <a:gd name="T17" fmla="*/ 15 h 152"/>
                <a:gd name="T18" fmla="*/ 10 w 66"/>
                <a:gd name="T19" fmla="*/ 15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6"/>
                <a:gd name="T31" fmla="*/ 0 h 152"/>
                <a:gd name="T32" fmla="*/ 66 w 66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6" h="152">
                  <a:moveTo>
                    <a:pt x="43" y="61"/>
                  </a:moveTo>
                  <a:lnTo>
                    <a:pt x="57" y="80"/>
                  </a:lnTo>
                  <a:lnTo>
                    <a:pt x="60" y="101"/>
                  </a:lnTo>
                  <a:lnTo>
                    <a:pt x="57" y="116"/>
                  </a:lnTo>
                  <a:lnTo>
                    <a:pt x="66" y="152"/>
                  </a:lnTo>
                  <a:lnTo>
                    <a:pt x="49" y="137"/>
                  </a:lnTo>
                  <a:lnTo>
                    <a:pt x="26" y="95"/>
                  </a:lnTo>
                  <a:lnTo>
                    <a:pt x="0" y="0"/>
                  </a:lnTo>
                  <a:lnTo>
                    <a:pt x="43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0" name="Freeform 151"/>
            <p:cNvSpPr>
              <a:spLocks/>
            </p:cNvSpPr>
            <p:nvPr/>
          </p:nvSpPr>
          <p:spPr bwMode="auto">
            <a:xfrm>
              <a:off x="2024" y="2030"/>
              <a:ext cx="234" cy="827"/>
            </a:xfrm>
            <a:custGeom>
              <a:avLst/>
              <a:gdLst>
                <a:gd name="T0" fmla="*/ 5 w 468"/>
                <a:gd name="T1" fmla="*/ 8 h 1654"/>
                <a:gd name="T2" fmla="*/ 7 w 468"/>
                <a:gd name="T3" fmla="*/ 27 h 1654"/>
                <a:gd name="T4" fmla="*/ 28 w 468"/>
                <a:gd name="T5" fmla="*/ 74 h 1654"/>
                <a:gd name="T6" fmla="*/ 47 w 468"/>
                <a:gd name="T7" fmla="*/ 100 h 1654"/>
                <a:gd name="T8" fmla="*/ 41 w 468"/>
                <a:gd name="T9" fmla="*/ 98 h 1654"/>
                <a:gd name="T10" fmla="*/ 22 w 468"/>
                <a:gd name="T11" fmla="*/ 68 h 1654"/>
                <a:gd name="T12" fmla="*/ 33 w 468"/>
                <a:gd name="T13" fmla="*/ 106 h 1654"/>
                <a:gd name="T14" fmla="*/ 59 w 468"/>
                <a:gd name="T15" fmla="*/ 190 h 1654"/>
                <a:gd name="T16" fmla="*/ 83 w 468"/>
                <a:gd name="T17" fmla="*/ 266 h 1654"/>
                <a:gd name="T18" fmla="*/ 92 w 468"/>
                <a:gd name="T19" fmla="*/ 298 h 1654"/>
                <a:gd name="T20" fmla="*/ 99 w 468"/>
                <a:gd name="T21" fmla="*/ 259 h 1654"/>
                <a:gd name="T22" fmla="*/ 104 w 468"/>
                <a:gd name="T23" fmla="*/ 197 h 1654"/>
                <a:gd name="T24" fmla="*/ 108 w 468"/>
                <a:gd name="T25" fmla="*/ 157 h 1654"/>
                <a:gd name="T26" fmla="*/ 117 w 468"/>
                <a:gd name="T27" fmla="*/ 111 h 1654"/>
                <a:gd name="T28" fmla="*/ 114 w 468"/>
                <a:gd name="T29" fmla="*/ 170 h 1654"/>
                <a:gd name="T30" fmla="*/ 99 w 468"/>
                <a:gd name="T31" fmla="*/ 303 h 1654"/>
                <a:gd name="T32" fmla="*/ 92 w 468"/>
                <a:gd name="T33" fmla="*/ 334 h 1654"/>
                <a:gd name="T34" fmla="*/ 79 w 468"/>
                <a:gd name="T35" fmla="*/ 414 h 1654"/>
                <a:gd name="T36" fmla="*/ 74 w 468"/>
                <a:gd name="T37" fmla="*/ 408 h 1654"/>
                <a:gd name="T38" fmla="*/ 91 w 468"/>
                <a:gd name="T39" fmla="*/ 317 h 1654"/>
                <a:gd name="T40" fmla="*/ 67 w 468"/>
                <a:gd name="T41" fmla="*/ 247 h 1654"/>
                <a:gd name="T42" fmla="*/ 33 w 468"/>
                <a:gd name="T43" fmla="*/ 132 h 1654"/>
                <a:gd name="T44" fmla="*/ 10 w 468"/>
                <a:gd name="T45" fmla="*/ 57 h 1654"/>
                <a:gd name="T46" fmla="*/ 0 w 468"/>
                <a:gd name="T47" fmla="*/ 14 h 1654"/>
                <a:gd name="T48" fmla="*/ 3 w 468"/>
                <a:gd name="T49" fmla="*/ 0 h 1654"/>
                <a:gd name="T50" fmla="*/ 5 w 468"/>
                <a:gd name="T51" fmla="*/ 8 h 1654"/>
                <a:gd name="T52" fmla="*/ 5 w 468"/>
                <a:gd name="T53" fmla="*/ 8 h 165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68"/>
                <a:gd name="T82" fmla="*/ 0 h 1654"/>
                <a:gd name="T83" fmla="*/ 468 w 468"/>
                <a:gd name="T84" fmla="*/ 1654 h 165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68" h="1654">
                  <a:moveTo>
                    <a:pt x="19" y="32"/>
                  </a:moveTo>
                  <a:lnTo>
                    <a:pt x="31" y="108"/>
                  </a:lnTo>
                  <a:lnTo>
                    <a:pt x="112" y="293"/>
                  </a:lnTo>
                  <a:lnTo>
                    <a:pt x="185" y="397"/>
                  </a:lnTo>
                  <a:lnTo>
                    <a:pt x="164" y="391"/>
                  </a:lnTo>
                  <a:lnTo>
                    <a:pt x="86" y="272"/>
                  </a:lnTo>
                  <a:lnTo>
                    <a:pt x="131" y="426"/>
                  </a:lnTo>
                  <a:lnTo>
                    <a:pt x="236" y="758"/>
                  </a:lnTo>
                  <a:lnTo>
                    <a:pt x="329" y="1063"/>
                  </a:lnTo>
                  <a:lnTo>
                    <a:pt x="367" y="1192"/>
                  </a:lnTo>
                  <a:lnTo>
                    <a:pt x="396" y="1036"/>
                  </a:lnTo>
                  <a:lnTo>
                    <a:pt x="415" y="787"/>
                  </a:lnTo>
                  <a:lnTo>
                    <a:pt x="432" y="627"/>
                  </a:lnTo>
                  <a:lnTo>
                    <a:pt x="468" y="447"/>
                  </a:lnTo>
                  <a:lnTo>
                    <a:pt x="453" y="677"/>
                  </a:lnTo>
                  <a:lnTo>
                    <a:pt x="396" y="1209"/>
                  </a:lnTo>
                  <a:lnTo>
                    <a:pt x="367" y="1336"/>
                  </a:lnTo>
                  <a:lnTo>
                    <a:pt x="314" y="1654"/>
                  </a:lnTo>
                  <a:lnTo>
                    <a:pt x="295" y="1629"/>
                  </a:lnTo>
                  <a:lnTo>
                    <a:pt x="362" y="1266"/>
                  </a:lnTo>
                  <a:lnTo>
                    <a:pt x="266" y="988"/>
                  </a:lnTo>
                  <a:lnTo>
                    <a:pt x="130" y="526"/>
                  </a:lnTo>
                  <a:lnTo>
                    <a:pt x="38" y="230"/>
                  </a:lnTo>
                  <a:lnTo>
                    <a:pt x="0" y="57"/>
                  </a:lnTo>
                  <a:lnTo>
                    <a:pt x="10" y="0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1" name="Freeform 152"/>
            <p:cNvSpPr>
              <a:spLocks/>
            </p:cNvSpPr>
            <p:nvPr/>
          </p:nvSpPr>
          <p:spPr bwMode="auto">
            <a:xfrm>
              <a:off x="1703" y="2037"/>
              <a:ext cx="415" cy="771"/>
            </a:xfrm>
            <a:custGeom>
              <a:avLst/>
              <a:gdLst>
                <a:gd name="T0" fmla="*/ 164 w 831"/>
                <a:gd name="T1" fmla="*/ 0 h 1544"/>
                <a:gd name="T2" fmla="*/ 141 w 831"/>
                <a:gd name="T3" fmla="*/ 11 h 1544"/>
                <a:gd name="T4" fmla="*/ 108 w 831"/>
                <a:gd name="T5" fmla="*/ 30 h 1544"/>
                <a:gd name="T6" fmla="*/ 71 w 831"/>
                <a:gd name="T7" fmla="*/ 46 h 1544"/>
                <a:gd name="T8" fmla="*/ 19 w 831"/>
                <a:gd name="T9" fmla="*/ 66 h 1544"/>
                <a:gd name="T10" fmla="*/ 0 w 831"/>
                <a:gd name="T11" fmla="*/ 75 h 1544"/>
                <a:gd name="T12" fmla="*/ 15 w 831"/>
                <a:gd name="T13" fmla="*/ 75 h 1544"/>
                <a:gd name="T14" fmla="*/ 27 w 831"/>
                <a:gd name="T15" fmla="*/ 107 h 1544"/>
                <a:gd name="T16" fmla="*/ 38 w 831"/>
                <a:gd name="T17" fmla="*/ 144 h 1544"/>
                <a:gd name="T18" fmla="*/ 57 w 831"/>
                <a:gd name="T19" fmla="*/ 182 h 1544"/>
                <a:gd name="T20" fmla="*/ 51 w 831"/>
                <a:gd name="T21" fmla="*/ 162 h 1544"/>
                <a:gd name="T22" fmla="*/ 39 w 831"/>
                <a:gd name="T23" fmla="*/ 118 h 1544"/>
                <a:gd name="T24" fmla="*/ 24 w 831"/>
                <a:gd name="T25" fmla="*/ 71 h 1544"/>
                <a:gd name="T26" fmla="*/ 87 w 831"/>
                <a:gd name="T27" fmla="*/ 46 h 1544"/>
                <a:gd name="T28" fmla="*/ 115 w 831"/>
                <a:gd name="T29" fmla="*/ 35 h 1544"/>
                <a:gd name="T30" fmla="*/ 135 w 831"/>
                <a:gd name="T31" fmla="*/ 33 h 1544"/>
                <a:gd name="T32" fmla="*/ 121 w 831"/>
                <a:gd name="T33" fmla="*/ 105 h 1544"/>
                <a:gd name="T34" fmla="*/ 117 w 831"/>
                <a:gd name="T35" fmla="*/ 154 h 1544"/>
                <a:gd name="T36" fmla="*/ 145 w 831"/>
                <a:gd name="T37" fmla="*/ 155 h 1544"/>
                <a:gd name="T38" fmla="*/ 126 w 831"/>
                <a:gd name="T39" fmla="*/ 170 h 1544"/>
                <a:gd name="T40" fmla="*/ 174 w 831"/>
                <a:gd name="T41" fmla="*/ 302 h 1544"/>
                <a:gd name="T42" fmla="*/ 201 w 831"/>
                <a:gd name="T43" fmla="*/ 384 h 1544"/>
                <a:gd name="T44" fmla="*/ 207 w 831"/>
                <a:gd name="T45" fmla="*/ 385 h 1544"/>
                <a:gd name="T46" fmla="*/ 174 w 831"/>
                <a:gd name="T47" fmla="*/ 286 h 1544"/>
                <a:gd name="T48" fmla="*/ 134 w 831"/>
                <a:gd name="T49" fmla="*/ 172 h 1544"/>
                <a:gd name="T50" fmla="*/ 154 w 831"/>
                <a:gd name="T51" fmla="*/ 152 h 1544"/>
                <a:gd name="T52" fmla="*/ 122 w 831"/>
                <a:gd name="T53" fmla="*/ 148 h 1544"/>
                <a:gd name="T54" fmla="*/ 140 w 831"/>
                <a:gd name="T55" fmla="*/ 32 h 1544"/>
                <a:gd name="T56" fmla="*/ 142 w 831"/>
                <a:gd name="T57" fmla="*/ 15 h 1544"/>
                <a:gd name="T58" fmla="*/ 165 w 831"/>
                <a:gd name="T59" fmla="*/ 7 h 1544"/>
                <a:gd name="T60" fmla="*/ 164 w 831"/>
                <a:gd name="T61" fmla="*/ 0 h 1544"/>
                <a:gd name="T62" fmla="*/ 164 w 831"/>
                <a:gd name="T63" fmla="*/ 0 h 15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31"/>
                <a:gd name="T97" fmla="*/ 0 h 1544"/>
                <a:gd name="T98" fmla="*/ 831 w 831"/>
                <a:gd name="T99" fmla="*/ 1544 h 154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31" h="1544">
                  <a:moveTo>
                    <a:pt x="658" y="0"/>
                  </a:moveTo>
                  <a:lnTo>
                    <a:pt x="566" y="44"/>
                  </a:lnTo>
                  <a:lnTo>
                    <a:pt x="435" y="122"/>
                  </a:lnTo>
                  <a:lnTo>
                    <a:pt x="287" y="186"/>
                  </a:lnTo>
                  <a:lnTo>
                    <a:pt x="76" y="264"/>
                  </a:lnTo>
                  <a:lnTo>
                    <a:pt x="0" y="302"/>
                  </a:lnTo>
                  <a:lnTo>
                    <a:pt x="61" y="302"/>
                  </a:lnTo>
                  <a:lnTo>
                    <a:pt x="110" y="428"/>
                  </a:lnTo>
                  <a:lnTo>
                    <a:pt x="152" y="576"/>
                  </a:lnTo>
                  <a:lnTo>
                    <a:pt x="230" y="730"/>
                  </a:lnTo>
                  <a:lnTo>
                    <a:pt x="207" y="648"/>
                  </a:lnTo>
                  <a:lnTo>
                    <a:pt x="159" y="472"/>
                  </a:lnTo>
                  <a:lnTo>
                    <a:pt x="97" y="285"/>
                  </a:lnTo>
                  <a:lnTo>
                    <a:pt x="351" y="186"/>
                  </a:lnTo>
                  <a:lnTo>
                    <a:pt x="460" y="141"/>
                  </a:lnTo>
                  <a:lnTo>
                    <a:pt x="542" y="135"/>
                  </a:lnTo>
                  <a:lnTo>
                    <a:pt x="484" y="422"/>
                  </a:lnTo>
                  <a:lnTo>
                    <a:pt x="469" y="618"/>
                  </a:lnTo>
                  <a:lnTo>
                    <a:pt x="581" y="620"/>
                  </a:lnTo>
                  <a:lnTo>
                    <a:pt x="507" y="683"/>
                  </a:lnTo>
                  <a:lnTo>
                    <a:pt x="697" y="1209"/>
                  </a:lnTo>
                  <a:lnTo>
                    <a:pt x="806" y="1540"/>
                  </a:lnTo>
                  <a:lnTo>
                    <a:pt x="831" y="1544"/>
                  </a:lnTo>
                  <a:lnTo>
                    <a:pt x="697" y="1147"/>
                  </a:lnTo>
                  <a:lnTo>
                    <a:pt x="538" y="690"/>
                  </a:lnTo>
                  <a:lnTo>
                    <a:pt x="616" y="610"/>
                  </a:lnTo>
                  <a:lnTo>
                    <a:pt x="490" y="595"/>
                  </a:lnTo>
                  <a:lnTo>
                    <a:pt x="562" y="131"/>
                  </a:lnTo>
                  <a:lnTo>
                    <a:pt x="570" y="63"/>
                  </a:lnTo>
                  <a:lnTo>
                    <a:pt x="663" y="30"/>
                  </a:lnTo>
                  <a:lnTo>
                    <a:pt x="6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2" name="Freeform 153"/>
            <p:cNvSpPr>
              <a:spLocks/>
            </p:cNvSpPr>
            <p:nvPr/>
          </p:nvSpPr>
          <p:spPr bwMode="auto">
            <a:xfrm>
              <a:off x="1594" y="2184"/>
              <a:ext cx="481" cy="749"/>
            </a:xfrm>
            <a:custGeom>
              <a:avLst/>
              <a:gdLst>
                <a:gd name="T0" fmla="*/ 71 w 962"/>
                <a:gd name="T1" fmla="*/ 6 h 1498"/>
                <a:gd name="T2" fmla="*/ 88 w 962"/>
                <a:gd name="T3" fmla="*/ 47 h 1498"/>
                <a:gd name="T4" fmla="*/ 84 w 962"/>
                <a:gd name="T5" fmla="*/ 57 h 1498"/>
                <a:gd name="T6" fmla="*/ 95 w 962"/>
                <a:gd name="T7" fmla="*/ 97 h 1498"/>
                <a:gd name="T8" fmla="*/ 74 w 962"/>
                <a:gd name="T9" fmla="*/ 83 h 1498"/>
                <a:gd name="T10" fmla="*/ 92 w 962"/>
                <a:gd name="T11" fmla="*/ 119 h 1498"/>
                <a:gd name="T12" fmla="*/ 83 w 962"/>
                <a:gd name="T13" fmla="*/ 127 h 1498"/>
                <a:gd name="T14" fmla="*/ 99 w 962"/>
                <a:gd name="T15" fmla="*/ 137 h 1498"/>
                <a:gd name="T16" fmla="*/ 101 w 962"/>
                <a:gd name="T17" fmla="*/ 166 h 1498"/>
                <a:gd name="T18" fmla="*/ 81 w 962"/>
                <a:gd name="T19" fmla="*/ 184 h 1498"/>
                <a:gd name="T20" fmla="*/ 103 w 962"/>
                <a:gd name="T21" fmla="*/ 190 h 1498"/>
                <a:gd name="T22" fmla="*/ 88 w 962"/>
                <a:gd name="T23" fmla="*/ 202 h 1498"/>
                <a:gd name="T24" fmla="*/ 76 w 962"/>
                <a:gd name="T25" fmla="*/ 218 h 1498"/>
                <a:gd name="T26" fmla="*/ 40 w 962"/>
                <a:gd name="T27" fmla="*/ 222 h 1498"/>
                <a:gd name="T28" fmla="*/ 23 w 962"/>
                <a:gd name="T29" fmla="*/ 228 h 1498"/>
                <a:gd name="T30" fmla="*/ 70 w 962"/>
                <a:gd name="T31" fmla="*/ 232 h 1498"/>
                <a:gd name="T32" fmla="*/ 81 w 962"/>
                <a:gd name="T33" fmla="*/ 237 h 1498"/>
                <a:gd name="T34" fmla="*/ 51 w 962"/>
                <a:gd name="T35" fmla="*/ 241 h 1498"/>
                <a:gd name="T36" fmla="*/ 22 w 962"/>
                <a:gd name="T37" fmla="*/ 242 h 1498"/>
                <a:gd name="T38" fmla="*/ 0 w 962"/>
                <a:gd name="T39" fmla="*/ 271 h 1498"/>
                <a:gd name="T40" fmla="*/ 29 w 962"/>
                <a:gd name="T41" fmla="*/ 252 h 1498"/>
                <a:gd name="T42" fmla="*/ 56 w 962"/>
                <a:gd name="T43" fmla="*/ 252 h 1498"/>
                <a:gd name="T44" fmla="*/ 75 w 962"/>
                <a:gd name="T45" fmla="*/ 252 h 1498"/>
                <a:gd name="T46" fmla="*/ 105 w 962"/>
                <a:gd name="T47" fmla="*/ 255 h 1498"/>
                <a:gd name="T48" fmla="*/ 80 w 962"/>
                <a:gd name="T49" fmla="*/ 261 h 1498"/>
                <a:gd name="T50" fmla="*/ 73 w 962"/>
                <a:gd name="T51" fmla="*/ 272 h 1498"/>
                <a:gd name="T52" fmla="*/ 108 w 962"/>
                <a:gd name="T53" fmla="*/ 274 h 1498"/>
                <a:gd name="T54" fmla="*/ 110 w 962"/>
                <a:gd name="T55" fmla="*/ 281 h 1498"/>
                <a:gd name="T56" fmla="*/ 125 w 962"/>
                <a:gd name="T57" fmla="*/ 288 h 1498"/>
                <a:gd name="T58" fmla="*/ 117 w 962"/>
                <a:gd name="T59" fmla="*/ 305 h 1498"/>
                <a:gd name="T60" fmla="*/ 136 w 962"/>
                <a:gd name="T61" fmla="*/ 308 h 1498"/>
                <a:gd name="T62" fmla="*/ 147 w 962"/>
                <a:gd name="T63" fmla="*/ 317 h 1498"/>
                <a:gd name="T64" fmla="*/ 168 w 962"/>
                <a:gd name="T65" fmla="*/ 326 h 1498"/>
                <a:gd name="T66" fmla="*/ 188 w 962"/>
                <a:gd name="T67" fmla="*/ 341 h 1498"/>
                <a:gd name="T68" fmla="*/ 228 w 962"/>
                <a:gd name="T69" fmla="*/ 375 h 1498"/>
                <a:gd name="T70" fmla="*/ 241 w 962"/>
                <a:gd name="T71" fmla="*/ 375 h 1498"/>
                <a:gd name="T72" fmla="*/ 192 w 962"/>
                <a:gd name="T73" fmla="*/ 340 h 1498"/>
                <a:gd name="T74" fmla="*/ 181 w 962"/>
                <a:gd name="T75" fmla="*/ 326 h 1498"/>
                <a:gd name="T76" fmla="*/ 138 w 962"/>
                <a:gd name="T77" fmla="*/ 288 h 1498"/>
                <a:gd name="T78" fmla="*/ 126 w 962"/>
                <a:gd name="T79" fmla="*/ 252 h 1498"/>
                <a:gd name="T80" fmla="*/ 125 w 962"/>
                <a:gd name="T81" fmla="*/ 176 h 1498"/>
                <a:gd name="T82" fmla="*/ 119 w 962"/>
                <a:gd name="T83" fmla="*/ 152 h 1498"/>
                <a:gd name="T84" fmla="*/ 119 w 962"/>
                <a:gd name="T85" fmla="*/ 122 h 1498"/>
                <a:gd name="T86" fmla="*/ 132 w 962"/>
                <a:gd name="T87" fmla="*/ 85 h 1498"/>
                <a:gd name="T88" fmla="*/ 120 w 962"/>
                <a:gd name="T89" fmla="*/ 109 h 1498"/>
                <a:gd name="T90" fmla="*/ 108 w 962"/>
                <a:gd name="T91" fmla="*/ 107 h 1498"/>
                <a:gd name="T92" fmla="*/ 93 w 962"/>
                <a:gd name="T93" fmla="*/ 42 h 1498"/>
                <a:gd name="T94" fmla="*/ 75 w 962"/>
                <a:gd name="T95" fmla="*/ 0 h 1498"/>
                <a:gd name="T96" fmla="*/ 71 w 962"/>
                <a:gd name="T97" fmla="*/ 6 h 1498"/>
                <a:gd name="T98" fmla="*/ 71 w 962"/>
                <a:gd name="T99" fmla="*/ 6 h 14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2"/>
                <a:gd name="T151" fmla="*/ 0 h 1498"/>
                <a:gd name="T152" fmla="*/ 962 w 962"/>
                <a:gd name="T153" fmla="*/ 1498 h 14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2" h="1498">
                  <a:moveTo>
                    <a:pt x="283" y="23"/>
                  </a:moveTo>
                  <a:lnTo>
                    <a:pt x="352" y="190"/>
                  </a:lnTo>
                  <a:lnTo>
                    <a:pt x="333" y="228"/>
                  </a:lnTo>
                  <a:lnTo>
                    <a:pt x="380" y="391"/>
                  </a:lnTo>
                  <a:lnTo>
                    <a:pt x="293" y="329"/>
                  </a:lnTo>
                  <a:lnTo>
                    <a:pt x="365" y="479"/>
                  </a:lnTo>
                  <a:lnTo>
                    <a:pt x="331" y="511"/>
                  </a:lnTo>
                  <a:lnTo>
                    <a:pt x="395" y="545"/>
                  </a:lnTo>
                  <a:lnTo>
                    <a:pt x="403" y="663"/>
                  </a:lnTo>
                  <a:lnTo>
                    <a:pt x="323" y="736"/>
                  </a:lnTo>
                  <a:lnTo>
                    <a:pt x="412" y="760"/>
                  </a:lnTo>
                  <a:lnTo>
                    <a:pt x="352" y="810"/>
                  </a:lnTo>
                  <a:lnTo>
                    <a:pt x="302" y="874"/>
                  </a:lnTo>
                  <a:lnTo>
                    <a:pt x="158" y="891"/>
                  </a:lnTo>
                  <a:lnTo>
                    <a:pt x="91" y="914"/>
                  </a:lnTo>
                  <a:lnTo>
                    <a:pt x="279" y="929"/>
                  </a:lnTo>
                  <a:lnTo>
                    <a:pt x="321" y="948"/>
                  </a:lnTo>
                  <a:lnTo>
                    <a:pt x="201" y="966"/>
                  </a:lnTo>
                  <a:lnTo>
                    <a:pt x="85" y="968"/>
                  </a:lnTo>
                  <a:lnTo>
                    <a:pt x="0" y="1082"/>
                  </a:lnTo>
                  <a:lnTo>
                    <a:pt x="116" y="1011"/>
                  </a:lnTo>
                  <a:lnTo>
                    <a:pt x="222" y="1009"/>
                  </a:lnTo>
                  <a:lnTo>
                    <a:pt x="297" y="1009"/>
                  </a:lnTo>
                  <a:lnTo>
                    <a:pt x="418" y="1021"/>
                  </a:lnTo>
                  <a:lnTo>
                    <a:pt x="317" y="1044"/>
                  </a:lnTo>
                  <a:lnTo>
                    <a:pt x="289" y="1085"/>
                  </a:lnTo>
                  <a:lnTo>
                    <a:pt x="432" y="1093"/>
                  </a:lnTo>
                  <a:lnTo>
                    <a:pt x="437" y="1122"/>
                  </a:lnTo>
                  <a:lnTo>
                    <a:pt x="500" y="1150"/>
                  </a:lnTo>
                  <a:lnTo>
                    <a:pt x="468" y="1217"/>
                  </a:lnTo>
                  <a:lnTo>
                    <a:pt x="544" y="1232"/>
                  </a:lnTo>
                  <a:lnTo>
                    <a:pt x="587" y="1268"/>
                  </a:lnTo>
                  <a:lnTo>
                    <a:pt x="669" y="1302"/>
                  </a:lnTo>
                  <a:lnTo>
                    <a:pt x="751" y="1361"/>
                  </a:lnTo>
                  <a:lnTo>
                    <a:pt x="909" y="1498"/>
                  </a:lnTo>
                  <a:lnTo>
                    <a:pt x="962" y="1498"/>
                  </a:lnTo>
                  <a:lnTo>
                    <a:pt x="768" y="1359"/>
                  </a:lnTo>
                  <a:lnTo>
                    <a:pt x="721" y="1304"/>
                  </a:lnTo>
                  <a:lnTo>
                    <a:pt x="551" y="1150"/>
                  </a:lnTo>
                  <a:lnTo>
                    <a:pt x="506" y="1009"/>
                  </a:lnTo>
                  <a:lnTo>
                    <a:pt x="500" y="703"/>
                  </a:lnTo>
                  <a:lnTo>
                    <a:pt x="475" y="606"/>
                  </a:lnTo>
                  <a:lnTo>
                    <a:pt x="475" y="488"/>
                  </a:lnTo>
                  <a:lnTo>
                    <a:pt x="525" y="340"/>
                  </a:lnTo>
                  <a:lnTo>
                    <a:pt x="477" y="439"/>
                  </a:lnTo>
                  <a:lnTo>
                    <a:pt x="432" y="429"/>
                  </a:lnTo>
                  <a:lnTo>
                    <a:pt x="371" y="165"/>
                  </a:lnTo>
                  <a:lnTo>
                    <a:pt x="298" y="0"/>
                  </a:lnTo>
                  <a:lnTo>
                    <a:pt x="28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3" name="Freeform 154"/>
            <p:cNvSpPr>
              <a:spLocks/>
            </p:cNvSpPr>
            <p:nvPr/>
          </p:nvSpPr>
          <p:spPr bwMode="auto">
            <a:xfrm>
              <a:off x="2246" y="2257"/>
              <a:ext cx="429" cy="781"/>
            </a:xfrm>
            <a:custGeom>
              <a:avLst/>
              <a:gdLst>
                <a:gd name="T0" fmla="*/ 0 w 860"/>
                <a:gd name="T1" fmla="*/ 326 h 1561"/>
                <a:gd name="T2" fmla="*/ 31 w 860"/>
                <a:gd name="T3" fmla="*/ 265 h 1561"/>
                <a:gd name="T4" fmla="*/ 62 w 860"/>
                <a:gd name="T5" fmla="*/ 179 h 1561"/>
                <a:gd name="T6" fmla="*/ 91 w 860"/>
                <a:gd name="T7" fmla="*/ 93 h 1561"/>
                <a:gd name="T8" fmla="*/ 107 w 860"/>
                <a:gd name="T9" fmla="*/ 9 h 1561"/>
                <a:gd name="T10" fmla="*/ 123 w 860"/>
                <a:gd name="T11" fmla="*/ 3 h 1561"/>
                <a:gd name="T12" fmla="*/ 100 w 860"/>
                <a:gd name="T13" fmla="*/ 83 h 1561"/>
                <a:gd name="T14" fmla="*/ 70 w 860"/>
                <a:gd name="T15" fmla="*/ 199 h 1561"/>
                <a:gd name="T16" fmla="*/ 62 w 860"/>
                <a:gd name="T17" fmla="*/ 204 h 1561"/>
                <a:gd name="T18" fmla="*/ 64 w 860"/>
                <a:gd name="T19" fmla="*/ 211 h 1561"/>
                <a:gd name="T20" fmla="*/ 70 w 860"/>
                <a:gd name="T21" fmla="*/ 214 h 1561"/>
                <a:gd name="T22" fmla="*/ 79 w 860"/>
                <a:gd name="T23" fmla="*/ 214 h 1561"/>
                <a:gd name="T24" fmla="*/ 65 w 860"/>
                <a:gd name="T25" fmla="*/ 226 h 1561"/>
                <a:gd name="T26" fmla="*/ 44 w 860"/>
                <a:gd name="T27" fmla="*/ 262 h 1561"/>
                <a:gd name="T28" fmla="*/ 74 w 860"/>
                <a:gd name="T29" fmla="*/ 238 h 1561"/>
                <a:gd name="T30" fmla="*/ 86 w 860"/>
                <a:gd name="T31" fmla="*/ 211 h 1561"/>
                <a:gd name="T32" fmla="*/ 86 w 860"/>
                <a:gd name="T33" fmla="*/ 190 h 1561"/>
                <a:gd name="T34" fmla="*/ 107 w 860"/>
                <a:gd name="T35" fmla="*/ 117 h 1561"/>
                <a:gd name="T36" fmla="*/ 117 w 860"/>
                <a:gd name="T37" fmla="*/ 63 h 1561"/>
                <a:gd name="T38" fmla="*/ 150 w 860"/>
                <a:gd name="T39" fmla="*/ 12 h 1561"/>
                <a:gd name="T40" fmla="*/ 166 w 860"/>
                <a:gd name="T41" fmla="*/ 0 h 1561"/>
                <a:gd name="T42" fmla="*/ 175 w 860"/>
                <a:gd name="T43" fmla="*/ 22 h 1561"/>
                <a:gd name="T44" fmla="*/ 173 w 860"/>
                <a:gd name="T45" fmla="*/ 36 h 1561"/>
                <a:gd name="T46" fmla="*/ 149 w 860"/>
                <a:gd name="T47" fmla="*/ 66 h 1561"/>
                <a:gd name="T48" fmla="*/ 147 w 860"/>
                <a:gd name="T49" fmla="*/ 76 h 1561"/>
                <a:gd name="T50" fmla="*/ 173 w 860"/>
                <a:gd name="T51" fmla="*/ 64 h 1561"/>
                <a:gd name="T52" fmla="*/ 171 w 860"/>
                <a:gd name="T53" fmla="*/ 76 h 1561"/>
                <a:gd name="T54" fmla="*/ 133 w 860"/>
                <a:gd name="T55" fmla="*/ 83 h 1561"/>
                <a:gd name="T56" fmla="*/ 149 w 860"/>
                <a:gd name="T57" fmla="*/ 85 h 1561"/>
                <a:gd name="T58" fmla="*/ 146 w 860"/>
                <a:gd name="T59" fmla="*/ 90 h 1561"/>
                <a:gd name="T60" fmla="*/ 132 w 860"/>
                <a:gd name="T61" fmla="*/ 96 h 1561"/>
                <a:gd name="T62" fmla="*/ 115 w 860"/>
                <a:gd name="T63" fmla="*/ 161 h 1561"/>
                <a:gd name="T64" fmla="*/ 137 w 860"/>
                <a:gd name="T65" fmla="*/ 159 h 1561"/>
                <a:gd name="T66" fmla="*/ 172 w 860"/>
                <a:gd name="T67" fmla="*/ 149 h 1561"/>
                <a:gd name="T68" fmla="*/ 214 w 860"/>
                <a:gd name="T69" fmla="*/ 153 h 1561"/>
                <a:gd name="T70" fmla="*/ 175 w 860"/>
                <a:gd name="T71" fmla="*/ 155 h 1561"/>
                <a:gd name="T72" fmla="*/ 141 w 860"/>
                <a:gd name="T73" fmla="*/ 163 h 1561"/>
                <a:gd name="T74" fmla="*/ 122 w 860"/>
                <a:gd name="T75" fmla="*/ 176 h 1561"/>
                <a:gd name="T76" fmla="*/ 125 w 860"/>
                <a:gd name="T77" fmla="*/ 191 h 1561"/>
                <a:gd name="T78" fmla="*/ 119 w 860"/>
                <a:gd name="T79" fmla="*/ 203 h 1561"/>
                <a:gd name="T80" fmla="*/ 126 w 860"/>
                <a:gd name="T81" fmla="*/ 237 h 1561"/>
                <a:gd name="T82" fmla="*/ 135 w 860"/>
                <a:gd name="T83" fmla="*/ 246 h 1561"/>
                <a:gd name="T84" fmla="*/ 139 w 860"/>
                <a:gd name="T85" fmla="*/ 224 h 1561"/>
                <a:gd name="T86" fmla="*/ 147 w 860"/>
                <a:gd name="T87" fmla="*/ 213 h 1561"/>
                <a:gd name="T88" fmla="*/ 142 w 860"/>
                <a:gd name="T89" fmla="*/ 259 h 1561"/>
                <a:gd name="T90" fmla="*/ 149 w 860"/>
                <a:gd name="T91" fmla="*/ 287 h 1561"/>
                <a:gd name="T92" fmla="*/ 152 w 860"/>
                <a:gd name="T93" fmla="*/ 327 h 1561"/>
                <a:gd name="T94" fmla="*/ 146 w 860"/>
                <a:gd name="T95" fmla="*/ 307 h 1561"/>
                <a:gd name="T96" fmla="*/ 141 w 860"/>
                <a:gd name="T97" fmla="*/ 269 h 1561"/>
                <a:gd name="T98" fmla="*/ 130 w 860"/>
                <a:gd name="T99" fmla="*/ 251 h 1561"/>
                <a:gd name="T100" fmla="*/ 117 w 860"/>
                <a:gd name="T101" fmla="*/ 227 h 1561"/>
                <a:gd name="T102" fmla="*/ 108 w 860"/>
                <a:gd name="T103" fmla="*/ 191 h 1561"/>
                <a:gd name="T104" fmla="*/ 101 w 860"/>
                <a:gd name="T105" fmla="*/ 233 h 1561"/>
                <a:gd name="T106" fmla="*/ 90 w 860"/>
                <a:gd name="T107" fmla="*/ 333 h 1561"/>
                <a:gd name="T108" fmla="*/ 94 w 860"/>
                <a:gd name="T109" fmla="*/ 391 h 1561"/>
                <a:gd name="T110" fmla="*/ 64 w 860"/>
                <a:gd name="T111" fmla="*/ 380 h 1561"/>
                <a:gd name="T112" fmla="*/ 33 w 860"/>
                <a:gd name="T113" fmla="*/ 355 h 1561"/>
                <a:gd name="T114" fmla="*/ 0 w 860"/>
                <a:gd name="T115" fmla="*/ 326 h 1561"/>
                <a:gd name="T116" fmla="*/ 0 w 860"/>
                <a:gd name="T117" fmla="*/ 326 h 15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60"/>
                <a:gd name="T178" fmla="*/ 0 h 1561"/>
                <a:gd name="T179" fmla="*/ 860 w 860"/>
                <a:gd name="T180" fmla="*/ 1561 h 15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60" h="1561">
                  <a:moveTo>
                    <a:pt x="0" y="1301"/>
                  </a:moveTo>
                  <a:lnTo>
                    <a:pt x="124" y="1057"/>
                  </a:lnTo>
                  <a:lnTo>
                    <a:pt x="249" y="715"/>
                  </a:lnTo>
                  <a:lnTo>
                    <a:pt x="365" y="371"/>
                  </a:lnTo>
                  <a:lnTo>
                    <a:pt x="432" y="34"/>
                  </a:lnTo>
                  <a:lnTo>
                    <a:pt x="495" y="12"/>
                  </a:lnTo>
                  <a:lnTo>
                    <a:pt x="400" y="331"/>
                  </a:lnTo>
                  <a:lnTo>
                    <a:pt x="280" y="793"/>
                  </a:lnTo>
                  <a:lnTo>
                    <a:pt x="249" y="816"/>
                  </a:lnTo>
                  <a:lnTo>
                    <a:pt x="259" y="841"/>
                  </a:lnTo>
                  <a:lnTo>
                    <a:pt x="280" y="856"/>
                  </a:lnTo>
                  <a:lnTo>
                    <a:pt x="316" y="854"/>
                  </a:lnTo>
                  <a:lnTo>
                    <a:pt x="261" y="903"/>
                  </a:lnTo>
                  <a:lnTo>
                    <a:pt x="177" y="1046"/>
                  </a:lnTo>
                  <a:lnTo>
                    <a:pt x="297" y="951"/>
                  </a:lnTo>
                  <a:lnTo>
                    <a:pt x="344" y="841"/>
                  </a:lnTo>
                  <a:lnTo>
                    <a:pt x="344" y="759"/>
                  </a:lnTo>
                  <a:lnTo>
                    <a:pt x="428" y="466"/>
                  </a:lnTo>
                  <a:lnTo>
                    <a:pt x="472" y="249"/>
                  </a:lnTo>
                  <a:lnTo>
                    <a:pt x="601" y="48"/>
                  </a:lnTo>
                  <a:lnTo>
                    <a:pt x="668" y="0"/>
                  </a:lnTo>
                  <a:lnTo>
                    <a:pt x="702" y="86"/>
                  </a:lnTo>
                  <a:lnTo>
                    <a:pt x="696" y="141"/>
                  </a:lnTo>
                  <a:lnTo>
                    <a:pt x="599" y="261"/>
                  </a:lnTo>
                  <a:lnTo>
                    <a:pt x="592" y="302"/>
                  </a:lnTo>
                  <a:lnTo>
                    <a:pt x="696" y="255"/>
                  </a:lnTo>
                  <a:lnTo>
                    <a:pt x="687" y="304"/>
                  </a:lnTo>
                  <a:lnTo>
                    <a:pt x="536" y="331"/>
                  </a:lnTo>
                  <a:lnTo>
                    <a:pt x="599" y="337"/>
                  </a:lnTo>
                  <a:lnTo>
                    <a:pt x="586" y="359"/>
                  </a:lnTo>
                  <a:lnTo>
                    <a:pt x="529" y="384"/>
                  </a:lnTo>
                  <a:lnTo>
                    <a:pt x="462" y="643"/>
                  </a:lnTo>
                  <a:lnTo>
                    <a:pt x="552" y="633"/>
                  </a:lnTo>
                  <a:lnTo>
                    <a:pt x="692" y="595"/>
                  </a:lnTo>
                  <a:lnTo>
                    <a:pt x="860" y="609"/>
                  </a:lnTo>
                  <a:lnTo>
                    <a:pt x="702" y="618"/>
                  </a:lnTo>
                  <a:lnTo>
                    <a:pt x="567" y="652"/>
                  </a:lnTo>
                  <a:lnTo>
                    <a:pt x="491" y="702"/>
                  </a:lnTo>
                  <a:lnTo>
                    <a:pt x="504" y="764"/>
                  </a:lnTo>
                  <a:lnTo>
                    <a:pt x="479" y="812"/>
                  </a:lnTo>
                  <a:lnTo>
                    <a:pt x="506" y="945"/>
                  </a:lnTo>
                  <a:lnTo>
                    <a:pt x="544" y="983"/>
                  </a:lnTo>
                  <a:lnTo>
                    <a:pt x="557" y="894"/>
                  </a:lnTo>
                  <a:lnTo>
                    <a:pt x="592" y="850"/>
                  </a:lnTo>
                  <a:lnTo>
                    <a:pt x="571" y="1036"/>
                  </a:lnTo>
                  <a:lnTo>
                    <a:pt x="599" y="1147"/>
                  </a:lnTo>
                  <a:lnTo>
                    <a:pt x="609" y="1306"/>
                  </a:lnTo>
                  <a:lnTo>
                    <a:pt x="588" y="1228"/>
                  </a:lnTo>
                  <a:lnTo>
                    <a:pt x="567" y="1074"/>
                  </a:lnTo>
                  <a:lnTo>
                    <a:pt x="523" y="1002"/>
                  </a:lnTo>
                  <a:lnTo>
                    <a:pt x="472" y="907"/>
                  </a:lnTo>
                  <a:lnTo>
                    <a:pt x="434" y="761"/>
                  </a:lnTo>
                  <a:lnTo>
                    <a:pt x="405" y="930"/>
                  </a:lnTo>
                  <a:lnTo>
                    <a:pt x="362" y="1329"/>
                  </a:lnTo>
                  <a:lnTo>
                    <a:pt x="379" y="1561"/>
                  </a:lnTo>
                  <a:lnTo>
                    <a:pt x="259" y="1517"/>
                  </a:lnTo>
                  <a:lnTo>
                    <a:pt x="135" y="1417"/>
                  </a:lnTo>
                  <a:lnTo>
                    <a:pt x="0" y="13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4" name="Freeform 155"/>
            <p:cNvSpPr>
              <a:spLocks/>
            </p:cNvSpPr>
            <p:nvPr/>
          </p:nvSpPr>
          <p:spPr bwMode="auto">
            <a:xfrm>
              <a:off x="2208" y="2046"/>
              <a:ext cx="379" cy="826"/>
            </a:xfrm>
            <a:custGeom>
              <a:avLst/>
              <a:gdLst>
                <a:gd name="T0" fmla="*/ 109 w 759"/>
                <a:gd name="T1" fmla="*/ 116 h 1652"/>
                <a:gd name="T2" fmla="*/ 77 w 759"/>
                <a:gd name="T3" fmla="*/ 131 h 1652"/>
                <a:gd name="T4" fmla="*/ 98 w 759"/>
                <a:gd name="T5" fmla="*/ 108 h 1652"/>
                <a:gd name="T6" fmla="*/ 86 w 759"/>
                <a:gd name="T7" fmla="*/ 78 h 1652"/>
                <a:gd name="T8" fmla="*/ 77 w 759"/>
                <a:gd name="T9" fmla="*/ 71 h 1652"/>
                <a:gd name="T10" fmla="*/ 76 w 759"/>
                <a:gd name="T11" fmla="*/ 83 h 1652"/>
                <a:gd name="T12" fmla="*/ 58 w 759"/>
                <a:gd name="T13" fmla="*/ 122 h 1652"/>
                <a:gd name="T14" fmla="*/ 41 w 759"/>
                <a:gd name="T15" fmla="*/ 292 h 1652"/>
                <a:gd name="T16" fmla="*/ 0 w 759"/>
                <a:gd name="T17" fmla="*/ 413 h 1652"/>
                <a:gd name="T18" fmla="*/ 30 w 759"/>
                <a:gd name="T19" fmla="*/ 195 h 1652"/>
                <a:gd name="T20" fmla="*/ 28 w 759"/>
                <a:gd name="T21" fmla="*/ 74 h 1652"/>
                <a:gd name="T22" fmla="*/ 38 w 759"/>
                <a:gd name="T23" fmla="*/ 22 h 1652"/>
                <a:gd name="T24" fmla="*/ 33 w 759"/>
                <a:gd name="T25" fmla="*/ 0 h 1652"/>
                <a:gd name="T26" fmla="*/ 58 w 759"/>
                <a:gd name="T27" fmla="*/ 37 h 1652"/>
                <a:gd name="T28" fmla="*/ 106 w 759"/>
                <a:gd name="T29" fmla="*/ 55 h 1652"/>
                <a:gd name="T30" fmla="*/ 133 w 759"/>
                <a:gd name="T31" fmla="*/ 67 h 1652"/>
                <a:gd name="T32" fmla="*/ 174 w 759"/>
                <a:gd name="T33" fmla="*/ 82 h 1652"/>
                <a:gd name="T34" fmla="*/ 188 w 759"/>
                <a:gd name="T35" fmla="*/ 99 h 1652"/>
                <a:gd name="T36" fmla="*/ 189 w 759"/>
                <a:gd name="T37" fmla="*/ 114 h 1652"/>
                <a:gd name="T38" fmla="*/ 184 w 759"/>
                <a:gd name="T39" fmla="*/ 103 h 1652"/>
                <a:gd name="T40" fmla="*/ 162 w 759"/>
                <a:gd name="T41" fmla="*/ 115 h 1652"/>
                <a:gd name="T42" fmla="*/ 179 w 759"/>
                <a:gd name="T43" fmla="*/ 100 h 1652"/>
                <a:gd name="T44" fmla="*/ 167 w 759"/>
                <a:gd name="T45" fmla="*/ 87 h 1652"/>
                <a:gd name="T46" fmla="*/ 141 w 759"/>
                <a:gd name="T47" fmla="*/ 75 h 1652"/>
                <a:gd name="T48" fmla="*/ 122 w 759"/>
                <a:gd name="T49" fmla="*/ 73 h 1652"/>
                <a:gd name="T50" fmla="*/ 96 w 759"/>
                <a:gd name="T51" fmla="*/ 83 h 1652"/>
                <a:gd name="T52" fmla="*/ 103 w 759"/>
                <a:gd name="T53" fmla="*/ 104 h 1652"/>
                <a:gd name="T54" fmla="*/ 119 w 759"/>
                <a:gd name="T55" fmla="*/ 95 h 1652"/>
                <a:gd name="T56" fmla="*/ 105 w 759"/>
                <a:gd name="T57" fmla="*/ 112 h 1652"/>
                <a:gd name="T58" fmla="*/ 126 w 759"/>
                <a:gd name="T59" fmla="*/ 113 h 1652"/>
                <a:gd name="T60" fmla="*/ 109 w 759"/>
                <a:gd name="T61" fmla="*/ 116 h 1652"/>
                <a:gd name="T62" fmla="*/ 109 w 759"/>
                <a:gd name="T63" fmla="*/ 116 h 16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59"/>
                <a:gd name="T97" fmla="*/ 0 h 1652"/>
                <a:gd name="T98" fmla="*/ 759 w 759"/>
                <a:gd name="T99" fmla="*/ 1652 h 165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59" h="1652">
                  <a:moveTo>
                    <a:pt x="436" y="466"/>
                  </a:moveTo>
                  <a:lnTo>
                    <a:pt x="308" y="523"/>
                  </a:lnTo>
                  <a:lnTo>
                    <a:pt x="392" y="432"/>
                  </a:lnTo>
                  <a:lnTo>
                    <a:pt x="344" y="312"/>
                  </a:lnTo>
                  <a:lnTo>
                    <a:pt x="308" y="283"/>
                  </a:lnTo>
                  <a:lnTo>
                    <a:pt x="306" y="331"/>
                  </a:lnTo>
                  <a:lnTo>
                    <a:pt x="232" y="489"/>
                  </a:lnTo>
                  <a:lnTo>
                    <a:pt x="166" y="1167"/>
                  </a:lnTo>
                  <a:lnTo>
                    <a:pt x="0" y="1652"/>
                  </a:lnTo>
                  <a:lnTo>
                    <a:pt x="120" y="780"/>
                  </a:lnTo>
                  <a:lnTo>
                    <a:pt x="112" y="295"/>
                  </a:lnTo>
                  <a:lnTo>
                    <a:pt x="154" y="88"/>
                  </a:lnTo>
                  <a:lnTo>
                    <a:pt x="135" y="0"/>
                  </a:lnTo>
                  <a:lnTo>
                    <a:pt x="234" y="148"/>
                  </a:lnTo>
                  <a:lnTo>
                    <a:pt x="426" y="222"/>
                  </a:lnTo>
                  <a:lnTo>
                    <a:pt x="533" y="266"/>
                  </a:lnTo>
                  <a:lnTo>
                    <a:pt x="696" y="327"/>
                  </a:lnTo>
                  <a:lnTo>
                    <a:pt x="753" y="394"/>
                  </a:lnTo>
                  <a:lnTo>
                    <a:pt x="759" y="456"/>
                  </a:lnTo>
                  <a:lnTo>
                    <a:pt x="738" y="409"/>
                  </a:lnTo>
                  <a:lnTo>
                    <a:pt x="649" y="460"/>
                  </a:lnTo>
                  <a:lnTo>
                    <a:pt x="719" y="397"/>
                  </a:lnTo>
                  <a:lnTo>
                    <a:pt x="671" y="346"/>
                  </a:lnTo>
                  <a:lnTo>
                    <a:pt x="567" y="299"/>
                  </a:lnTo>
                  <a:lnTo>
                    <a:pt x="491" y="289"/>
                  </a:lnTo>
                  <a:lnTo>
                    <a:pt x="384" y="331"/>
                  </a:lnTo>
                  <a:lnTo>
                    <a:pt x="413" y="418"/>
                  </a:lnTo>
                  <a:lnTo>
                    <a:pt x="479" y="378"/>
                  </a:lnTo>
                  <a:lnTo>
                    <a:pt x="422" y="451"/>
                  </a:lnTo>
                  <a:lnTo>
                    <a:pt x="504" y="453"/>
                  </a:lnTo>
                  <a:lnTo>
                    <a:pt x="436" y="4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5" name="Freeform 156"/>
            <p:cNvSpPr>
              <a:spLocks/>
            </p:cNvSpPr>
            <p:nvPr/>
          </p:nvSpPr>
          <p:spPr bwMode="auto">
            <a:xfrm>
              <a:off x="2116" y="2140"/>
              <a:ext cx="136" cy="324"/>
            </a:xfrm>
            <a:custGeom>
              <a:avLst/>
              <a:gdLst>
                <a:gd name="T0" fmla="*/ 22 w 272"/>
                <a:gd name="T1" fmla="*/ 0 h 649"/>
                <a:gd name="T2" fmla="*/ 20 w 272"/>
                <a:gd name="T3" fmla="*/ 17 h 649"/>
                <a:gd name="T4" fmla="*/ 0 w 272"/>
                <a:gd name="T5" fmla="*/ 45 h 649"/>
                <a:gd name="T6" fmla="*/ 15 w 272"/>
                <a:gd name="T7" fmla="*/ 32 h 649"/>
                <a:gd name="T8" fmla="*/ 27 w 272"/>
                <a:gd name="T9" fmla="*/ 14 h 649"/>
                <a:gd name="T10" fmla="*/ 34 w 272"/>
                <a:gd name="T11" fmla="*/ 19 h 649"/>
                <a:gd name="T12" fmla="*/ 22 w 272"/>
                <a:gd name="T13" fmla="*/ 33 h 649"/>
                <a:gd name="T14" fmla="*/ 12 w 272"/>
                <a:gd name="T15" fmla="*/ 56 h 649"/>
                <a:gd name="T16" fmla="*/ 10 w 272"/>
                <a:gd name="T17" fmla="*/ 118 h 649"/>
                <a:gd name="T18" fmla="*/ 18 w 272"/>
                <a:gd name="T19" fmla="*/ 159 h 649"/>
                <a:gd name="T20" fmla="*/ 17 w 272"/>
                <a:gd name="T21" fmla="*/ 115 h 649"/>
                <a:gd name="T22" fmla="*/ 30 w 272"/>
                <a:gd name="T23" fmla="*/ 132 h 649"/>
                <a:gd name="T24" fmla="*/ 22 w 272"/>
                <a:gd name="T25" fmla="*/ 69 h 649"/>
                <a:gd name="T26" fmla="*/ 27 w 272"/>
                <a:gd name="T27" fmla="*/ 38 h 649"/>
                <a:gd name="T28" fmla="*/ 34 w 272"/>
                <a:gd name="T29" fmla="*/ 25 h 649"/>
                <a:gd name="T30" fmla="*/ 33 w 272"/>
                <a:gd name="T31" fmla="*/ 39 h 649"/>
                <a:gd name="T32" fmla="*/ 42 w 272"/>
                <a:gd name="T33" fmla="*/ 54 h 649"/>
                <a:gd name="T34" fmla="*/ 40 w 272"/>
                <a:gd name="T35" fmla="*/ 38 h 649"/>
                <a:gd name="T36" fmla="*/ 42 w 272"/>
                <a:gd name="T37" fmla="*/ 20 h 649"/>
                <a:gd name="T38" fmla="*/ 56 w 272"/>
                <a:gd name="T39" fmla="*/ 42 h 649"/>
                <a:gd name="T40" fmla="*/ 55 w 272"/>
                <a:gd name="T41" fmla="*/ 58 h 649"/>
                <a:gd name="T42" fmla="*/ 56 w 272"/>
                <a:gd name="T43" fmla="*/ 79 h 649"/>
                <a:gd name="T44" fmla="*/ 58 w 272"/>
                <a:gd name="T45" fmla="*/ 162 h 649"/>
                <a:gd name="T46" fmla="*/ 68 w 272"/>
                <a:gd name="T47" fmla="*/ 83 h 649"/>
                <a:gd name="T48" fmla="*/ 65 w 272"/>
                <a:gd name="T49" fmla="*/ 55 h 649"/>
                <a:gd name="T50" fmla="*/ 57 w 272"/>
                <a:gd name="T51" fmla="*/ 30 h 649"/>
                <a:gd name="T52" fmla="*/ 48 w 272"/>
                <a:gd name="T53" fmla="*/ 13 h 649"/>
                <a:gd name="T54" fmla="*/ 33 w 272"/>
                <a:gd name="T55" fmla="*/ 10 h 649"/>
                <a:gd name="T56" fmla="*/ 22 w 272"/>
                <a:gd name="T57" fmla="*/ 0 h 649"/>
                <a:gd name="T58" fmla="*/ 22 w 272"/>
                <a:gd name="T59" fmla="*/ 0 h 64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2"/>
                <a:gd name="T91" fmla="*/ 0 h 649"/>
                <a:gd name="T92" fmla="*/ 272 w 272"/>
                <a:gd name="T93" fmla="*/ 649 h 64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2" h="649">
                  <a:moveTo>
                    <a:pt x="91" y="0"/>
                  </a:moveTo>
                  <a:lnTo>
                    <a:pt x="81" y="71"/>
                  </a:lnTo>
                  <a:lnTo>
                    <a:pt x="0" y="181"/>
                  </a:lnTo>
                  <a:lnTo>
                    <a:pt x="62" y="130"/>
                  </a:lnTo>
                  <a:lnTo>
                    <a:pt x="110" y="57"/>
                  </a:lnTo>
                  <a:lnTo>
                    <a:pt x="139" y="76"/>
                  </a:lnTo>
                  <a:lnTo>
                    <a:pt x="89" y="135"/>
                  </a:lnTo>
                  <a:lnTo>
                    <a:pt x="51" y="227"/>
                  </a:lnTo>
                  <a:lnTo>
                    <a:pt x="43" y="474"/>
                  </a:lnTo>
                  <a:lnTo>
                    <a:pt x="72" y="639"/>
                  </a:lnTo>
                  <a:lnTo>
                    <a:pt x="70" y="460"/>
                  </a:lnTo>
                  <a:lnTo>
                    <a:pt x="120" y="531"/>
                  </a:lnTo>
                  <a:lnTo>
                    <a:pt x="91" y="278"/>
                  </a:lnTo>
                  <a:lnTo>
                    <a:pt x="108" y="154"/>
                  </a:lnTo>
                  <a:lnTo>
                    <a:pt x="139" y="101"/>
                  </a:lnTo>
                  <a:lnTo>
                    <a:pt x="129" y="158"/>
                  </a:lnTo>
                  <a:lnTo>
                    <a:pt x="171" y="217"/>
                  </a:lnTo>
                  <a:lnTo>
                    <a:pt x="161" y="154"/>
                  </a:lnTo>
                  <a:lnTo>
                    <a:pt x="171" y="82"/>
                  </a:lnTo>
                  <a:lnTo>
                    <a:pt x="226" y="168"/>
                  </a:lnTo>
                  <a:lnTo>
                    <a:pt x="220" y="234"/>
                  </a:lnTo>
                  <a:lnTo>
                    <a:pt x="224" y="316"/>
                  </a:lnTo>
                  <a:lnTo>
                    <a:pt x="234" y="649"/>
                  </a:lnTo>
                  <a:lnTo>
                    <a:pt x="272" y="335"/>
                  </a:lnTo>
                  <a:lnTo>
                    <a:pt x="258" y="221"/>
                  </a:lnTo>
                  <a:lnTo>
                    <a:pt x="230" y="120"/>
                  </a:lnTo>
                  <a:lnTo>
                    <a:pt x="192" y="54"/>
                  </a:lnTo>
                  <a:lnTo>
                    <a:pt x="129" y="4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6" name="Freeform 157"/>
            <p:cNvSpPr>
              <a:spLocks/>
            </p:cNvSpPr>
            <p:nvPr/>
          </p:nvSpPr>
          <p:spPr bwMode="auto">
            <a:xfrm>
              <a:off x="1584" y="2178"/>
              <a:ext cx="273" cy="871"/>
            </a:xfrm>
            <a:custGeom>
              <a:avLst/>
              <a:gdLst>
                <a:gd name="T0" fmla="*/ 65 w 546"/>
                <a:gd name="T1" fmla="*/ 3 h 1742"/>
                <a:gd name="T2" fmla="*/ 51 w 546"/>
                <a:gd name="T3" fmla="*/ 22 h 1742"/>
                <a:gd name="T4" fmla="*/ 44 w 546"/>
                <a:gd name="T5" fmla="*/ 63 h 1742"/>
                <a:gd name="T6" fmla="*/ 36 w 546"/>
                <a:gd name="T7" fmla="*/ 78 h 1742"/>
                <a:gd name="T8" fmla="*/ 39 w 546"/>
                <a:gd name="T9" fmla="*/ 104 h 1742"/>
                <a:gd name="T10" fmla="*/ 22 w 546"/>
                <a:gd name="T11" fmla="*/ 137 h 1742"/>
                <a:gd name="T12" fmla="*/ 23 w 546"/>
                <a:gd name="T13" fmla="*/ 157 h 1742"/>
                <a:gd name="T14" fmla="*/ 2 w 546"/>
                <a:gd name="T15" fmla="*/ 205 h 1742"/>
                <a:gd name="T16" fmla="*/ 0 w 546"/>
                <a:gd name="T17" fmla="*/ 226 h 1742"/>
                <a:gd name="T18" fmla="*/ 0 w 546"/>
                <a:gd name="T19" fmla="*/ 242 h 1742"/>
                <a:gd name="T20" fmla="*/ 0 w 546"/>
                <a:gd name="T21" fmla="*/ 288 h 1742"/>
                <a:gd name="T22" fmla="*/ 1 w 546"/>
                <a:gd name="T23" fmla="*/ 310 h 1742"/>
                <a:gd name="T24" fmla="*/ 19 w 546"/>
                <a:gd name="T25" fmla="*/ 337 h 1742"/>
                <a:gd name="T26" fmla="*/ 95 w 546"/>
                <a:gd name="T27" fmla="*/ 419 h 1742"/>
                <a:gd name="T28" fmla="*/ 115 w 546"/>
                <a:gd name="T29" fmla="*/ 436 h 1742"/>
                <a:gd name="T30" fmla="*/ 106 w 546"/>
                <a:gd name="T31" fmla="*/ 413 h 1742"/>
                <a:gd name="T32" fmla="*/ 137 w 546"/>
                <a:gd name="T33" fmla="*/ 413 h 1742"/>
                <a:gd name="T34" fmla="*/ 88 w 546"/>
                <a:gd name="T35" fmla="*/ 387 h 1742"/>
                <a:gd name="T36" fmla="*/ 73 w 546"/>
                <a:gd name="T37" fmla="*/ 375 h 1742"/>
                <a:gd name="T38" fmla="*/ 68 w 546"/>
                <a:gd name="T39" fmla="*/ 341 h 1742"/>
                <a:gd name="T40" fmla="*/ 30 w 546"/>
                <a:gd name="T41" fmla="*/ 338 h 1742"/>
                <a:gd name="T42" fmla="*/ 12 w 546"/>
                <a:gd name="T43" fmla="*/ 312 h 1742"/>
                <a:gd name="T44" fmla="*/ 23 w 546"/>
                <a:gd name="T45" fmla="*/ 286 h 1742"/>
                <a:gd name="T46" fmla="*/ 43 w 546"/>
                <a:gd name="T47" fmla="*/ 268 h 1742"/>
                <a:gd name="T48" fmla="*/ 21 w 546"/>
                <a:gd name="T49" fmla="*/ 270 h 1742"/>
                <a:gd name="T50" fmla="*/ 4 w 546"/>
                <a:gd name="T51" fmla="*/ 289 h 1742"/>
                <a:gd name="T52" fmla="*/ 3 w 546"/>
                <a:gd name="T53" fmla="*/ 275 h 1742"/>
                <a:gd name="T54" fmla="*/ 3 w 546"/>
                <a:gd name="T55" fmla="*/ 269 h 1742"/>
                <a:gd name="T56" fmla="*/ 22 w 546"/>
                <a:gd name="T57" fmla="*/ 244 h 1742"/>
                <a:gd name="T58" fmla="*/ 4 w 546"/>
                <a:gd name="T59" fmla="*/ 244 h 1742"/>
                <a:gd name="T60" fmla="*/ 7 w 546"/>
                <a:gd name="T61" fmla="*/ 215 h 1742"/>
                <a:gd name="T62" fmla="*/ 51 w 546"/>
                <a:gd name="T63" fmla="*/ 218 h 1742"/>
                <a:gd name="T64" fmla="*/ 13 w 546"/>
                <a:gd name="T65" fmla="*/ 203 h 1742"/>
                <a:gd name="T66" fmla="*/ 29 w 546"/>
                <a:gd name="T67" fmla="*/ 145 h 1742"/>
                <a:gd name="T68" fmla="*/ 38 w 546"/>
                <a:gd name="T69" fmla="*/ 118 h 1742"/>
                <a:gd name="T70" fmla="*/ 65 w 546"/>
                <a:gd name="T71" fmla="*/ 153 h 1742"/>
                <a:gd name="T72" fmla="*/ 47 w 546"/>
                <a:gd name="T73" fmla="*/ 107 h 1742"/>
                <a:gd name="T74" fmla="*/ 47 w 546"/>
                <a:gd name="T75" fmla="*/ 77 h 1742"/>
                <a:gd name="T76" fmla="*/ 50 w 546"/>
                <a:gd name="T77" fmla="*/ 59 h 1742"/>
                <a:gd name="T78" fmla="*/ 58 w 546"/>
                <a:gd name="T79" fmla="*/ 70 h 1742"/>
                <a:gd name="T80" fmla="*/ 58 w 546"/>
                <a:gd name="T81" fmla="*/ 38 h 1742"/>
                <a:gd name="T82" fmla="*/ 65 w 546"/>
                <a:gd name="T83" fmla="*/ 14 h 1742"/>
                <a:gd name="T84" fmla="*/ 79 w 546"/>
                <a:gd name="T85" fmla="*/ 0 h 1742"/>
                <a:gd name="T86" fmla="*/ 65 w 546"/>
                <a:gd name="T87" fmla="*/ 3 h 1742"/>
                <a:gd name="T88" fmla="*/ 65 w 546"/>
                <a:gd name="T89" fmla="*/ 3 h 174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6"/>
                <a:gd name="T136" fmla="*/ 0 h 1742"/>
                <a:gd name="T137" fmla="*/ 546 w 546"/>
                <a:gd name="T138" fmla="*/ 1742 h 174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6" h="1742">
                  <a:moveTo>
                    <a:pt x="260" y="12"/>
                  </a:moveTo>
                  <a:lnTo>
                    <a:pt x="207" y="86"/>
                  </a:lnTo>
                  <a:lnTo>
                    <a:pt x="179" y="255"/>
                  </a:lnTo>
                  <a:lnTo>
                    <a:pt x="146" y="312"/>
                  </a:lnTo>
                  <a:lnTo>
                    <a:pt x="156" y="413"/>
                  </a:lnTo>
                  <a:lnTo>
                    <a:pt x="89" y="546"/>
                  </a:lnTo>
                  <a:lnTo>
                    <a:pt x="93" y="628"/>
                  </a:lnTo>
                  <a:lnTo>
                    <a:pt x="11" y="820"/>
                  </a:lnTo>
                  <a:lnTo>
                    <a:pt x="0" y="907"/>
                  </a:lnTo>
                  <a:lnTo>
                    <a:pt x="0" y="970"/>
                  </a:lnTo>
                  <a:lnTo>
                    <a:pt x="0" y="1151"/>
                  </a:lnTo>
                  <a:lnTo>
                    <a:pt x="6" y="1238"/>
                  </a:lnTo>
                  <a:lnTo>
                    <a:pt x="78" y="1345"/>
                  </a:lnTo>
                  <a:lnTo>
                    <a:pt x="382" y="1675"/>
                  </a:lnTo>
                  <a:lnTo>
                    <a:pt x="462" y="1742"/>
                  </a:lnTo>
                  <a:lnTo>
                    <a:pt x="426" y="1651"/>
                  </a:lnTo>
                  <a:lnTo>
                    <a:pt x="546" y="1649"/>
                  </a:lnTo>
                  <a:lnTo>
                    <a:pt x="352" y="1546"/>
                  </a:lnTo>
                  <a:lnTo>
                    <a:pt x="295" y="1500"/>
                  </a:lnTo>
                  <a:lnTo>
                    <a:pt x="270" y="1362"/>
                  </a:lnTo>
                  <a:lnTo>
                    <a:pt x="122" y="1352"/>
                  </a:lnTo>
                  <a:lnTo>
                    <a:pt x="49" y="1248"/>
                  </a:lnTo>
                  <a:lnTo>
                    <a:pt x="93" y="1143"/>
                  </a:lnTo>
                  <a:lnTo>
                    <a:pt x="175" y="1071"/>
                  </a:lnTo>
                  <a:lnTo>
                    <a:pt x="84" y="1080"/>
                  </a:lnTo>
                  <a:lnTo>
                    <a:pt x="17" y="1153"/>
                  </a:lnTo>
                  <a:lnTo>
                    <a:pt x="15" y="1099"/>
                  </a:lnTo>
                  <a:lnTo>
                    <a:pt x="15" y="1075"/>
                  </a:lnTo>
                  <a:lnTo>
                    <a:pt x="89" y="978"/>
                  </a:lnTo>
                  <a:lnTo>
                    <a:pt x="17" y="978"/>
                  </a:lnTo>
                  <a:lnTo>
                    <a:pt x="30" y="858"/>
                  </a:lnTo>
                  <a:lnTo>
                    <a:pt x="207" y="873"/>
                  </a:lnTo>
                  <a:lnTo>
                    <a:pt x="55" y="810"/>
                  </a:lnTo>
                  <a:lnTo>
                    <a:pt x="118" y="580"/>
                  </a:lnTo>
                  <a:lnTo>
                    <a:pt x="152" y="472"/>
                  </a:lnTo>
                  <a:lnTo>
                    <a:pt x="257" y="611"/>
                  </a:lnTo>
                  <a:lnTo>
                    <a:pt x="188" y="428"/>
                  </a:lnTo>
                  <a:lnTo>
                    <a:pt x="188" y="308"/>
                  </a:lnTo>
                  <a:lnTo>
                    <a:pt x="200" y="236"/>
                  </a:lnTo>
                  <a:lnTo>
                    <a:pt x="234" y="280"/>
                  </a:lnTo>
                  <a:lnTo>
                    <a:pt x="234" y="151"/>
                  </a:lnTo>
                  <a:lnTo>
                    <a:pt x="260" y="59"/>
                  </a:lnTo>
                  <a:lnTo>
                    <a:pt x="318" y="0"/>
                  </a:lnTo>
                  <a:lnTo>
                    <a:pt x="2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7" name="Freeform 158"/>
            <p:cNvSpPr>
              <a:spLocks/>
            </p:cNvSpPr>
            <p:nvPr/>
          </p:nvSpPr>
          <p:spPr bwMode="auto">
            <a:xfrm>
              <a:off x="1648" y="2758"/>
              <a:ext cx="45" cy="53"/>
            </a:xfrm>
            <a:custGeom>
              <a:avLst/>
              <a:gdLst>
                <a:gd name="T0" fmla="*/ 3 w 92"/>
                <a:gd name="T1" fmla="*/ 11 h 107"/>
                <a:gd name="T2" fmla="*/ 22 w 92"/>
                <a:gd name="T3" fmla="*/ 0 h 107"/>
                <a:gd name="T4" fmla="*/ 19 w 92"/>
                <a:gd name="T5" fmla="*/ 8 h 107"/>
                <a:gd name="T6" fmla="*/ 10 w 92"/>
                <a:gd name="T7" fmla="*/ 18 h 107"/>
                <a:gd name="T8" fmla="*/ 4 w 92"/>
                <a:gd name="T9" fmla="*/ 26 h 107"/>
                <a:gd name="T10" fmla="*/ 0 w 92"/>
                <a:gd name="T11" fmla="*/ 22 h 107"/>
                <a:gd name="T12" fmla="*/ 3 w 92"/>
                <a:gd name="T13" fmla="*/ 11 h 107"/>
                <a:gd name="T14" fmla="*/ 3 w 92"/>
                <a:gd name="T15" fmla="*/ 11 h 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2"/>
                <a:gd name="T25" fmla="*/ 0 h 107"/>
                <a:gd name="T26" fmla="*/ 92 w 92"/>
                <a:gd name="T27" fmla="*/ 107 h 1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2" h="107">
                  <a:moveTo>
                    <a:pt x="14" y="44"/>
                  </a:moveTo>
                  <a:lnTo>
                    <a:pt x="92" y="0"/>
                  </a:lnTo>
                  <a:lnTo>
                    <a:pt x="80" y="34"/>
                  </a:lnTo>
                  <a:lnTo>
                    <a:pt x="42" y="72"/>
                  </a:lnTo>
                  <a:lnTo>
                    <a:pt x="19" y="107"/>
                  </a:lnTo>
                  <a:lnTo>
                    <a:pt x="0" y="88"/>
                  </a:lnTo>
                  <a:lnTo>
                    <a:pt x="1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8" name="Freeform 159"/>
            <p:cNvSpPr>
              <a:spLocks/>
            </p:cNvSpPr>
            <p:nvPr/>
          </p:nvSpPr>
          <p:spPr bwMode="auto">
            <a:xfrm>
              <a:off x="1665" y="2696"/>
              <a:ext cx="71" cy="53"/>
            </a:xfrm>
            <a:custGeom>
              <a:avLst/>
              <a:gdLst>
                <a:gd name="T0" fmla="*/ 0 w 142"/>
                <a:gd name="T1" fmla="*/ 27 h 104"/>
                <a:gd name="T2" fmla="*/ 9 w 142"/>
                <a:gd name="T3" fmla="*/ 8 h 104"/>
                <a:gd name="T4" fmla="*/ 36 w 142"/>
                <a:gd name="T5" fmla="*/ 0 h 104"/>
                <a:gd name="T6" fmla="*/ 21 w 142"/>
                <a:gd name="T7" fmla="*/ 16 h 104"/>
                <a:gd name="T8" fmla="*/ 0 w 142"/>
                <a:gd name="T9" fmla="*/ 27 h 104"/>
                <a:gd name="T10" fmla="*/ 0 w 142"/>
                <a:gd name="T11" fmla="*/ 27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"/>
                <a:gd name="T19" fmla="*/ 0 h 104"/>
                <a:gd name="T20" fmla="*/ 142 w 142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2" h="104">
                  <a:moveTo>
                    <a:pt x="0" y="104"/>
                  </a:moveTo>
                  <a:lnTo>
                    <a:pt x="38" y="32"/>
                  </a:lnTo>
                  <a:lnTo>
                    <a:pt x="142" y="0"/>
                  </a:lnTo>
                  <a:lnTo>
                    <a:pt x="85" y="62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39" name="Freeform 160"/>
            <p:cNvSpPr>
              <a:spLocks/>
            </p:cNvSpPr>
            <p:nvPr/>
          </p:nvSpPr>
          <p:spPr bwMode="auto">
            <a:xfrm>
              <a:off x="1697" y="2730"/>
              <a:ext cx="119" cy="81"/>
            </a:xfrm>
            <a:custGeom>
              <a:avLst/>
              <a:gdLst>
                <a:gd name="T0" fmla="*/ 19 w 238"/>
                <a:gd name="T1" fmla="*/ 9 h 162"/>
                <a:gd name="T2" fmla="*/ 0 w 238"/>
                <a:gd name="T3" fmla="*/ 41 h 162"/>
                <a:gd name="T4" fmla="*/ 12 w 238"/>
                <a:gd name="T5" fmla="*/ 41 h 162"/>
                <a:gd name="T6" fmla="*/ 23 w 238"/>
                <a:gd name="T7" fmla="*/ 10 h 162"/>
                <a:gd name="T8" fmla="*/ 44 w 238"/>
                <a:gd name="T9" fmla="*/ 10 h 162"/>
                <a:gd name="T10" fmla="*/ 39 w 238"/>
                <a:gd name="T11" fmla="*/ 25 h 162"/>
                <a:gd name="T12" fmla="*/ 58 w 238"/>
                <a:gd name="T13" fmla="*/ 23 h 162"/>
                <a:gd name="T14" fmla="*/ 60 w 238"/>
                <a:gd name="T15" fmla="*/ 10 h 162"/>
                <a:gd name="T16" fmla="*/ 57 w 238"/>
                <a:gd name="T17" fmla="*/ 0 h 162"/>
                <a:gd name="T18" fmla="*/ 19 w 238"/>
                <a:gd name="T19" fmla="*/ 3 h 162"/>
                <a:gd name="T20" fmla="*/ 19 w 238"/>
                <a:gd name="T21" fmla="*/ 9 h 162"/>
                <a:gd name="T22" fmla="*/ 19 w 238"/>
                <a:gd name="T23" fmla="*/ 9 h 1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"/>
                <a:gd name="T37" fmla="*/ 0 h 162"/>
                <a:gd name="T38" fmla="*/ 238 w 238"/>
                <a:gd name="T39" fmla="*/ 162 h 1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" h="162">
                  <a:moveTo>
                    <a:pt x="73" y="36"/>
                  </a:moveTo>
                  <a:lnTo>
                    <a:pt x="0" y="162"/>
                  </a:lnTo>
                  <a:lnTo>
                    <a:pt x="46" y="162"/>
                  </a:lnTo>
                  <a:lnTo>
                    <a:pt x="92" y="42"/>
                  </a:lnTo>
                  <a:lnTo>
                    <a:pt x="175" y="42"/>
                  </a:lnTo>
                  <a:lnTo>
                    <a:pt x="156" y="103"/>
                  </a:lnTo>
                  <a:lnTo>
                    <a:pt x="232" y="93"/>
                  </a:lnTo>
                  <a:lnTo>
                    <a:pt x="238" y="42"/>
                  </a:lnTo>
                  <a:lnTo>
                    <a:pt x="228" y="0"/>
                  </a:lnTo>
                  <a:lnTo>
                    <a:pt x="73" y="13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0" name="Freeform 161"/>
            <p:cNvSpPr>
              <a:spLocks/>
            </p:cNvSpPr>
            <p:nvPr/>
          </p:nvSpPr>
          <p:spPr bwMode="auto">
            <a:xfrm>
              <a:off x="1787" y="3020"/>
              <a:ext cx="119" cy="110"/>
            </a:xfrm>
            <a:custGeom>
              <a:avLst/>
              <a:gdLst>
                <a:gd name="T0" fmla="*/ 15 w 238"/>
                <a:gd name="T1" fmla="*/ 17 h 219"/>
                <a:gd name="T2" fmla="*/ 9 w 238"/>
                <a:gd name="T3" fmla="*/ 19 h 219"/>
                <a:gd name="T4" fmla="*/ 17 w 238"/>
                <a:gd name="T5" fmla="*/ 25 h 219"/>
                <a:gd name="T6" fmla="*/ 26 w 238"/>
                <a:gd name="T7" fmla="*/ 24 h 219"/>
                <a:gd name="T8" fmla="*/ 27 w 238"/>
                <a:gd name="T9" fmla="*/ 29 h 219"/>
                <a:gd name="T10" fmla="*/ 22 w 238"/>
                <a:gd name="T11" fmla="*/ 30 h 219"/>
                <a:gd name="T12" fmla="*/ 27 w 238"/>
                <a:gd name="T13" fmla="*/ 39 h 219"/>
                <a:gd name="T14" fmla="*/ 39 w 238"/>
                <a:gd name="T15" fmla="*/ 36 h 219"/>
                <a:gd name="T16" fmla="*/ 43 w 238"/>
                <a:gd name="T17" fmla="*/ 38 h 219"/>
                <a:gd name="T18" fmla="*/ 35 w 238"/>
                <a:gd name="T19" fmla="*/ 39 h 219"/>
                <a:gd name="T20" fmla="*/ 35 w 238"/>
                <a:gd name="T21" fmla="*/ 46 h 219"/>
                <a:gd name="T22" fmla="*/ 42 w 238"/>
                <a:gd name="T23" fmla="*/ 48 h 219"/>
                <a:gd name="T24" fmla="*/ 46 w 238"/>
                <a:gd name="T25" fmla="*/ 45 h 219"/>
                <a:gd name="T26" fmla="*/ 60 w 238"/>
                <a:gd name="T27" fmla="*/ 55 h 219"/>
                <a:gd name="T28" fmla="*/ 46 w 238"/>
                <a:gd name="T29" fmla="*/ 54 h 219"/>
                <a:gd name="T30" fmla="*/ 29 w 238"/>
                <a:gd name="T31" fmla="*/ 46 h 219"/>
                <a:gd name="T32" fmla="*/ 6 w 238"/>
                <a:gd name="T33" fmla="*/ 21 h 219"/>
                <a:gd name="T34" fmla="*/ 0 w 238"/>
                <a:gd name="T35" fmla="*/ 0 h 219"/>
                <a:gd name="T36" fmla="*/ 15 w 238"/>
                <a:gd name="T37" fmla="*/ 17 h 219"/>
                <a:gd name="T38" fmla="*/ 15 w 238"/>
                <a:gd name="T39" fmla="*/ 17 h 2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38"/>
                <a:gd name="T61" fmla="*/ 0 h 219"/>
                <a:gd name="T62" fmla="*/ 238 w 238"/>
                <a:gd name="T63" fmla="*/ 219 h 21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38" h="219">
                  <a:moveTo>
                    <a:pt x="61" y="66"/>
                  </a:moveTo>
                  <a:lnTo>
                    <a:pt x="36" y="76"/>
                  </a:lnTo>
                  <a:lnTo>
                    <a:pt x="66" y="99"/>
                  </a:lnTo>
                  <a:lnTo>
                    <a:pt x="101" y="95"/>
                  </a:lnTo>
                  <a:lnTo>
                    <a:pt x="108" y="114"/>
                  </a:lnTo>
                  <a:lnTo>
                    <a:pt x="85" y="120"/>
                  </a:lnTo>
                  <a:lnTo>
                    <a:pt x="108" y="156"/>
                  </a:lnTo>
                  <a:lnTo>
                    <a:pt x="156" y="142"/>
                  </a:lnTo>
                  <a:lnTo>
                    <a:pt x="171" y="152"/>
                  </a:lnTo>
                  <a:lnTo>
                    <a:pt x="137" y="156"/>
                  </a:lnTo>
                  <a:lnTo>
                    <a:pt x="139" y="181"/>
                  </a:lnTo>
                  <a:lnTo>
                    <a:pt x="167" y="192"/>
                  </a:lnTo>
                  <a:lnTo>
                    <a:pt x="182" y="177"/>
                  </a:lnTo>
                  <a:lnTo>
                    <a:pt x="238" y="219"/>
                  </a:lnTo>
                  <a:lnTo>
                    <a:pt x="181" y="215"/>
                  </a:lnTo>
                  <a:lnTo>
                    <a:pt x="114" y="182"/>
                  </a:lnTo>
                  <a:lnTo>
                    <a:pt x="23" y="82"/>
                  </a:lnTo>
                  <a:lnTo>
                    <a:pt x="0" y="0"/>
                  </a:lnTo>
                  <a:lnTo>
                    <a:pt x="61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1" name="Freeform 162"/>
            <p:cNvSpPr>
              <a:spLocks/>
            </p:cNvSpPr>
            <p:nvPr/>
          </p:nvSpPr>
          <p:spPr bwMode="auto">
            <a:xfrm>
              <a:off x="1875" y="2929"/>
              <a:ext cx="177" cy="235"/>
            </a:xfrm>
            <a:custGeom>
              <a:avLst/>
              <a:gdLst>
                <a:gd name="T0" fmla="*/ 3 w 353"/>
                <a:gd name="T1" fmla="*/ 102 h 470"/>
                <a:gd name="T2" fmla="*/ 19 w 353"/>
                <a:gd name="T3" fmla="*/ 109 h 470"/>
                <a:gd name="T4" fmla="*/ 39 w 353"/>
                <a:gd name="T5" fmla="*/ 118 h 470"/>
                <a:gd name="T6" fmla="*/ 59 w 353"/>
                <a:gd name="T7" fmla="*/ 109 h 470"/>
                <a:gd name="T8" fmla="*/ 77 w 353"/>
                <a:gd name="T9" fmla="*/ 88 h 470"/>
                <a:gd name="T10" fmla="*/ 73 w 353"/>
                <a:gd name="T11" fmla="*/ 75 h 470"/>
                <a:gd name="T12" fmla="*/ 61 w 353"/>
                <a:gd name="T13" fmla="*/ 79 h 470"/>
                <a:gd name="T14" fmla="*/ 45 w 353"/>
                <a:gd name="T15" fmla="*/ 76 h 470"/>
                <a:gd name="T16" fmla="*/ 39 w 353"/>
                <a:gd name="T17" fmla="*/ 66 h 470"/>
                <a:gd name="T18" fmla="*/ 60 w 353"/>
                <a:gd name="T19" fmla="*/ 37 h 470"/>
                <a:gd name="T20" fmla="*/ 63 w 353"/>
                <a:gd name="T21" fmla="*/ 19 h 470"/>
                <a:gd name="T22" fmla="*/ 76 w 353"/>
                <a:gd name="T23" fmla="*/ 7 h 470"/>
                <a:gd name="T24" fmla="*/ 89 w 353"/>
                <a:gd name="T25" fmla="*/ 0 h 470"/>
                <a:gd name="T26" fmla="*/ 79 w 353"/>
                <a:gd name="T27" fmla="*/ 0 h 470"/>
                <a:gd name="T28" fmla="*/ 64 w 353"/>
                <a:gd name="T29" fmla="*/ 11 h 470"/>
                <a:gd name="T30" fmla="*/ 55 w 353"/>
                <a:gd name="T31" fmla="*/ 26 h 470"/>
                <a:gd name="T32" fmla="*/ 43 w 353"/>
                <a:gd name="T33" fmla="*/ 54 h 470"/>
                <a:gd name="T34" fmla="*/ 26 w 353"/>
                <a:gd name="T35" fmla="*/ 83 h 470"/>
                <a:gd name="T36" fmla="*/ 16 w 353"/>
                <a:gd name="T37" fmla="*/ 102 h 470"/>
                <a:gd name="T38" fmla="*/ 0 w 353"/>
                <a:gd name="T39" fmla="*/ 96 h 470"/>
                <a:gd name="T40" fmla="*/ 3 w 353"/>
                <a:gd name="T41" fmla="*/ 102 h 470"/>
                <a:gd name="T42" fmla="*/ 3 w 353"/>
                <a:gd name="T43" fmla="*/ 102 h 4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53"/>
                <a:gd name="T67" fmla="*/ 0 h 470"/>
                <a:gd name="T68" fmla="*/ 353 w 353"/>
                <a:gd name="T69" fmla="*/ 470 h 4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53" h="470">
                  <a:moveTo>
                    <a:pt x="11" y="407"/>
                  </a:moveTo>
                  <a:lnTo>
                    <a:pt x="74" y="436"/>
                  </a:lnTo>
                  <a:lnTo>
                    <a:pt x="156" y="470"/>
                  </a:lnTo>
                  <a:lnTo>
                    <a:pt x="236" y="436"/>
                  </a:lnTo>
                  <a:lnTo>
                    <a:pt x="308" y="350"/>
                  </a:lnTo>
                  <a:lnTo>
                    <a:pt x="289" y="297"/>
                  </a:lnTo>
                  <a:lnTo>
                    <a:pt x="241" y="316"/>
                  </a:lnTo>
                  <a:lnTo>
                    <a:pt x="180" y="301"/>
                  </a:lnTo>
                  <a:lnTo>
                    <a:pt x="156" y="263"/>
                  </a:lnTo>
                  <a:lnTo>
                    <a:pt x="237" y="147"/>
                  </a:lnTo>
                  <a:lnTo>
                    <a:pt x="251" y="76"/>
                  </a:lnTo>
                  <a:lnTo>
                    <a:pt x="304" y="29"/>
                  </a:lnTo>
                  <a:lnTo>
                    <a:pt x="353" y="0"/>
                  </a:lnTo>
                  <a:lnTo>
                    <a:pt x="314" y="0"/>
                  </a:lnTo>
                  <a:lnTo>
                    <a:pt x="256" y="42"/>
                  </a:lnTo>
                  <a:lnTo>
                    <a:pt x="218" y="101"/>
                  </a:lnTo>
                  <a:lnTo>
                    <a:pt x="169" y="215"/>
                  </a:lnTo>
                  <a:lnTo>
                    <a:pt x="102" y="331"/>
                  </a:lnTo>
                  <a:lnTo>
                    <a:pt x="64" y="407"/>
                  </a:lnTo>
                  <a:lnTo>
                    <a:pt x="0" y="383"/>
                  </a:lnTo>
                  <a:lnTo>
                    <a:pt x="11" y="4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2" name="Freeform 163"/>
            <p:cNvSpPr>
              <a:spLocks/>
            </p:cNvSpPr>
            <p:nvPr/>
          </p:nvSpPr>
          <p:spPr bwMode="auto">
            <a:xfrm>
              <a:off x="3380" y="1594"/>
              <a:ext cx="313" cy="333"/>
            </a:xfrm>
            <a:custGeom>
              <a:avLst/>
              <a:gdLst>
                <a:gd name="T0" fmla="*/ 18 w 625"/>
                <a:gd name="T1" fmla="*/ 130 h 665"/>
                <a:gd name="T2" fmla="*/ 21 w 625"/>
                <a:gd name="T3" fmla="*/ 100 h 665"/>
                <a:gd name="T4" fmla="*/ 25 w 625"/>
                <a:gd name="T5" fmla="*/ 78 h 665"/>
                <a:gd name="T6" fmla="*/ 38 w 625"/>
                <a:gd name="T7" fmla="*/ 51 h 665"/>
                <a:gd name="T8" fmla="*/ 61 w 625"/>
                <a:gd name="T9" fmla="*/ 30 h 665"/>
                <a:gd name="T10" fmla="*/ 89 w 625"/>
                <a:gd name="T11" fmla="*/ 14 h 665"/>
                <a:gd name="T12" fmla="*/ 111 w 625"/>
                <a:gd name="T13" fmla="*/ 4 h 665"/>
                <a:gd name="T14" fmla="*/ 135 w 625"/>
                <a:gd name="T15" fmla="*/ 3 h 665"/>
                <a:gd name="T16" fmla="*/ 157 w 625"/>
                <a:gd name="T17" fmla="*/ 4 h 665"/>
                <a:gd name="T18" fmla="*/ 144 w 625"/>
                <a:gd name="T19" fmla="*/ 1 h 665"/>
                <a:gd name="T20" fmla="*/ 113 w 625"/>
                <a:gd name="T21" fmla="*/ 0 h 665"/>
                <a:gd name="T22" fmla="*/ 90 w 625"/>
                <a:gd name="T23" fmla="*/ 9 h 665"/>
                <a:gd name="T24" fmla="*/ 65 w 625"/>
                <a:gd name="T25" fmla="*/ 21 h 665"/>
                <a:gd name="T26" fmla="*/ 45 w 625"/>
                <a:gd name="T27" fmla="*/ 37 h 665"/>
                <a:gd name="T28" fmla="*/ 40 w 625"/>
                <a:gd name="T29" fmla="*/ 46 h 665"/>
                <a:gd name="T30" fmla="*/ 28 w 625"/>
                <a:gd name="T31" fmla="*/ 65 h 665"/>
                <a:gd name="T32" fmla="*/ 22 w 625"/>
                <a:gd name="T33" fmla="*/ 78 h 665"/>
                <a:gd name="T34" fmla="*/ 18 w 625"/>
                <a:gd name="T35" fmla="*/ 100 h 665"/>
                <a:gd name="T36" fmla="*/ 16 w 625"/>
                <a:gd name="T37" fmla="*/ 124 h 665"/>
                <a:gd name="T38" fmla="*/ 14 w 625"/>
                <a:gd name="T39" fmla="*/ 131 h 665"/>
                <a:gd name="T40" fmla="*/ 5 w 625"/>
                <a:gd name="T41" fmla="*/ 131 h 665"/>
                <a:gd name="T42" fmla="*/ 0 w 625"/>
                <a:gd name="T43" fmla="*/ 137 h 665"/>
                <a:gd name="T44" fmla="*/ 3 w 625"/>
                <a:gd name="T45" fmla="*/ 152 h 665"/>
                <a:gd name="T46" fmla="*/ 10 w 625"/>
                <a:gd name="T47" fmla="*/ 162 h 665"/>
                <a:gd name="T48" fmla="*/ 5 w 625"/>
                <a:gd name="T49" fmla="*/ 150 h 665"/>
                <a:gd name="T50" fmla="*/ 5 w 625"/>
                <a:gd name="T51" fmla="*/ 136 h 665"/>
                <a:gd name="T52" fmla="*/ 10 w 625"/>
                <a:gd name="T53" fmla="*/ 134 h 665"/>
                <a:gd name="T54" fmla="*/ 20 w 625"/>
                <a:gd name="T55" fmla="*/ 137 h 665"/>
                <a:gd name="T56" fmla="*/ 28 w 625"/>
                <a:gd name="T57" fmla="*/ 143 h 665"/>
                <a:gd name="T58" fmla="*/ 34 w 625"/>
                <a:gd name="T59" fmla="*/ 152 h 665"/>
                <a:gd name="T60" fmla="*/ 35 w 625"/>
                <a:gd name="T61" fmla="*/ 159 h 665"/>
                <a:gd name="T62" fmla="*/ 35 w 625"/>
                <a:gd name="T63" fmla="*/ 167 h 665"/>
                <a:gd name="T64" fmla="*/ 38 w 625"/>
                <a:gd name="T65" fmla="*/ 166 h 665"/>
                <a:gd name="T66" fmla="*/ 40 w 625"/>
                <a:gd name="T67" fmla="*/ 158 h 665"/>
                <a:gd name="T68" fmla="*/ 43 w 625"/>
                <a:gd name="T69" fmla="*/ 158 h 665"/>
                <a:gd name="T70" fmla="*/ 42 w 625"/>
                <a:gd name="T71" fmla="*/ 152 h 665"/>
                <a:gd name="T72" fmla="*/ 36 w 625"/>
                <a:gd name="T73" fmla="*/ 151 h 665"/>
                <a:gd name="T74" fmla="*/ 34 w 625"/>
                <a:gd name="T75" fmla="*/ 144 h 665"/>
                <a:gd name="T76" fmla="*/ 28 w 625"/>
                <a:gd name="T77" fmla="*/ 137 h 665"/>
                <a:gd name="T78" fmla="*/ 20 w 625"/>
                <a:gd name="T79" fmla="*/ 133 h 665"/>
                <a:gd name="T80" fmla="*/ 16 w 625"/>
                <a:gd name="T81" fmla="*/ 133 h 665"/>
                <a:gd name="T82" fmla="*/ 18 w 625"/>
                <a:gd name="T83" fmla="*/ 130 h 665"/>
                <a:gd name="T84" fmla="*/ 18 w 625"/>
                <a:gd name="T85" fmla="*/ 130 h 6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25"/>
                <a:gd name="T130" fmla="*/ 0 h 665"/>
                <a:gd name="T131" fmla="*/ 625 w 625"/>
                <a:gd name="T132" fmla="*/ 665 h 66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25" h="665">
                  <a:moveTo>
                    <a:pt x="72" y="517"/>
                  </a:moveTo>
                  <a:lnTo>
                    <a:pt x="81" y="397"/>
                  </a:lnTo>
                  <a:lnTo>
                    <a:pt x="97" y="310"/>
                  </a:lnTo>
                  <a:lnTo>
                    <a:pt x="150" y="203"/>
                  </a:lnTo>
                  <a:lnTo>
                    <a:pt x="241" y="118"/>
                  </a:lnTo>
                  <a:lnTo>
                    <a:pt x="353" y="55"/>
                  </a:lnTo>
                  <a:lnTo>
                    <a:pt x="444" y="15"/>
                  </a:lnTo>
                  <a:lnTo>
                    <a:pt x="540" y="11"/>
                  </a:lnTo>
                  <a:lnTo>
                    <a:pt x="625" y="15"/>
                  </a:lnTo>
                  <a:lnTo>
                    <a:pt x="576" y="4"/>
                  </a:lnTo>
                  <a:lnTo>
                    <a:pt x="450" y="0"/>
                  </a:lnTo>
                  <a:lnTo>
                    <a:pt x="359" y="36"/>
                  </a:lnTo>
                  <a:lnTo>
                    <a:pt x="258" y="84"/>
                  </a:lnTo>
                  <a:lnTo>
                    <a:pt x="180" y="146"/>
                  </a:lnTo>
                  <a:lnTo>
                    <a:pt x="157" y="182"/>
                  </a:lnTo>
                  <a:lnTo>
                    <a:pt x="112" y="257"/>
                  </a:lnTo>
                  <a:lnTo>
                    <a:pt x="85" y="312"/>
                  </a:lnTo>
                  <a:lnTo>
                    <a:pt x="70" y="397"/>
                  </a:lnTo>
                  <a:lnTo>
                    <a:pt x="62" y="496"/>
                  </a:lnTo>
                  <a:lnTo>
                    <a:pt x="55" y="523"/>
                  </a:lnTo>
                  <a:lnTo>
                    <a:pt x="17" y="523"/>
                  </a:lnTo>
                  <a:lnTo>
                    <a:pt x="0" y="546"/>
                  </a:lnTo>
                  <a:lnTo>
                    <a:pt x="9" y="605"/>
                  </a:lnTo>
                  <a:lnTo>
                    <a:pt x="38" y="646"/>
                  </a:lnTo>
                  <a:lnTo>
                    <a:pt x="20" y="597"/>
                  </a:lnTo>
                  <a:lnTo>
                    <a:pt x="17" y="544"/>
                  </a:lnTo>
                  <a:lnTo>
                    <a:pt x="40" y="536"/>
                  </a:lnTo>
                  <a:lnTo>
                    <a:pt x="79" y="547"/>
                  </a:lnTo>
                  <a:lnTo>
                    <a:pt x="110" y="572"/>
                  </a:lnTo>
                  <a:lnTo>
                    <a:pt x="133" y="605"/>
                  </a:lnTo>
                  <a:lnTo>
                    <a:pt x="138" y="635"/>
                  </a:lnTo>
                  <a:lnTo>
                    <a:pt x="138" y="665"/>
                  </a:lnTo>
                  <a:lnTo>
                    <a:pt x="150" y="663"/>
                  </a:lnTo>
                  <a:lnTo>
                    <a:pt x="157" y="629"/>
                  </a:lnTo>
                  <a:lnTo>
                    <a:pt x="169" y="629"/>
                  </a:lnTo>
                  <a:lnTo>
                    <a:pt x="167" y="605"/>
                  </a:lnTo>
                  <a:lnTo>
                    <a:pt x="142" y="601"/>
                  </a:lnTo>
                  <a:lnTo>
                    <a:pt x="133" y="576"/>
                  </a:lnTo>
                  <a:lnTo>
                    <a:pt x="112" y="547"/>
                  </a:lnTo>
                  <a:lnTo>
                    <a:pt x="78" y="530"/>
                  </a:lnTo>
                  <a:lnTo>
                    <a:pt x="64" y="530"/>
                  </a:lnTo>
                  <a:lnTo>
                    <a:pt x="72" y="5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3" name="Freeform 164"/>
            <p:cNvSpPr>
              <a:spLocks/>
            </p:cNvSpPr>
            <p:nvPr/>
          </p:nvSpPr>
          <p:spPr bwMode="auto">
            <a:xfrm>
              <a:off x="3462" y="1821"/>
              <a:ext cx="237" cy="160"/>
            </a:xfrm>
            <a:custGeom>
              <a:avLst/>
              <a:gdLst>
                <a:gd name="T0" fmla="*/ 0 w 475"/>
                <a:gd name="T1" fmla="*/ 35 h 322"/>
                <a:gd name="T2" fmla="*/ 3 w 475"/>
                <a:gd name="T3" fmla="*/ 30 h 322"/>
                <a:gd name="T4" fmla="*/ 24 w 475"/>
                <a:gd name="T5" fmla="*/ 29 h 322"/>
                <a:gd name="T6" fmla="*/ 34 w 475"/>
                <a:gd name="T7" fmla="*/ 29 h 322"/>
                <a:gd name="T8" fmla="*/ 11 w 475"/>
                <a:gd name="T9" fmla="*/ 26 h 322"/>
                <a:gd name="T10" fmla="*/ 39 w 475"/>
                <a:gd name="T11" fmla="*/ 27 h 322"/>
                <a:gd name="T12" fmla="*/ 43 w 475"/>
                <a:gd name="T13" fmla="*/ 34 h 322"/>
                <a:gd name="T14" fmla="*/ 54 w 475"/>
                <a:gd name="T15" fmla="*/ 27 h 322"/>
                <a:gd name="T16" fmla="*/ 70 w 475"/>
                <a:gd name="T17" fmla="*/ 18 h 322"/>
                <a:gd name="T18" fmla="*/ 84 w 475"/>
                <a:gd name="T19" fmla="*/ 10 h 322"/>
                <a:gd name="T20" fmla="*/ 117 w 475"/>
                <a:gd name="T21" fmla="*/ 0 h 322"/>
                <a:gd name="T22" fmla="*/ 118 w 475"/>
                <a:gd name="T23" fmla="*/ 5 h 322"/>
                <a:gd name="T24" fmla="*/ 90 w 475"/>
                <a:gd name="T25" fmla="*/ 15 h 322"/>
                <a:gd name="T26" fmla="*/ 70 w 475"/>
                <a:gd name="T27" fmla="*/ 27 h 322"/>
                <a:gd name="T28" fmla="*/ 47 w 475"/>
                <a:gd name="T29" fmla="*/ 39 h 322"/>
                <a:gd name="T30" fmla="*/ 46 w 475"/>
                <a:gd name="T31" fmla="*/ 47 h 322"/>
                <a:gd name="T32" fmla="*/ 48 w 475"/>
                <a:gd name="T33" fmla="*/ 64 h 322"/>
                <a:gd name="T34" fmla="*/ 48 w 475"/>
                <a:gd name="T35" fmla="*/ 72 h 322"/>
                <a:gd name="T36" fmla="*/ 43 w 475"/>
                <a:gd name="T37" fmla="*/ 77 h 322"/>
                <a:gd name="T38" fmla="*/ 33 w 475"/>
                <a:gd name="T39" fmla="*/ 80 h 322"/>
                <a:gd name="T40" fmla="*/ 23 w 475"/>
                <a:gd name="T41" fmla="*/ 77 h 322"/>
                <a:gd name="T42" fmla="*/ 36 w 475"/>
                <a:gd name="T43" fmla="*/ 76 h 322"/>
                <a:gd name="T44" fmla="*/ 43 w 475"/>
                <a:gd name="T45" fmla="*/ 74 h 322"/>
                <a:gd name="T46" fmla="*/ 44 w 475"/>
                <a:gd name="T47" fmla="*/ 63 h 322"/>
                <a:gd name="T48" fmla="*/ 41 w 475"/>
                <a:gd name="T49" fmla="*/ 47 h 322"/>
                <a:gd name="T50" fmla="*/ 33 w 475"/>
                <a:gd name="T51" fmla="*/ 33 h 322"/>
                <a:gd name="T52" fmla="*/ 19 w 475"/>
                <a:gd name="T53" fmla="*/ 33 h 322"/>
                <a:gd name="T54" fmla="*/ 6 w 475"/>
                <a:gd name="T55" fmla="*/ 33 h 322"/>
                <a:gd name="T56" fmla="*/ 3 w 475"/>
                <a:gd name="T57" fmla="*/ 40 h 322"/>
                <a:gd name="T58" fmla="*/ 7 w 475"/>
                <a:gd name="T59" fmla="*/ 50 h 322"/>
                <a:gd name="T60" fmla="*/ 12 w 475"/>
                <a:gd name="T61" fmla="*/ 54 h 322"/>
                <a:gd name="T62" fmla="*/ 15 w 475"/>
                <a:gd name="T63" fmla="*/ 60 h 322"/>
                <a:gd name="T64" fmla="*/ 15 w 475"/>
                <a:gd name="T65" fmla="*/ 66 h 322"/>
                <a:gd name="T66" fmla="*/ 20 w 475"/>
                <a:gd name="T67" fmla="*/ 71 h 322"/>
                <a:gd name="T68" fmla="*/ 12 w 475"/>
                <a:gd name="T69" fmla="*/ 65 h 322"/>
                <a:gd name="T70" fmla="*/ 4 w 475"/>
                <a:gd name="T71" fmla="*/ 50 h 322"/>
                <a:gd name="T72" fmla="*/ 0 w 475"/>
                <a:gd name="T73" fmla="*/ 42 h 322"/>
                <a:gd name="T74" fmla="*/ 0 w 475"/>
                <a:gd name="T75" fmla="*/ 35 h 322"/>
                <a:gd name="T76" fmla="*/ 0 w 475"/>
                <a:gd name="T77" fmla="*/ 35 h 32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75"/>
                <a:gd name="T118" fmla="*/ 0 h 322"/>
                <a:gd name="T119" fmla="*/ 475 w 475"/>
                <a:gd name="T120" fmla="*/ 322 h 32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75" h="322">
                  <a:moveTo>
                    <a:pt x="0" y="141"/>
                  </a:moveTo>
                  <a:lnTo>
                    <a:pt x="13" y="120"/>
                  </a:lnTo>
                  <a:lnTo>
                    <a:pt x="97" y="118"/>
                  </a:lnTo>
                  <a:lnTo>
                    <a:pt x="139" y="116"/>
                  </a:lnTo>
                  <a:lnTo>
                    <a:pt x="44" y="107"/>
                  </a:lnTo>
                  <a:lnTo>
                    <a:pt x="156" y="109"/>
                  </a:lnTo>
                  <a:lnTo>
                    <a:pt x="173" y="137"/>
                  </a:lnTo>
                  <a:lnTo>
                    <a:pt x="219" y="111"/>
                  </a:lnTo>
                  <a:lnTo>
                    <a:pt x="280" y="75"/>
                  </a:lnTo>
                  <a:lnTo>
                    <a:pt x="339" y="42"/>
                  </a:lnTo>
                  <a:lnTo>
                    <a:pt x="470" y="0"/>
                  </a:lnTo>
                  <a:lnTo>
                    <a:pt x="475" y="23"/>
                  </a:lnTo>
                  <a:lnTo>
                    <a:pt x="361" y="61"/>
                  </a:lnTo>
                  <a:lnTo>
                    <a:pt x="280" y="109"/>
                  </a:lnTo>
                  <a:lnTo>
                    <a:pt x="188" y="156"/>
                  </a:lnTo>
                  <a:lnTo>
                    <a:pt x="185" y="191"/>
                  </a:lnTo>
                  <a:lnTo>
                    <a:pt x="192" y="259"/>
                  </a:lnTo>
                  <a:lnTo>
                    <a:pt x="192" y="289"/>
                  </a:lnTo>
                  <a:lnTo>
                    <a:pt x="173" y="312"/>
                  </a:lnTo>
                  <a:lnTo>
                    <a:pt x="133" y="322"/>
                  </a:lnTo>
                  <a:lnTo>
                    <a:pt x="95" y="312"/>
                  </a:lnTo>
                  <a:lnTo>
                    <a:pt x="145" y="307"/>
                  </a:lnTo>
                  <a:lnTo>
                    <a:pt x="175" y="297"/>
                  </a:lnTo>
                  <a:lnTo>
                    <a:pt x="179" y="255"/>
                  </a:lnTo>
                  <a:lnTo>
                    <a:pt x="164" y="189"/>
                  </a:lnTo>
                  <a:lnTo>
                    <a:pt x="135" y="132"/>
                  </a:lnTo>
                  <a:lnTo>
                    <a:pt x="78" y="134"/>
                  </a:lnTo>
                  <a:lnTo>
                    <a:pt x="27" y="134"/>
                  </a:lnTo>
                  <a:lnTo>
                    <a:pt x="15" y="160"/>
                  </a:lnTo>
                  <a:lnTo>
                    <a:pt x="29" y="204"/>
                  </a:lnTo>
                  <a:lnTo>
                    <a:pt x="51" y="217"/>
                  </a:lnTo>
                  <a:lnTo>
                    <a:pt x="61" y="242"/>
                  </a:lnTo>
                  <a:lnTo>
                    <a:pt x="61" y="265"/>
                  </a:lnTo>
                  <a:lnTo>
                    <a:pt x="82" y="288"/>
                  </a:lnTo>
                  <a:lnTo>
                    <a:pt x="48" y="261"/>
                  </a:lnTo>
                  <a:lnTo>
                    <a:pt x="17" y="202"/>
                  </a:lnTo>
                  <a:lnTo>
                    <a:pt x="2" y="170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4" name="Freeform 165"/>
            <p:cNvSpPr>
              <a:spLocks/>
            </p:cNvSpPr>
            <p:nvPr/>
          </p:nvSpPr>
          <p:spPr bwMode="auto">
            <a:xfrm>
              <a:off x="3385" y="1874"/>
              <a:ext cx="64" cy="94"/>
            </a:xfrm>
            <a:custGeom>
              <a:avLst/>
              <a:gdLst>
                <a:gd name="T0" fmla="*/ 2 w 127"/>
                <a:gd name="T1" fmla="*/ 13 h 188"/>
                <a:gd name="T2" fmla="*/ 11 w 127"/>
                <a:gd name="T3" fmla="*/ 36 h 188"/>
                <a:gd name="T4" fmla="*/ 18 w 127"/>
                <a:gd name="T5" fmla="*/ 45 h 188"/>
                <a:gd name="T6" fmla="*/ 32 w 127"/>
                <a:gd name="T7" fmla="*/ 47 h 188"/>
                <a:gd name="T8" fmla="*/ 32 w 127"/>
                <a:gd name="T9" fmla="*/ 43 h 188"/>
                <a:gd name="T10" fmla="*/ 20 w 127"/>
                <a:gd name="T11" fmla="*/ 43 h 188"/>
                <a:gd name="T12" fmla="*/ 14 w 127"/>
                <a:gd name="T13" fmla="*/ 35 h 188"/>
                <a:gd name="T14" fmla="*/ 7 w 127"/>
                <a:gd name="T15" fmla="*/ 17 h 188"/>
                <a:gd name="T16" fmla="*/ 0 w 127"/>
                <a:gd name="T17" fmla="*/ 0 h 188"/>
                <a:gd name="T18" fmla="*/ 2 w 127"/>
                <a:gd name="T19" fmla="*/ 13 h 188"/>
                <a:gd name="T20" fmla="*/ 2 w 127"/>
                <a:gd name="T21" fmla="*/ 13 h 1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7"/>
                <a:gd name="T34" fmla="*/ 0 h 188"/>
                <a:gd name="T35" fmla="*/ 127 w 127"/>
                <a:gd name="T36" fmla="*/ 188 h 1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7" h="188">
                  <a:moveTo>
                    <a:pt x="8" y="53"/>
                  </a:moveTo>
                  <a:lnTo>
                    <a:pt x="44" y="141"/>
                  </a:lnTo>
                  <a:lnTo>
                    <a:pt x="72" y="179"/>
                  </a:lnTo>
                  <a:lnTo>
                    <a:pt x="125" y="188"/>
                  </a:lnTo>
                  <a:lnTo>
                    <a:pt x="127" y="169"/>
                  </a:lnTo>
                  <a:lnTo>
                    <a:pt x="80" y="171"/>
                  </a:lnTo>
                  <a:lnTo>
                    <a:pt x="55" y="139"/>
                  </a:lnTo>
                  <a:lnTo>
                    <a:pt x="25" y="68"/>
                  </a:lnTo>
                  <a:lnTo>
                    <a:pt x="0" y="0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5" name="Freeform 166"/>
            <p:cNvSpPr>
              <a:spLocks/>
            </p:cNvSpPr>
            <p:nvPr/>
          </p:nvSpPr>
          <p:spPr bwMode="auto">
            <a:xfrm>
              <a:off x="3443" y="1872"/>
              <a:ext cx="285" cy="278"/>
            </a:xfrm>
            <a:custGeom>
              <a:avLst/>
              <a:gdLst>
                <a:gd name="T0" fmla="*/ 2 w 568"/>
                <a:gd name="T1" fmla="*/ 44 h 555"/>
                <a:gd name="T2" fmla="*/ 3 w 568"/>
                <a:gd name="T3" fmla="*/ 72 h 555"/>
                <a:gd name="T4" fmla="*/ 20 w 568"/>
                <a:gd name="T5" fmla="*/ 75 h 555"/>
                <a:gd name="T6" fmla="*/ 24 w 568"/>
                <a:gd name="T7" fmla="*/ 81 h 555"/>
                <a:gd name="T8" fmla="*/ 28 w 568"/>
                <a:gd name="T9" fmla="*/ 82 h 555"/>
                <a:gd name="T10" fmla="*/ 34 w 568"/>
                <a:gd name="T11" fmla="*/ 81 h 555"/>
                <a:gd name="T12" fmla="*/ 57 w 568"/>
                <a:gd name="T13" fmla="*/ 86 h 555"/>
                <a:gd name="T14" fmla="*/ 72 w 568"/>
                <a:gd name="T15" fmla="*/ 100 h 555"/>
                <a:gd name="T16" fmla="*/ 76 w 568"/>
                <a:gd name="T17" fmla="*/ 104 h 555"/>
                <a:gd name="T18" fmla="*/ 78 w 568"/>
                <a:gd name="T19" fmla="*/ 107 h 555"/>
                <a:gd name="T20" fmla="*/ 77 w 568"/>
                <a:gd name="T21" fmla="*/ 113 h 555"/>
                <a:gd name="T22" fmla="*/ 77 w 568"/>
                <a:gd name="T23" fmla="*/ 119 h 555"/>
                <a:gd name="T24" fmla="*/ 73 w 568"/>
                <a:gd name="T25" fmla="*/ 127 h 555"/>
                <a:gd name="T26" fmla="*/ 70 w 568"/>
                <a:gd name="T27" fmla="*/ 130 h 555"/>
                <a:gd name="T28" fmla="*/ 65 w 568"/>
                <a:gd name="T29" fmla="*/ 131 h 555"/>
                <a:gd name="T30" fmla="*/ 57 w 568"/>
                <a:gd name="T31" fmla="*/ 133 h 555"/>
                <a:gd name="T32" fmla="*/ 49 w 568"/>
                <a:gd name="T33" fmla="*/ 131 h 555"/>
                <a:gd name="T34" fmla="*/ 47 w 568"/>
                <a:gd name="T35" fmla="*/ 134 h 555"/>
                <a:gd name="T36" fmla="*/ 70 w 568"/>
                <a:gd name="T37" fmla="*/ 139 h 555"/>
                <a:gd name="T38" fmla="*/ 99 w 568"/>
                <a:gd name="T39" fmla="*/ 128 h 555"/>
                <a:gd name="T40" fmla="*/ 115 w 568"/>
                <a:gd name="T41" fmla="*/ 116 h 555"/>
                <a:gd name="T42" fmla="*/ 134 w 568"/>
                <a:gd name="T43" fmla="*/ 80 h 555"/>
                <a:gd name="T44" fmla="*/ 143 w 568"/>
                <a:gd name="T45" fmla="*/ 56 h 555"/>
                <a:gd name="T46" fmla="*/ 125 w 568"/>
                <a:gd name="T47" fmla="*/ 22 h 555"/>
                <a:gd name="T48" fmla="*/ 125 w 568"/>
                <a:gd name="T49" fmla="*/ 0 h 555"/>
                <a:gd name="T50" fmla="*/ 105 w 568"/>
                <a:gd name="T51" fmla="*/ 4 h 555"/>
                <a:gd name="T52" fmla="*/ 108 w 568"/>
                <a:gd name="T53" fmla="*/ 13 h 555"/>
                <a:gd name="T54" fmla="*/ 107 w 568"/>
                <a:gd name="T55" fmla="*/ 22 h 555"/>
                <a:gd name="T56" fmla="*/ 109 w 568"/>
                <a:gd name="T57" fmla="*/ 34 h 555"/>
                <a:gd name="T58" fmla="*/ 111 w 568"/>
                <a:gd name="T59" fmla="*/ 39 h 555"/>
                <a:gd name="T60" fmla="*/ 122 w 568"/>
                <a:gd name="T61" fmla="*/ 63 h 555"/>
                <a:gd name="T62" fmla="*/ 120 w 568"/>
                <a:gd name="T63" fmla="*/ 68 h 555"/>
                <a:gd name="T64" fmla="*/ 120 w 568"/>
                <a:gd name="T65" fmla="*/ 76 h 555"/>
                <a:gd name="T66" fmla="*/ 104 w 568"/>
                <a:gd name="T67" fmla="*/ 83 h 555"/>
                <a:gd name="T68" fmla="*/ 100 w 568"/>
                <a:gd name="T69" fmla="*/ 84 h 555"/>
                <a:gd name="T70" fmla="*/ 92 w 568"/>
                <a:gd name="T71" fmla="*/ 81 h 555"/>
                <a:gd name="T72" fmla="*/ 85 w 568"/>
                <a:gd name="T73" fmla="*/ 78 h 555"/>
                <a:gd name="T74" fmla="*/ 98 w 568"/>
                <a:gd name="T75" fmla="*/ 94 h 555"/>
                <a:gd name="T76" fmla="*/ 108 w 568"/>
                <a:gd name="T77" fmla="*/ 97 h 555"/>
                <a:gd name="T78" fmla="*/ 101 w 568"/>
                <a:gd name="T79" fmla="*/ 101 h 555"/>
                <a:gd name="T80" fmla="*/ 95 w 568"/>
                <a:gd name="T81" fmla="*/ 100 h 555"/>
                <a:gd name="T82" fmla="*/ 88 w 568"/>
                <a:gd name="T83" fmla="*/ 94 h 555"/>
                <a:gd name="T84" fmla="*/ 66 w 568"/>
                <a:gd name="T85" fmla="*/ 77 h 555"/>
                <a:gd name="T86" fmla="*/ 60 w 568"/>
                <a:gd name="T87" fmla="*/ 79 h 555"/>
                <a:gd name="T88" fmla="*/ 51 w 568"/>
                <a:gd name="T89" fmla="*/ 69 h 555"/>
                <a:gd name="T90" fmla="*/ 45 w 568"/>
                <a:gd name="T91" fmla="*/ 73 h 555"/>
                <a:gd name="T92" fmla="*/ 36 w 568"/>
                <a:gd name="T93" fmla="*/ 75 h 555"/>
                <a:gd name="T94" fmla="*/ 40 w 568"/>
                <a:gd name="T95" fmla="*/ 69 h 555"/>
                <a:gd name="T96" fmla="*/ 44 w 568"/>
                <a:gd name="T97" fmla="*/ 59 h 555"/>
                <a:gd name="T98" fmla="*/ 37 w 568"/>
                <a:gd name="T99" fmla="*/ 59 h 555"/>
                <a:gd name="T100" fmla="*/ 28 w 568"/>
                <a:gd name="T101" fmla="*/ 64 h 555"/>
                <a:gd name="T102" fmla="*/ 17 w 568"/>
                <a:gd name="T103" fmla="*/ 70 h 555"/>
                <a:gd name="T104" fmla="*/ 4 w 568"/>
                <a:gd name="T105" fmla="*/ 67 h 555"/>
                <a:gd name="T106" fmla="*/ 3 w 568"/>
                <a:gd name="T107" fmla="*/ 45 h 555"/>
                <a:gd name="T108" fmla="*/ 6 w 568"/>
                <a:gd name="T109" fmla="*/ 18 h 555"/>
                <a:gd name="T110" fmla="*/ 6 w 568"/>
                <a:gd name="T111" fmla="*/ 26 h 55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68"/>
                <a:gd name="T169" fmla="*/ 0 h 555"/>
                <a:gd name="T170" fmla="*/ 568 w 568"/>
                <a:gd name="T171" fmla="*/ 555 h 55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68" h="555">
                  <a:moveTo>
                    <a:pt x="21" y="103"/>
                  </a:moveTo>
                  <a:lnTo>
                    <a:pt x="6" y="173"/>
                  </a:lnTo>
                  <a:lnTo>
                    <a:pt x="0" y="266"/>
                  </a:lnTo>
                  <a:lnTo>
                    <a:pt x="11" y="285"/>
                  </a:lnTo>
                  <a:lnTo>
                    <a:pt x="44" y="299"/>
                  </a:lnTo>
                  <a:lnTo>
                    <a:pt x="80" y="299"/>
                  </a:lnTo>
                  <a:lnTo>
                    <a:pt x="78" y="323"/>
                  </a:lnTo>
                  <a:lnTo>
                    <a:pt x="95" y="323"/>
                  </a:lnTo>
                  <a:lnTo>
                    <a:pt x="105" y="306"/>
                  </a:lnTo>
                  <a:lnTo>
                    <a:pt x="112" y="325"/>
                  </a:lnTo>
                  <a:lnTo>
                    <a:pt x="127" y="310"/>
                  </a:lnTo>
                  <a:lnTo>
                    <a:pt x="133" y="323"/>
                  </a:lnTo>
                  <a:lnTo>
                    <a:pt x="171" y="325"/>
                  </a:lnTo>
                  <a:lnTo>
                    <a:pt x="226" y="342"/>
                  </a:lnTo>
                  <a:lnTo>
                    <a:pt x="264" y="367"/>
                  </a:lnTo>
                  <a:lnTo>
                    <a:pt x="285" y="399"/>
                  </a:lnTo>
                  <a:lnTo>
                    <a:pt x="333" y="380"/>
                  </a:lnTo>
                  <a:lnTo>
                    <a:pt x="302" y="413"/>
                  </a:lnTo>
                  <a:lnTo>
                    <a:pt x="325" y="409"/>
                  </a:lnTo>
                  <a:lnTo>
                    <a:pt x="310" y="428"/>
                  </a:lnTo>
                  <a:lnTo>
                    <a:pt x="317" y="449"/>
                  </a:lnTo>
                  <a:lnTo>
                    <a:pt x="304" y="451"/>
                  </a:lnTo>
                  <a:lnTo>
                    <a:pt x="317" y="474"/>
                  </a:lnTo>
                  <a:lnTo>
                    <a:pt x="304" y="474"/>
                  </a:lnTo>
                  <a:lnTo>
                    <a:pt x="300" y="491"/>
                  </a:lnTo>
                  <a:lnTo>
                    <a:pt x="289" y="506"/>
                  </a:lnTo>
                  <a:lnTo>
                    <a:pt x="298" y="540"/>
                  </a:lnTo>
                  <a:lnTo>
                    <a:pt x="278" y="519"/>
                  </a:lnTo>
                  <a:lnTo>
                    <a:pt x="240" y="494"/>
                  </a:lnTo>
                  <a:lnTo>
                    <a:pt x="257" y="523"/>
                  </a:lnTo>
                  <a:lnTo>
                    <a:pt x="228" y="512"/>
                  </a:lnTo>
                  <a:lnTo>
                    <a:pt x="226" y="529"/>
                  </a:lnTo>
                  <a:lnTo>
                    <a:pt x="190" y="491"/>
                  </a:lnTo>
                  <a:lnTo>
                    <a:pt x="196" y="523"/>
                  </a:lnTo>
                  <a:lnTo>
                    <a:pt x="181" y="500"/>
                  </a:lnTo>
                  <a:lnTo>
                    <a:pt x="188" y="534"/>
                  </a:lnTo>
                  <a:lnTo>
                    <a:pt x="224" y="555"/>
                  </a:lnTo>
                  <a:lnTo>
                    <a:pt x="279" y="553"/>
                  </a:lnTo>
                  <a:lnTo>
                    <a:pt x="331" y="529"/>
                  </a:lnTo>
                  <a:lnTo>
                    <a:pt x="392" y="510"/>
                  </a:lnTo>
                  <a:lnTo>
                    <a:pt x="403" y="496"/>
                  </a:lnTo>
                  <a:lnTo>
                    <a:pt x="456" y="462"/>
                  </a:lnTo>
                  <a:lnTo>
                    <a:pt x="504" y="394"/>
                  </a:lnTo>
                  <a:lnTo>
                    <a:pt x="534" y="320"/>
                  </a:lnTo>
                  <a:lnTo>
                    <a:pt x="568" y="264"/>
                  </a:lnTo>
                  <a:lnTo>
                    <a:pt x="568" y="221"/>
                  </a:lnTo>
                  <a:lnTo>
                    <a:pt x="510" y="162"/>
                  </a:lnTo>
                  <a:lnTo>
                    <a:pt x="496" y="88"/>
                  </a:lnTo>
                  <a:lnTo>
                    <a:pt x="494" y="46"/>
                  </a:lnTo>
                  <a:lnTo>
                    <a:pt x="498" y="0"/>
                  </a:lnTo>
                  <a:lnTo>
                    <a:pt x="451" y="23"/>
                  </a:lnTo>
                  <a:lnTo>
                    <a:pt x="418" y="13"/>
                  </a:lnTo>
                  <a:lnTo>
                    <a:pt x="439" y="48"/>
                  </a:lnTo>
                  <a:lnTo>
                    <a:pt x="428" y="51"/>
                  </a:lnTo>
                  <a:lnTo>
                    <a:pt x="445" y="84"/>
                  </a:lnTo>
                  <a:lnTo>
                    <a:pt x="426" y="86"/>
                  </a:lnTo>
                  <a:lnTo>
                    <a:pt x="464" y="143"/>
                  </a:lnTo>
                  <a:lnTo>
                    <a:pt x="435" y="135"/>
                  </a:lnTo>
                  <a:lnTo>
                    <a:pt x="456" y="164"/>
                  </a:lnTo>
                  <a:lnTo>
                    <a:pt x="443" y="156"/>
                  </a:lnTo>
                  <a:lnTo>
                    <a:pt x="449" y="194"/>
                  </a:lnTo>
                  <a:lnTo>
                    <a:pt x="487" y="249"/>
                  </a:lnTo>
                  <a:lnTo>
                    <a:pt x="443" y="228"/>
                  </a:lnTo>
                  <a:lnTo>
                    <a:pt x="479" y="270"/>
                  </a:lnTo>
                  <a:lnTo>
                    <a:pt x="458" y="266"/>
                  </a:lnTo>
                  <a:lnTo>
                    <a:pt x="477" y="304"/>
                  </a:lnTo>
                  <a:lnTo>
                    <a:pt x="454" y="316"/>
                  </a:lnTo>
                  <a:lnTo>
                    <a:pt x="413" y="331"/>
                  </a:lnTo>
                  <a:lnTo>
                    <a:pt x="447" y="365"/>
                  </a:lnTo>
                  <a:lnTo>
                    <a:pt x="399" y="333"/>
                  </a:lnTo>
                  <a:lnTo>
                    <a:pt x="422" y="363"/>
                  </a:lnTo>
                  <a:lnTo>
                    <a:pt x="365" y="323"/>
                  </a:lnTo>
                  <a:lnTo>
                    <a:pt x="371" y="350"/>
                  </a:lnTo>
                  <a:lnTo>
                    <a:pt x="337" y="312"/>
                  </a:lnTo>
                  <a:lnTo>
                    <a:pt x="344" y="356"/>
                  </a:lnTo>
                  <a:lnTo>
                    <a:pt x="390" y="373"/>
                  </a:lnTo>
                  <a:lnTo>
                    <a:pt x="378" y="352"/>
                  </a:lnTo>
                  <a:lnTo>
                    <a:pt x="430" y="386"/>
                  </a:lnTo>
                  <a:lnTo>
                    <a:pt x="439" y="409"/>
                  </a:lnTo>
                  <a:lnTo>
                    <a:pt x="403" y="403"/>
                  </a:lnTo>
                  <a:lnTo>
                    <a:pt x="411" y="416"/>
                  </a:lnTo>
                  <a:lnTo>
                    <a:pt x="378" y="397"/>
                  </a:lnTo>
                  <a:lnTo>
                    <a:pt x="382" y="413"/>
                  </a:lnTo>
                  <a:lnTo>
                    <a:pt x="348" y="375"/>
                  </a:lnTo>
                  <a:lnTo>
                    <a:pt x="298" y="348"/>
                  </a:lnTo>
                  <a:lnTo>
                    <a:pt x="262" y="308"/>
                  </a:lnTo>
                  <a:lnTo>
                    <a:pt x="270" y="346"/>
                  </a:lnTo>
                  <a:lnTo>
                    <a:pt x="240" y="316"/>
                  </a:lnTo>
                  <a:lnTo>
                    <a:pt x="243" y="329"/>
                  </a:lnTo>
                  <a:lnTo>
                    <a:pt x="202" y="276"/>
                  </a:lnTo>
                  <a:lnTo>
                    <a:pt x="205" y="304"/>
                  </a:lnTo>
                  <a:lnTo>
                    <a:pt x="177" y="291"/>
                  </a:lnTo>
                  <a:lnTo>
                    <a:pt x="177" y="304"/>
                  </a:lnTo>
                  <a:lnTo>
                    <a:pt x="144" y="297"/>
                  </a:lnTo>
                  <a:lnTo>
                    <a:pt x="116" y="293"/>
                  </a:lnTo>
                  <a:lnTo>
                    <a:pt x="158" y="276"/>
                  </a:lnTo>
                  <a:lnTo>
                    <a:pt x="173" y="262"/>
                  </a:lnTo>
                  <a:lnTo>
                    <a:pt x="173" y="234"/>
                  </a:lnTo>
                  <a:lnTo>
                    <a:pt x="143" y="207"/>
                  </a:lnTo>
                  <a:lnTo>
                    <a:pt x="146" y="234"/>
                  </a:lnTo>
                  <a:lnTo>
                    <a:pt x="137" y="251"/>
                  </a:lnTo>
                  <a:lnTo>
                    <a:pt x="112" y="255"/>
                  </a:lnTo>
                  <a:lnTo>
                    <a:pt x="82" y="264"/>
                  </a:lnTo>
                  <a:lnTo>
                    <a:pt x="65" y="280"/>
                  </a:lnTo>
                  <a:lnTo>
                    <a:pt x="36" y="280"/>
                  </a:lnTo>
                  <a:lnTo>
                    <a:pt x="13" y="268"/>
                  </a:lnTo>
                  <a:lnTo>
                    <a:pt x="9" y="234"/>
                  </a:lnTo>
                  <a:lnTo>
                    <a:pt x="11" y="179"/>
                  </a:lnTo>
                  <a:lnTo>
                    <a:pt x="38" y="69"/>
                  </a:lnTo>
                  <a:lnTo>
                    <a:pt x="23" y="70"/>
                  </a:lnTo>
                  <a:lnTo>
                    <a:pt x="21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6" name="Freeform 167"/>
            <p:cNvSpPr>
              <a:spLocks/>
            </p:cNvSpPr>
            <p:nvPr/>
          </p:nvSpPr>
          <p:spPr bwMode="auto">
            <a:xfrm>
              <a:off x="3478" y="1883"/>
              <a:ext cx="67" cy="36"/>
            </a:xfrm>
            <a:custGeom>
              <a:avLst/>
              <a:gdLst>
                <a:gd name="T0" fmla="*/ 0 w 135"/>
                <a:gd name="T1" fmla="*/ 10 h 72"/>
                <a:gd name="T2" fmla="*/ 6 w 135"/>
                <a:gd name="T3" fmla="*/ 18 h 72"/>
                <a:gd name="T4" fmla="*/ 6 w 135"/>
                <a:gd name="T5" fmla="*/ 9 h 72"/>
                <a:gd name="T6" fmla="*/ 11 w 135"/>
                <a:gd name="T7" fmla="*/ 10 h 72"/>
                <a:gd name="T8" fmla="*/ 12 w 135"/>
                <a:gd name="T9" fmla="*/ 12 h 72"/>
                <a:gd name="T10" fmla="*/ 26 w 135"/>
                <a:gd name="T11" fmla="*/ 12 h 72"/>
                <a:gd name="T12" fmla="*/ 33 w 135"/>
                <a:gd name="T13" fmla="*/ 17 h 72"/>
                <a:gd name="T14" fmla="*/ 31 w 135"/>
                <a:gd name="T15" fmla="*/ 11 h 72"/>
                <a:gd name="T16" fmla="*/ 16 w 135"/>
                <a:gd name="T17" fmla="*/ 9 h 72"/>
                <a:gd name="T18" fmla="*/ 14 w 135"/>
                <a:gd name="T19" fmla="*/ 5 h 72"/>
                <a:gd name="T20" fmla="*/ 18 w 135"/>
                <a:gd name="T21" fmla="*/ 0 h 72"/>
                <a:gd name="T22" fmla="*/ 11 w 135"/>
                <a:gd name="T23" fmla="*/ 1 h 72"/>
                <a:gd name="T24" fmla="*/ 3 w 135"/>
                <a:gd name="T25" fmla="*/ 5 h 72"/>
                <a:gd name="T26" fmla="*/ 0 w 135"/>
                <a:gd name="T27" fmla="*/ 10 h 72"/>
                <a:gd name="T28" fmla="*/ 0 w 135"/>
                <a:gd name="T29" fmla="*/ 10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5"/>
                <a:gd name="T46" fmla="*/ 0 h 72"/>
                <a:gd name="T47" fmla="*/ 135 w 135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5" h="72">
                  <a:moveTo>
                    <a:pt x="0" y="42"/>
                  </a:moveTo>
                  <a:lnTo>
                    <a:pt x="25" y="72"/>
                  </a:lnTo>
                  <a:lnTo>
                    <a:pt x="27" y="38"/>
                  </a:lnTo>
                  <a:lnTo>
                    <a:pt x="46" y="40"/>
                  </a:lnTo>
                  <a:lnTo>
                    <a:pt x="50" y="49"/>
                  </a:lnTo>
                  <a:lnTo>
                    <a:pt x="107" y="49"/>
                  </a:lnTo>
                  <a:lnTo>
                    <a:pt x="135" y="67"/>
                  </a:lnTo>
                  <a:lnTo>
                    <a:pt x="124" y="44"/>
                  </a:lnTo>
                  <a:lnTo>
                    <a:pt x="67" y="34"/>
                  </a:lnTo>
                  <a:lnTo>
                    <a:pt x="59" y="21"/>
                  </a:lnTo>
                  <a:lnTo>
                    <a:pt x="75" y="0"/>
                  </a:lnTo>
                  <a:lnTo>
                    <a:pt x="46" y="2"/>
                  </a:lnTo>
                  <a:lnTo>
                    <a:pt x="12" y="1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7" name="Freeform 168"/>
            <p:cNvSpPr>
              <a:spLocks/>
            </p:cNvSpPr>
            <p:nvPr/>
          </p:nvSpPr>
          <p:spPr bwMode="auto">
            <a:xfrm>
              <a:off x="3486" y="2034"/>
              <a:ext cx="99" cy="28"/>
            </a:xfrm>
            <a:custGeom>
              <a:avLst/>
              <a:gdLst>
                <a:gd name="T0" fmla="*/ 3 w 197"/>
                <a:gd name="T1" fmla="*/ 5 h 57"/>
                <a:gd name="T2" fmla="*/ 10 w 197"/>
                <a:gd name="T3" fmla="*/ 14 h 57"/>
                <a:gd name="T4" fmla="*/ 12 w 197"/>
                <a:gd name="T5" fmla="*/ 9 h 57"/>
                <a:gd name="T6" fmla="*/ 17 w 197"/>
                <a:gd name="T7" fmla="*/ 13 h 57"/>
                <a:gd name="T8" fmla="*/ 26 w 197"/>
                <a:gd name="T9" fmla="*/ 9 h 57"/>
                <a:gd name="T10" fmla="*/ 40 w 197"/>
                <a:gd name="T11" fmla="*/ 11 h 57"/>
                <a:gd name="T12" fmla="*/ 50 w 197"/>
                <a:gd name="T13" fmla="*/ 12 h 57"/>
                <a:gd name="T14" fmla="*/ 36 w 197"/>
                <a:gd name="T15" fmla="*/ 4 h 57"/>
                <a:gd name="T16" fmla="*/ 20 w 197"/>
                <a:gd name="T17" fmla="*/ 2 h 57"/>
                <a:gd name="T18" fmla="*/ 10 w 197"/>
                <a:gd name="T19" fmla="*/ 2 h 57"/>
                <a:gd name="T20" fmla="*/ 9 w 197"/>
                <a:gd name="T21" fmla="*/ 5 h 57"/>
                <a:gd name="T22" fmla="*/ 4 w 197"/>
                <a:gd name="T23" fmla="*/ 3 h 57"/>
                <a:gd name="T24" fmla="*/ 0 w 197"/>
                <a:gd name="T25" fmla="*/ 0 h 57"/>
                <a:gd name="T26" fmla="*/ 1 w 197"/>
                <a:gd name="T27" fmla="*/ 4 h 57"/>
                <a:gd name="T28" fmla="*/ 3 w 197"/>
                <a:gd name="T29" fmla="*/ 5 h 57"/>
                <a:gd name="T30" fmla="*/ 3 w 197"/>
                <a:gd name="T31" fmla="*/ 5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7"/>
                <a:gd name="T49" fmla="*/ 0 h 57"/>
                <a:gd name="T50" fmla="*/ 197 w 19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7" h="57">
                  <a:moveTo>
                    <a:pt x="9" y="23"/>
                  </a:moveTo>
                  <a:lnTo>
                    <a:pt x="39" y="57"/>
                  </a:lnTo>
                  <a:lnTo>
                    <a:pt x="45" y="38"/>
                  </a:lnTo>
                  <a:lnTo>
                    <a:pt x="66" y="54"/>
                  </a:lnTo>
                  <a:lnTo>
                    <a:pt x="104" y="38"/>
                  </a:lnTo>
                  <a:lnTo>
                    <a:pt x="157" y="44"/>
                  </a:lnTo>
                  <a:lnTo>
                    <a:pt x="197" y="48"/>
                  </a:lnTo>
                  <a:lnTo>
                    <a:pt x="142" y="19"/>
                  </a:lnTo>
                  <a:lnTo>
                    <a:pt x="79" y="10"/>
                  </a:lnTo>
                  <a:lnTo>
                    <a:pt x="39" y="10"/>
                  </a:lnTo>
                  <a:lnTo>
                    <a:pt x="34" y="23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19"/>
                  </a:lnTo>
                  <a:lnTo>
                    <a:pt x="9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8" name="Freeform 169"/>
            <p:cNvSpPr>
              <a:spLocks/>
            </p:cNvSpPr>
            <p:nvPr/>
          </p:nvSpPr>
          <p:spPr bwMode="auto">
            <a:xfrm>
              <a:off x="3496" y="2047"/>
              <a:ext cx="62" cy="56"/>
            </a:xfrm>
            <a:custGeom>
              <a:avLst/>
              <a:gdLst>
                <a:gd name="T0" fmla="*/ 2 w 123"/>
                <a:gd name="T1" fmla="*/ 4 h 112"/>
                <a:gd name="T2" fmla="*/ 2 w 123"/>
                <a:gd name="T3" fmla="*/ 10 h 112"/>
                <a:gd name="T4" fmla="*/ 5 w 123"/>
                <a:gd name="T5" fmla="*/ 17 h 112"/>
                <a:gd name="T6" fmla="*/ 11 w 123"/>
                <a:gd name="T7" fmla="*/ 19 h 112"/>
                <a:gd name="T8" fmla="*/ 19 w 123"/>
                <a:gd name="T9" fmla="*/ 18 h 112"/>
                <a:gd name="T10" fmla="*/ 25 w 123"/>
                <a:gd name="T11" fmla="*/ 17 h 112"/>
                <a:gd name="T12" fmla="*/ 31 w 123"/>
                <a:gd name="T13" fmla="*/ 14 h 112"/>
                <a:gd name="T14" fmla="*/ 29 w 123"/>
                <a:gd name="T15" fmla="*/ 22 h 112"/>
                <a:gd name="T16" fmla="*/ 29 w 123"/>
                <a:gd name="T17" fmla="*/ 26 h 112"/>
                <a:gd name="T18" fmla="*/ 25 w 123"/>
                <a:gd name="T19" fmla="*/ 28 h 112"/>
                <a:gd name="T20" fmla="*/ 19 w 123"/>
                <a:gd name="T21" fmla="*/ 23 h 112"/>
                <a:gd name="T22" fmla="*/ 12 w 123"/>
                <a:gd name="T23" fmla="*/ 21 h 112"/>
                <a:gd name="T24" fmla="*/ 5 w 123"/>
                <a:gd name="T25" fmla="*/ 19 h 112"/>
                <a:gd name="T26" fmla="*/ 2 w 123"/>
                <a:gd name="T27" fmla="*/ 15 h 112"/>
                <a:gd name="T28" fmla="*/ 1 w 123"/>
                <a:gd name="T29" fmla="*/ 6 h 112"/>
                <a:gd name="T30" fmla="*/ 0 w 123"/>
                <a:gd name="T31" fmla="*/ 0 h 112"/>
                <a:gd name="T32" fmla="*/ 2 w 123"/>
                <a:gd name="T33" fmla="*/ 4 h 112"/>
                <a:gd name="T34" fmla="*/ 2 w 123"/>
                <a:gd name="T35" fmla="*/ 4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3"/>
                <a:gd name="T55" fmla="*/ 0 h 112"/>
                <a:gd name="T56" fmla="*/ 123 w 123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3" h="112">
                  <a:moveTo>
                    <a:pt x="7" y="15"/>
                  </a:moveTo>
                  <a:lnTo>
                    <a:pt x="7" y="38"/>
                  </a:lnTo>
                  <a:lnTo>
                    <a:pt x="17" y="66"/>
                  </a:lnTo>
                  <a:lnTo>
                    <a:pt x="41" y="76"/>
                  </a:lnTo>
                  <a:lnTo>
                    <a:pt x="76" y="72"/>
                  </a:lnTo>
                  <a:lnTo>
                    <a:pt x="97" y="68"/>
                  </a:lnTo>
                  <a:lnTo>
                    <a:pt x="123" y="57"/>
                  </a:lnTo>
                  <a:lnTo>
                    <a:pt x="116" y="86"/>
                  </a:lnTo>
                  <a:lnTo>
                    <a:pt x="116" y="103"/>
                  </a:lnTo>
                  <a:lnTo>
                    <a:pt x="98" y="112"/>
                  </a:lnTo>
                  <a:lnTo>
                    <a:pt x="76" y="91"/>
                  </a:lnTo>
                  <a:lnTo>
                    <a:pt x="47" y="82"/>
                  </a:lnTo>
                  <a:lnTo>
                    <a:pt x="17" y="76"/>
                  </a:lnTo>
                  <a:lnTo>
                    <a:pt x="7" y="63"/>
                  </a:lnTo>
                  <a:lnTo>
                    <a:pt x="1" y="21"/>
                  </a:lnTo>
                  <a:lnTo>
                    <a:pt x="0" y="0"/>
                  </a:lnTo>
                  <a:lnTo>
                    <a:pt x="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49" name="Freeform 170"/>
            <p:cNvSpPr>
              <a:spLocks/>
            </p:cNvSpPr>
            <p:nvPr/>
          </p:nvSpPr>
          <p:spPr bwMode="auto">
            <a:xfrm>
              <a:off x="3525" y="2088"/>
              <a:ext cx="21" cy="56"/>
            </a:xfrm>
            <a:custGeom>
              <a:avLst/>
              <a:gdLst>
                <a:gd name="T0" fmla="*/ 1 w 42"/>
                <a:gd name="T1" fmla="*/ 2 h 112"/>
                <a:gd name="T2" fmla="*/ 0 w 42"/>
                <a:gd name="T3" fmla="*/ 7 h 112"/>
                <a:gd name="T4" fmla="*/ 1 w 42"/>
                <a:gd name="T5" fmla="*/ 14 h 112"/>
                <a:gd name="T6" fmla="*/ 2 w 42"/>
                <a:gd name="T7" fmla="*/ 21 h 112"/>
                <a:gd name="T8" fmla="*/ 3 w 42"/>
                <a:gd name="T9" fmla="*/ 16 h 112"/>
                <a:gd name="T10" fmla="*/ 5 w 42"/>
                <a:gd name="T11" fmla="*/ 25 h 112"/>
                <a:gd name="T12" fmla="*/ 11 w 42"/>
                <a:gd name="T13" fmla="*/ 28 h 112"/>
                <a:gd name="T14" fmla="*/ 4 w 42"/>
                <a:gd name="T15" fmla="*/ 14 h 112"/>
                <a:gd name="T16" fmla="*/ 5 w 42"/>
                <a:gd name="T17" fmla="*/ 9 h 112"/>
                <a:gd name="T18" fmla="*/ 3 w 42"/>
                <a:gd name="T19" fmla="*/ 11 h 112"/>
                <a:gd name="T20" fmla="*/ 3 w 42"/>
                <a:gd name="T21" fmla="*/ 6 h 112"/>
                <a:gd name="T22" fmla="*/ 3 w 42"/>
                <a:gd name="T23" fmla="*/ 0 h 112"/>
                <a:gd name="T24" fmla="*/ 1 w 42"/>
                <a:gd name="T25" fmla="*/ 2 h 112"/>
                <a:gd name="T26" fmla="*/ 1 w 42"/>
                <a:gd name="T27" fmla="*/ 2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"/>
                <a:gd name="T43" fmla="*/ 0 h 112"/>
                <a:gd name="T44" fmla="*/ 42 w 42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" h="112">
                  <a:moveTo>
                    <a:pt x="2" y="7"/>
                  </a:moveTo>
                  <a:lnTo>
                    <a:pt x="0" y="30"/>
                  </a:lnTo>
                  <a:lnTo>
                    <a:pt x="2" y="57"/>
                  </a:lnTo>
                  <a:lnTo>
                    <a:pt x="8" y="83"/>
                  </a:lnTo>
                  <a:lnTo>
                    <a:pt x="10" y="64"/>
                  </a:lnTo>
                  <a:lnTo>
                    <a:pt x="18" y="100"/>
                  </a:lnTo>
                  <a:lnTo>
                    <a:pt x="42" y="112"/>
                  </a:lnTo>
                  <a:lnTo>
                    <a:pt x="16" y="57"/>
                  </a:lnTo>
                  <a:lnTo>
                    <a:pt x="21" y="36"/>
                  </a:lnTo>
                  <a:lnTo>
                    <a:pt x="10" y="43"/>
                  </a:lnTo>
                  <a:lnTo>
                    <a:pt x="10" y="23"/>
                  </a:lnTo>
                  <a:lnTo>
                    <a:pt x="10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0" name="Freeform 171"/>
            <p:cNvSpPr>
              <a:spLocks/>
            </p:cNvSpPr>
            <p:nvPr/>
          </p:nvSpPr>
          <p:spPr bwMode="auto">
            <a:xfrm>
              <a:off x="3524" y="1978"/>
              <a:ext cx="48" cy="25"/>
            </a:xfrm>
            <a:custGeom>
              <a:avLst/>
              <a:gdLst>
                <a:gd name="T0" fmla="*/ 1 w 95"/>
                <a:gd name="T1" fmla="*/ 2 h 51"/>
                <a:gd name="T2" fmla="*/ 15 w 95"/>
                <a:gd name="T3" fmla="*/ 6 h 51"/>
                <a:gd name="T4" fmla="*/ 24 w 95"/>
                <a:gd name="T5" fmla="*/ 12 h 51"/>
                <a:gd name="T6" fmla="*/ 20 w 95"/>
                <a:gd name="T7" fmla="*/ 6 h 51"/>
                <a:gd name="T8" fmla="*/ 14 w 95"/>
                <a:gd name="T9" fmla="*/ 3 h 51"/>
                <a:gd name="T10" fmla="*/ 6 w 95"/>
                <a:gd name="T11" fmla="*/ 0 h 51"/>
                <a:gd name="T12" fmla="*/ 0 w 95"/>
                <a:gd name="T13" fmla="*/ 0 h 51"/>
                <a:gd name="T14" fmla="*/ 1 w 95"/>
                <a:gd name="T15" fmla="*/ 2 h 51"/>
                <a:gd name="T16" fmla="*/ 1 w 95"/>
                <a:gd name="T17" fmla="*/ 2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"/>
                <a:gd name="T28" fmla="*/ 0 h 51"/>
                <a:gd name="T29" fmla="*/ 95 w 95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" h="51">
                  <a:moveTo>
                    <a:pt x="3" y="8"/>
                  </a:moveTo>
                  <a:lnTo>
                    <a:pt x="60" y="25"/>
                  </a:lnTo>
                  <a:lnTo>
                    <a:pt x="95" y="51"/>
                  </a:lnTo>
                  <a:lnTo>
                    <a:pt x="78" y="25"/>
                  </a:lnTo>
                  <a:lnTo>
                    <a:pt x="55" y="13"/>
                  </a:lnTo>
                  <a:lnTo>
                    <a:pt x="22" y="0"/>
                  </a:lnTo>
                  <a:lnTo>
                    <a:pt x="0" y="2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1" name="Freeform 172"/>
            <p:cNvSpPr>
              <a:spLocks/>
            </p:cNvSpPr>
            <p:nvPr/>
          </p:nvSpPr>
          <p:spPr bwMode="auto">
            <a:xfrm>
              <a:off x="3400" y="1868"/>
              <a:ext cx="44" cy="85"/>
            </a:xfrm>
            <a:custGeom>
              <a:avLst/>
              <a:gdLst>
                <a:gd name="T0" fmla="*/ 0 w 89"/>
                <a:gd name="T1" fmla="*/ 5 h 170"/>
                <a:gd name="T2" fmla="*/ 1 w 89"/>
                <a:gd name="T3" fmla="*/ 13 h 170"/>
                <a:gd name="T4" fmla="*/ 8 w 89"/>
                <a:gd name="T5" fmla="*/ 21 h 170"/>
                <a:gd name="T6" fmla="*/ 11 w 89"/>
                <a:gd name="T7" fmla="*/ 23 h 170"/>
                <a:gd name="T8" fmla="*/ 9 w 89"/>
                <a:gd name="T9" fmla="*/ 29 h 170"/>
                <a:gd name="T10" fmla="*/ 13 w 89"/>
                <a:gd name="T11" fmla="*/ 36 h 170"/>
                <a:gd name="T12" fmla="*/ 18 w 89"/>
                <a:gd name="T13" fmla="*/ 43 h 170"/>
                <a:gd name="T14" fmla="*/ 22 w 89"/>
                <a:gd name="T15" fmla="*/ 43 h 170"/>
                <a:gd name="T16" fmla="*/ 21 w 89"/>
                <a:gd name="T17" fmla="*/ 36 h 170"/>
                <a:gd name="T18" fmla="*/ 15 w 89"/>
                <a:gd name="T19" fmla="*/ 26 h 170"/>
                <a:gd name="T20" fmla="*/ 19 w 89"/>
                <a:gd name="T21" fmla="*/ 28 h 170"/>
                <a:gd name="T22" fmla="*/ 17 w 89"/>
                <a:gd name="T23" fmla="*/ 17 h 170"/>
                <a:gd name="T24" fmla="*/ 14 w 89"/>
                <a:gd name="T25" fmla="*/ 12 h 170"/>
                <a:gd name="T26" fmla="*/ 9 w 89"/>
                <a:gd name="T27" fmla="*/ 10 h 170"/>
                <a:gd name="T28" fmla="*/ 19 w 89"/>
                <a:gd name="T29" fmla="*/ 9 h 170"/>
                <a:gd name="T30" fmla="*/ 15 w 89"/>
                <a:gd name="T31" fmla="*/ 3 h 170"/>
                <a:gd name="T32" fmla="*/ 10 w 89"/>
                <a:gd name="T33" fmla="*/ 7 h 170"/>
                <a:gd name="T34" fmla="*/ 5 w 89"/>
                <a:gd name="T35" fmla="*/ 6 h 170"/>
                <a:gd name="T36" fmla="*/ 0 w 89"/>
                <a:gd name="T37" fmla="*/ 0 h 170"/>
                <a:gd name="T38" fmla="*/ 0 w 89"/>
                <a:gd name="T39" fmla="*/ 5 h 170"/>
                <a:gd name="T40" fmla="*/ 0 w 89"/>
                <a:gd name="T41" fmla="*/ 5 h 1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70"/>
                <a:gd name="T65" fmla="*/ 89 w 89"/>
                <a:gd name="T66" fmla="*/ 170 h 1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70">
                  <a:moveTo>
                    <a:pt x="0" y="23"/>
                  </a:moveTo>
                  <a:lnTo>
                    <a:pt x="5" y="54"/>
                  </a:lnTo>
                  <a:lnTo>
                    <a:pt x="34" y="84"/>
                  </a:lnTo>
                  <a:lnTo>
                    <a:pt x="47" y="94"/>
                  </a:lnTo>
                  <a:lnTo>
                    <a:pt x="39" y="118"/>
                  </a:lnTo>
                  <a:lnTo>
                    <a:pt x="55" y="141"/>
                  </a:lnTo>
                  <a:lnTo>
                    <a:pt x="72" y="170"/>
                  </a:lnTo>
                  <a:lnTo>
                    <a:pt x="89" y="170"/>
                  </a:lnTo>
                  <a:lnTo>
                    <a:pt x="87" y="143"/>
                  </a:lnTo>
                  <a:lnTo>
                    <a:pt x="60" y="105"/>
                  </a:lnTo>
                  <a:lnTo>
                    <a:pt x="76" y="113"/>
                  </a:lnTo>
                  <a:lnTo>
                    <a:pt x="70" y="67"/>
                  </a:lnTo>
                  <a:lnTo>
                    <a:pt x="57" y="48"/>
                  </a:lnTo>
                  <a:lnTo>
                    <a:pt x="39" y="40"/>
                  </a:lnTo>
                  <a:lnTo>
                    <a:pt x="79" y="33"/>
                  </a:lnTo>
                  <a:lnTo>
                    <a:pt x="60" y="14"/>
                  </a:lnTo>
                  <a:lnTo>
                    <a:pt x="43" y="29"/>
                  </a:lnTo>
                  <a:lnTo>
                    <a:pt x="20" y="27"/>
                  </a:lnTo>
                  <a:lnTo>
                    <a:pt x="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2" name="Freeform 173"/>
            <p:cNvSpPr>
              <a:spLocks/>
            </p:cNvSpPr>
            <p:nvPr/>
          </p:nvSpPr>
          <p:spPr bwMode="auto">
            <a:xfrm>
              <a:off x="3575" y="1596"/>
              <a:ext cx="246" cy="376"/>
            </a:xfrm>
            <a:custGeom>
              <a:avLst/>
              <a:gdLst>
                <a:gd name="T0" fmla="*/ 62 w 493"/>
                <a:gd name="T1" fmla="*/ 131 h 751"/>
                <a:gd name="T2" fmla="*/ 67 w 493"/>
                <a:gd name="T3" fmla="*/ 114 h 751"/>
                <a:gd name="T4" fmla="*/ 85 w 493"/>
                <a:gd name="T5" fmla="*/ 110 h 751"/>
                <a:gd name="T6" fmla="*/ 98 w 493"/>
                <a:gd name="T7" fmla="*/ 122 h 751"/>
                <a:gd name="T8" fmla="*/ 101 w 493"/>
                <a:gd name="T9" fmla="*/ 141 h 751"/>
                <a:gd name="T10" fmla="*/ 87 w 493"/>
                <a:gd name="T11" fmla="*/ 168 h 751"/>
                <a:gd name="T12" fmla="*/ 79 w 493"/>
                <a:gd name="T13" fmla="*/ 180 h 751"/>
                <a:gd name="T14" fmla="*/ 67 w 493"/>
                <a:gd name="T15" fmla="*/ 176 h 751"/>
                <a:gd name="T16" fmla="*/ 66 w 493"/>
                <a:gd name="T17" fmla="*/ 178 h 751"/>
                <a:gd name="T18" fmla="*/ 68 w 493"/>
                <a:gd name="T19" fmla="*/ 183 h 751"/>
                <a:gd name="T20" fmla="*/ 86 w 493"/>
                <a:gd name="T21" fmla="*/ 181 h 751"/>
                <a:gd name="T22" fmla="*/ 95 w 493"/>
                <a:gd name="T23" fmla="*/ 164 h 751"/>
                <a:gd name="T24" fmla="*/ 117 w 493"/>
                <a:gd name="T25" fmla="*/ 163 h 751"/>
                <a:gd name="T26" fmla="*/ 122 w 493"/>
                <a:gd name="T27" fmla="*/ 161 h 751"/>
                <a:gd name="T28" fmla="*/ 121 w 493"/>
                <a:gd name="T29" fmla="*/ 129 h 751"/>
                <a:gd name="T30" fmla="*/ 120 w 493"/>
                <a:gd name="T31" fmla="*/ 77 h 751"/>
                <a:gd name="T32" fmla="*/ 109 w 493"/>
                <a:gd name="T33" fmla="*/ 45 h 751"/>
                <a:gd name="T34" fmla="*/ 96 w 493"/>
                <a:gd name="T35" fmla="*/ 24 h 751"/>
                <a:gd name="T36" fmla="*/ 67 w 493"/>
                <a:gd name="T37" fmla="*/ 6 h 751"/>
                <a:gd name="T38" fmla="*/ 37 w 493"/>
                <a:gd name="T39" fmla="*/ 0 h 751"/>
                <a:gd name="T40" fmla="*/ 0 w 493"/>
                <a:gd name="T41" fmla="*/ 8 h 751"/>
                <a:gd name="T42" fmla="*/ 27 w 493"/>
                <a:gd name="T43" fmla="*/ 5 h 751"/>
                <a:gd name="T44" fmla="*/ 56 w 493"/>
                <a:gd name="T45" fmla="*/ 9 h 751"/>
                <a:gd name="T46" fmla="*/ 60 w 493"/>
                <a:gd name="T47" fmla="*/ 16 h 751"/>
                <a:gd name="T48" fmla="*/ 54 w 493"/>
                <a:gd name="T49" fmla="*/ 23 h 751"/>
                <a:gd name="T50" fmla="*/ 34 w 493"/>
                <a:gd name="T51" fmla="*/ 25 h 751"/>
                <a:gd name="T52" fmla="*/ 31 w 493"/>
                <a:gd name="T53" fmla="*/ 28 h 751"/>
                <a:gd name="T54" fmla="*/ 30 w 493"/>
                <a:gd name="T55" fmla="*/ 32 h 751"/>
                <a:gd name="T56" fmla="*/ 47 w 493"/>
                <a:gd name="T57" fmla="*/ 39 h 751"/>
                <a:gd name="T58" fmla="*/ 49 w 493"/>
                <a:gd name="T59" fmla="*/ 51 h 751"/>
                <a:gd name="T60" fmla="*/ 43 w 493"/>
                <a:gd name="T61" fmla="*/ 58 h 751"/>
                <a:gd name="T62" fmla="*/ 42 w 493"/>
                <a:gd name="T63" fmla="*/ 66 h 751"/>
                <a:gd name="T64" fmla="*/ 41 w 493"/>
                <a:gd name="T65" fmla="*/ 88 h 751"/>
                <a:gd name="T66" fmla="*/ 41 w 493"/>
                <a:gd name="T67" fmla="*/ 98 h 751"/>
                <a:gd name="T68" fmla="*/ 55 w 493"/>
                <a:gd name="T69" fmla="*/ 109 h 751"/>
                <a:gd name="T70" fmla="*/ 57 w 493"/>
                <a:gd name="T71" fmla="*/ 125 h 751"/>
                <a:gd name="T72" fmla="*/ 67 w 493"/>
                <a:gd name="T73" fmla="*/ 141 h 7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93"/>
                <a:gd name="T112" fmla="*/ 0 h 751"/>
                <a:gd name="T113" fmla="*/ 493 w 493"/>
                <a:gd name="T114" fmla="*/ 751 h 7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93" h="751">
                  <a:moveTo>
                    <a:pt x="268" y="561"/>
                  </a:moveTo>
                  <a:lnTo>
                    <a:pt x="251" y="524"/>
                  </a:lnTo>
                  <a:lnTo>
                    <a:pt x="251" y="490"/>
                  </a:lnTo>
                  <a:lnTo>
                    <a:pt x="268" y="456"/>
                  </a:lnTo>
                  <a:lnTo>
                    <a:pt x="306" y="433"/>
                  </a:lnTo>
                  <a:lnTo>
                    <a:pt x="343" y="437"/>
                  </a:lnTo>
                  <a:lnTo>
                    <a:pt x="369" y="454"/>
                  </a:lnTo>
                  <a:lnTo>
                    <a:pt x="394" y="485"/>
                  </a:lnTo>
                  <a:lnTo>
                    <a:pt x="405" y="515"/>
                  </a:lnTo>
                  <a:lnTo>
                    <a:pt x="405" y="564"/>
                  </a:lnTo>
                  <a:lnTo>
                    <a:pt x="400" y="608"/>
                  </a:lnTo>
                  <a:lnTo>
                    <a:pt x="350" y="669"/>
                  </a:lnTo>
                  <a:lnTo>
                    <a:pt x="339" y="703"/>
                  </a:lnTo>
                  <a:lnTo>
                    <a:pt x="316" y="717"/>
                  </a:lnTo>
                  <a:lnTo>
                    <a:pt x="291" y="720"/>
                  </a:lnTo>
                  <a:lnTo>
                    <a:pt x="270" y="701"/>
                  </a:lnTo>
                  <a:lnTo>
                    <a:pt x="259" y="677"/>
                  </a:lnTo>
                  <a:lnTo>
                    <a:pt x="267" y="711"/>
                  </a:lnTo>
                  <a:lnTo>
                    <a:pt x="265" y="751"/>
                  </a:lnTo>
                  <a:lnTo>
                    <a:pt x="274" y="730"/>
                  </a:lnTo>
                  <a:lnTo>
                    <a:pt x="310" y="736"/>
                  </a:lnTo>
                  <a:lnTo>
                    <a:pt x="344" y="722"/>
                  </a:lnTo>
                  <a:lnTo>
                    <a:pt x="365" y="675"/>
                  </a:lnTo>
                  <a:lnTo>
                    <a:pt x="383" y="654"/>
                  </a:lnTo>
                  <a:lnTo>
                    <a:pt x="417" y="602"/>
                  </a:lnTo>
                  <a:lnTo>
                    <a:pt x="468" y="652"/>
                  </a:lnTo>
                  <a:lnTo>
                    <a:pt x="470" y="627"/>
                  </a:lnTo>
                  <a:lnTo>
                    <a:pt x="489" y="642"/>
                  </a:lnTo>
                  <a:lnTo>
                    <a:pt x="493" y="583"/>
                  </a:lnTo>
                  <a:lnTo>
                    <a:pt x="485" y="513"/>
                  </a:lnTo>
                  <a:lnTo>
                    <a:pt x="485" y="403"/>
                  </a:lnTo>
                  <a:lnTo>
                    <a:pt x="481" y="308"/>
                  </a:lnTo>
                  <a:lnTo>
                    <a:pt x="457" y="230"/>
                  </a:lnTo>
                  <a:lnTo>
                    <a:pt x="436" y="180"/>
                  </a:lnTo>
                  <a:lnTo>
                    <a:pt x="413" y="133"/>
                  </a:lnTo>
                  <a:lnTo>
                    <a:pt x="386" y="95"/>
                  </a:lnTo>
                  <a:lnTo>
                    <a:pt x="325" y="53"/>
                  </a:lnTo>
                  <a:lnTo>
                    <a:pt x="270" y="24"/>
                  </a:lnTo>
                  <a:lnTo>
                    <a:pt x="236" y="13"/>
                  </a:lnTo>
                  <a:lnTo>
                    <a:pt x="149" y="0"/>
                  </a:lnTo>
                  <a:lnTo>
                    <a:pt x="54" y="7"/>
                  </a:lnTo>
                  <a:lnTo>
                    <a:pt x="0" y="30"/>
                  </a:lnTo>
                  <a:lnTo>
                    <a:pt x="63" y="17"/>
                  </a:lnTo>
                  <a:lnTo>
                    <a:pt x="111" y="17"/>
                  </a:lnTo>
                  <a:lnTo>
                    <a:pt x="158" y="21"/>
                  </a:lnTo>
                  <a:lnTo>
                    <a:pt x="227" y="36"/>
                  </a:lnTo>
                  <a:lnTo>
                    <a:pt x="194" y="47"/>
                  </a:lnTo>
                  <a:lnTo>
                    <a:pt x="242" y="61"/>
                  </a:lnTo>
                  <a:lnTo>
                    <a:pt x="187" y="72"/>
                  </a:lnTo>
                  <a:lnTo>
                    <a:pt x="219" y="91"/>
                  </a:lnTo>
                  <a:lnTo>
                    <a:pt x="149" y="89"/>
                  </a:lnTo>
                  <a:lnTo>
                    <a:pt x="137" y="97"/>
                  </a:lnTo>
                  <a:lnTo>
                    <a:pt x="179" y="104"/>
                  </a:lnTo>
                  <a:lnTo>
                    <a:pt x="126" y="112"/>
                  </a:lnTo>
                  <a:lnTo>
                    <a:pt x="219" y="129"/>
                  </a:lnTo>
                  <a:lnTo>
                    <a:pt x="122" y="127"/>
                  </a:lnTo>
                  <a:lnTo>
                    <a:pt x="152" y="144"/>
                  </a:lnTo>
                  <a:lnTo>
                    <a:pt x="189" y="154"/>
                  </a:lnTo>
                  <a:lnTo>
                    <a:pt x="137" y="192"/>
                  </a:lnTo>
                  <a:lnTo>
                    <a:pt x="198" y="201"/>
                  </a:lnTo>
                  <a:lnTo>
                    <a:pt x="143" y="222"/>
                  </a:lnTo>
                  <a:lnTo>
                    <a:pt x="173" y="232"/>
                  </a:lnTo>
                  <a:lnTo>
                    <a:pt x="162" y="253"/>
                  </a:lnTo>
                  <a:lnTo>
                    <a:pt x="168" y="262"/>
                  </a:lnTo>
                  <a:lnTo>
                    <a:pt x="170" y="317"/>
                  </a:lnTo>
                  <a:lnTo>
                    <a:pt x="166" y="351"/>
                  </a:lnTo>
                  <a:lnTo>
                    <a:pt x="162" y="376"/>
                  </a:lnTo>
                  <a:lnTo>
                    <a:pt x="164" y="389"/>
                  </a:lnTo>
                  <a:lnTo>
                    <a:pt x="190" y="418"/>
                  </a:lnTo>
                  <a:lnTo>
                    <a:pt x="223" y="435"/>
                  </a:lnTo>
                  <a:lnTo>
                    <a:pt x="229" y="464"/>
                  </a:lnTo>
                  <a:lnTo>
                    <a:pt x="230" y="498"/>
                  </a:lnTo>
                  <a:lnTo>
                    <a:pt x="238" y="536"/>
                  </a:lnTo>
                  <a:lnTo>
                    <a:pt x="268" y="5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3" name="Freeform 174"/>
            <p:cNvSpPr>
              <a:spLocks/>
            </p:cNvSpPr>
            <p:nvPr/>
          </p:nvSpPr>
          <p:spPr bwMode="auto">
            <a:xfrm>
              <a:off x="3708" y="1825"/>
              <a:ext cx="63" cy="97"/>
            </a:xfrm>
            <a:custGeom>
              <a:avLst/>
              <a:gdLst>
                <a:gd name="T0" fmla="*/ 1 w 125"/>
                <a:gd name="T1" fmla="*/ 22 h 194"/>
                <a:gd name="T2" fmla="*/ 0 w 125"/>
                <a:gd name="T3" fmla="*/ 12 h 194"/>
                <a:gd name="T4" fmla="*/ 6 w 125"/>
                <a:gd name="T5" fmla="*/ 5 h 194"/>
                <a:gd name="T6" fmla="*/ 17 w 125"/>
                <a:gd name="T7" fmla="*/ 0 h 194"/>
                <a:gd name="T8" fmla="*/ 25 w 125"/>
                <a:gd name="T9" fmla="*/ 5 h 194"/>
                <a:gd name="T10" fmla="*/ 27 w 125"/>
                <a:gd name="T11" fmla="*/ 11 h 194"/>
                <a:gd name="T12" fmla="*/ 31 w 125"/>
                <a:gd name="T13" fmla="*/ 18 h 194"/>
                <a:gd name="T14" fmla="*/ 32 w 125"/>
                <a:gd name="T15" fmla="*/ 27 h 194"/>
                <a:gd name="T16" fmla="*/ 32 w 125"/>
                <a:gd name="T17" fmla="*/ 34 h 194"/>
                <a:gd name="T18" fmla="*/ 26 w 125"/>
                <a:gd name="T19" fmla="*/ 42 h 194"/>
                <a:gd name="T20" fmla="*/ 20 w 125"/>
                <a:gd name="T21" fmla="*/ 48 h 194"/>
                <a:gd name="T22" fmla="*/ 15 w 125"/>
                <a:gd name="T23" fmla="*/ 49 h 194"/>
                <a:gd name="T24" fmla="*/ 24 w 125"/>
                <a:gd name="T25" fmla="*/ 39 h 194"/>
                <a:gd name="T26" fmla="*/ 26 w 125"/>
                <a:gd name="T27" fmla="*/ 34 h 194"/>
                <a:gd name="T28" fmla="*/ 27 w 125"/>
                <a:gd name="T29" fmla="*/ 21 h 194"/>
                <a:gd name="T30" fmla="*/ 25 w 125"/>
                <a:gd name="T31" fmla="*/ 12 h 194"/>
                <a:gd name="T32" fmla="*/ 21 w 125"/>
                <a:gd name="T33" fmla="*/ 8 h 194"/>
                <a:gd name="T34" fmla="*/ 17 w 125"/>
                <a:gd name="T35" fmla="*/ 8 h 194"/>
                <a:gd name="T36" fmla="*/ 16 w 125"/>
                <a:gd name="T37" fmla="*/ 11 h 194"/>
                <a:gd name="T38" fmla="*/ 10 w 125"/>
                <a:gd name="T39" fmla="*/ 13 h 194"/>
                <a:gd name="T40" fmla="*/ 8 w 125"/>
                <a:gd name="T41" fmla="*/ 17 h 194"/>
                <a:gd name="T42" fmla="*/ 12 w 125"/>
                <a:gd name="T43" fmla="*/ 19 h 194"/>
                <a:gd name="T44" fmla="*/ 16 w 125"/>
                <a:gd name="T45" fmla="*/ 25 h 194"/>
                <a:gd name="T46" fmla="*/ 16 w 125"/>
                <a:gd name="T47" fmla="*/ 33 h 194"/>
                <a:gd name="T48" fmla="*/ 17 w 125"/>
                <a:gd name="T49" fmla="*/ 37 h 194"/>
                <a:gd name="T50" fmla="*/ 15 w 125"/>
                <a:gd name="T51" fmla="*/ 40 h 194"/>
                <a:gd name="T52" fmla="*/ 7 w 125"/>
                <a:gd name="T53" fmla="*/ 42 h 194"/>
                <a:gd name="T54" fmla="*/ 3 w 125"/>
                <a:gd name="T55" fmla="*/ 42 h 194"/>
                <a:gd name="T56" fmla="*/ 5 w 125"/>
                <a:gd name="T57" fmla="*/ 34 h 194"/>
                <a:gd name="T58" fmla="*/ 5 w 125"/>
                <a:gd name="T59" fmla="*/ 27 h 194"/>
                <a:gd name="T60" fmla="*/ 8 w 125"/>
                <a:gd name="T61" fmla="*/ 25 h 194"/>
                <a:gd name="T62" fmla="*/ 1 w 125"/>
                <a:gd name="T63" fmla="*/ 22 h 194"/>
                <a:gd name="T64" fmla="*/ 1 w 125"/>
                <a:gd name="T65" fmla="*/ 22 h 1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5"/>
                <a:gd name="T100" fmla="*/ 0 h 194"/>
                <a:gd name="T101" fmla="*/ 125 w 125"/>
                <a:gd name="T102" fmla="*/ 194 h 1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5" h="194">
                  <a:moveTo>
                    <a:pt x="3" y="87"/>
                  </a:moveTo>
                  <a:lnTo>
                    <a:pt x="0" y="49"/>
                  </a:lnTo>
                  <a:lnTo>
                    <a:pt x="22" y="19"/>
                  </a:lnTo>
                  <a:lnTo>
                    <a:pt x="66" y="0"/>
                  </a:lnTo>
                  <a:lnTo>
                    <a:pt x="100" y="19"/>
                  </a:lnTo>
                  <a:lnTo>
                    <a:pt x="106" y="42"/>
                  </a:lnTo>
                  <a:lnTo>
                    <a:pt x="121" y="72"/>
                  </a:lnTo>
                  <a:lnTo>
                    <a:pt x="125" y="108"/>
                  </a:lnTo>
                  <a:lnTo>
                    <a:pt x="125" y="133"/>
                  </a:lnTo>
                  <a:lnTo>
                    <a:pt x="102" y="167"/>
                  </a:lnTo>
                  <a:lnTo>
                    <a:pt x="79" y="190"/>
                  </a:lnTo>
                  <a:lnTo>
                    <a:pt x="58" y="194"/>
                  </a:lnTo>
                  <a:lnTo>
                    <a:pt x="93" y="156"/>
                  </a:lnTo>
                  <a:lnTo>
                    <a:pt x="104" y="133"/>
                  </a:lnTo>
                  <a:lnTo>
                    <a:pt x="108" y="82"/>
                  </a:lnTo>
                  <a:lnTo>
                    <a:pt x="98" y="46"/>
                  </a:lnTo>
                  <a:lnTo>
                    <a:pt x="83" y="32"/>
                  </a:lnTo>
                  <a:lnTo>
                    <a:pt x="66" y="32"/>
                  </a:lnTo>
                  <a:lnTo>
                    <a:pt x="62" y="44"/>
                  </a:lnTo>
                  <a:lnTo>
                    <a:pt x="38" y="53"/>
                  </a:lnTo>
                  <a:lnTo>
                    <a:pt x="32" y="68"/>
                  </a:lnTo>
                  <a:lnTo>
                    <a:pt x="45" y="76"/>
                  </a:lnTo>
                  <a:lnTo>
                    <a:pt x="62" y="103"/>
                  </a:lnTo>
                  <a:lnTo>
                    <a:pt x="64" y="131"/>
                  </a:lnTo>
                  <a:lnTo>
                    <a:pt x="68" y="148"/>
                  </a:lnTo>
                  <a:lnTo>
                    <a:pt x="57" y="160"/>
                  </a:lnTo>
                  <a:lnTo>
                    <a:pt x="26" y="165"/>
                  </a:lnTo>
                  <a:lnTo>
                    <a:pt x="11" y="165"/>
                  </a:lnTo>
                  <a:lnTo>
                    <a:pt x="17" y="133"/>
                  </a:lnTo>
                  <a:lnTo>
                    <a:pt x="17" y="110"/>
                  </a:lnTo>
                  <a:lnTo>
                    <a:pt x="30" y="101"/>
                  </a:lnTo>
                  <a:lnTo>
                    <a:pt x="3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4" name="Freeform 175"/>
            <p:cNvSpPr>
              <a:spLocks/>
            </p:cNvSpPr>
            <p:nvPr/>
          </p:nvSpPr>
          <p:spPr bwMode="auto">
            <a:xfrm>
              <a:off x="3706" y="1912"/>
              <a:ext cx="28" cy="18"/>
            </a:xfrm>
            <a:custGeom>
              <a:avLst/>
              <a:gdLst>
                <a:gd name="T0" fmla="*/ 4 w 57"/>
                <a:gd name="T1" fmla="*/ 1 h 36"/>
                <a:gd name="T2" fmla="*/ 4 w 57"/>
                <a:gd name="T3" fmla="*/ 5 h 36"/>
                <a:gd name="T4" fmla="*/ 8 w 57"/>
                <a:gd name="T5" fmla="*/ 7 h 36"/>
                <a:gd name="T6" fmla="*/ 14 w 57"/>
                <a:gd name="T7" fmla="*/ 8 h 36"/>
                <a:gd name="T8" fmla="*/ 7 w 57"/>
                <a:gd name="T9" fmla="*/ 9 h 36"/>
                <a:gd name="T10" fmla="*/ 1 w 57"/>
                <a:gd name="T11" fmla="*/ 7 h 36"/>
                <a:gd name="T12" fmla="*/ 0 w 57"/>
                <a:gd name="T13" fmla="*/ 2 h 36"/>
                <a:gd name="T14" fmla="*/ 2 w 57"/>
                <a:gd name="T15" fmla="*/ 1 h 36"/>
                <a:gd name="T16" fmla="*/ 7 w 57"/>
                <a:gd name="T17" fmla="*/ 0 h 36"/>
                <a:gd name="T18" fmla="*/ 4 w 57"/>
                <a:gd name="T19" fmla="*/ 1 h 36"/>
                <a:gd name="T20" fmla="*/ 4 w 57"/>
                <a:gd name="T21" fmla="*/ 1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"/>
                <a:gd name="T34" fmla="*/ 0 h 36"/>
                <a:gd name="T35" fmla="*/ 57 w 57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" h="36">
                  <a:moveTo>
                    <a:pt x="19" y="6"/>
                  </a:moveTo>
                  <a:lnTo>
                    <a:pt x="19" y="21"/>
                  </a:lnTo>
                  <a:lnTo>
                    <a:pt x="32" y="28"/>
                  </a:lnTo>
                  <a:lnTo>
                    <a:pt x="57" y="32"/>
                  </a:lnTo>
                  <a:lnTo>
                    <a:pt x="30" y="36"/>
                  </a:lnTo>
                  <a:lnTo>
                    <a:pt x="4" y="28"/>
                  </a:lnTo>
                  <a:lnTo>
                    <a:pt x="0" y="8"/>
                  </a:lnTo>
                  <a:lnTo>
                    <a:pt x="9" y="2"/>
                  </a:lnTo>
                  <a:lnTo>
                    <a:pt x="30" y="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5" name="Freeform 176"/>
            <p:cNvSpPr>
              <a:spLocks/>
            </p:cNvSpPr>
            <p:nvPr/>
          </p:nvSpPr>
          <p:spPr bwMode="auto">
            <a:xfrm>
              <a:off x="3639" y="1896"/>
              <a:ext cx="197" cy="251"/>
            </a:xfrm>
            <a:custGeom>
              <a:avLst/>
              <a:gdLst>
                <a:gd name="T0" fmla="*/ 0 w 393"/>
                <a:gd name="T1" fmla="*/ 112 h 502"/>
                <a:gd name="T2" fmla="*/ 9 w 393"/>
                <a:gd name="T3" fmla="*/ 118 h 502"/>
                <a:gd name="T4" fmla="*/ 15 w 393"/>
                <a:gd name="T5" fmla="*/ 126 h 502"/>
                <a:gd name="T6" fmla="*/ 29 w 393"/>
                <a:gd name="T7" fmla="*/ 118 h 502"/>
                <a:gd name="T8" fmla="*/ 60 w 393"/>
                <a:gd name="T9" fmla="*/ 81 h 502"/>
                <a:gd name="T10" fmla="*/ 87 w 393"/>
                <a:gd name="T11" fmla="*/ 43 h 502"/>
                <a:gd name="T12" fmla="*/ 99 w 393"/>
                <a:gd name="T13" fmla="*/ 22 h 502"/>
                <a:gd name="T14" fmla="*/ 86 w 393"/>
                <a:gd name="T15" fmla="*/ 0 h 502"/>
                <a:gd name="T16" fmla="*/ 92 w 393"/>
                <a:gd name="T17" fmla="*/ 21 h 502"/>
                <a:gd name="T18" fmla="*/ 85 w 393"/>
                <a:gd name="T19" fmla="*/ 37 h 502"/>
                <a:gd name="T20" fmla="*/ 63 w 393"/>
                <a:gd name="T21" fmla="*/ 73 h 502"/>
                <a:gd name="T22" fmla="*/ 42 w 393"/>
                <a:gd name="T23" fmla="*/ 79 h 502"/>
                <a:gd name="T24" fmla="*/ 24 w 393"/>
                <a:gd name="T25" fmla="*/ 84 h 502"/>
                <a:gd name="T26" fmla="*/ 33 w 393"/>
                <a:gd name="T27" fmla="*/ 94 h 502"/>
                <a:gd name="T28" fmla="*/ 31 w 393"/>
                <a:gd name="T29" fmla="*/ 105 h 502"/>
                <a:gd name="T30" fmla="*/ 20 w 393"/>
                <a:gd name="T31" fmla="*/ 111 h 502"/>
                <a:gd name="T32" fmla="*/ 0 w 393"/>
                <a:gd name="T33" fmla="*/ 112 h 502"/>
                <a:gd name="T34" fmla="*/ 0 w 393"/>
                <a:gd name="T35" fmla="*/ 112 h 5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3"/>
                <a:gd name="T55" fmla="*/ 0 h 502"/>
                <a:gd name="T56" fmla="*/ 393 w 393"/>
                <a:gd name="T57" fmla="*/ 502 h 5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3" h="502">
                  <a:moveTo>
                    <a:pt x="0" y="448"/>
                  </a:moveTo>
                  <a:lnTo>
                    <a:pt x="34" y="471"/>
                  </a:lnTo>
                  <a:lnTo>
                    <a:pt x="60" y="502"/>
                  </a:lnTo>
                  <a:lnTo>
                    <a:pt x="114" y="471"/>
                  </a:lnTo>
                  <a:lnTo>
                    <a:pt x="239" y="323"/>
                  </a:lnTo>
                  <a:lnTo>
                    <a:pt x="346" y="169"/>
                  </a:lnTo>
                  <a:lnTo>
                    <a:pt x="393" y="87"/>
                  </a:lnTo>
                  <a:lnTo>
                    <a:pt x="344" y="0"/>
                  </a:lnTo>
                  <a:lnTo>
                    <a:pt x="367" y="81"/>
                  </a:lnTo>
                  <a:lnTo>
                    <a:pt x="340" y="148"/>
                  </a:lnTo>
                  <a:lnTo>
                    <a:pt x="249" y="291"/>
                  </a:lnTo>
                  <a:lnTo>
                    <a:pt x="165" y="313"/>
                  </a:lnTo>
                  <a:lnTo>
                    <a:pt x="95" y="336"/>
                  </a:lnTo>
                  <a:lnTo>
                    <a:pt x="131" y="374"/>
                  </a:lnTo>
                  <a:lnTo>
                    <a:pt x="121" y="418"/>
                  </a:lnTo>
                  <a:lnTo>
                    <a:pt x="79" y="441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6" name="Freeform 177"/>
            <p:cNvSpPr>
              <a:spLocks/>
            </p:cNvSpPr>
            <p:nvPr/>
          </p:nvSpPr>
          <p:spPr bwMode="auto">
            <a:xfrm>
              <a:off x="3560" y="2133"/>
              <a:ext cx="193" cy="662"/>
            </a:xfrm>
            <a:custGeom>
              <a:avLst/>
              <a:gdLst>
                <a:gd name="T0" fmla="*/ 63 w 386"/>
                <a:gd name="T1" fmla="*/ 1 h 1323"/>
                <a:gd name="T2" fmla="*/ 65 w 386"/>
                <a:gd name="T3" fmla="*/ 10 h 1323"/>
                <a:gd name="T4" fmla="*/ 76 w 386"/>
                <a:gd name="T5" fmla="*/ 20 h 1323"/>
                <a:gd name="T6" fmla="*/ 89 w 386"/>
                <a:gd name="T7" fmla="*/ 31 h 1323"/>
                <a:gd name="T8" fmla="*/ 97 w 386"/>
                <a:gd name="T9" fmla="*/ 31 h 1323"/>
                <a:gd name="T10" fmla="*/ 93 w 386"/>
                <a:gd name="T11" fmla="*/ 36 h 1323"/>
                <a:gd name="T12" fmla="*/ 80 w 386"/>
                <a:gd name="T13" fmla="*/ 31 h 1323"/>
                <a:gd name="T14" fmla="*/ 76 w 386"/>
                <a:gd name="T15" fmla="*/ 27 h 1323"/>
                <a:gd name="T16" fmla="*/ 72 w 386"/>
                <a:gd name="T17" fmla="*/ 33 h 1323"/>
                <a:gd name="T18" fmla="*/ 74 w 386"/>
                <a:gd name="T19" fmla="*/ 43 h 1323"/>
                <a:gd name="T20" fmla="*/ 72 w 386"/>
                <a:gd name="T21" fmla="*/ 79 h 1323"/>
                <a:gd name="T22" fmla="*/ 53 w 386"/>
                <a:gd name="T23" fmla="*/ 122 h 1323"/>
                <a:gd name="T24" fmla="*/ 30 w 386"/>
                <a:gd name="T25" fmla="*/ 193 h 1323"/>
                <a:gd name="T26" fmla="*/ 17 w 386"/>
                <a:gd name="T27" fmla="*/ 247 h 1323"/>
                <a:gd name="T28" fmla="*/ 14 w 386"/>
                <a:gd name="T29" fmla="*/ 295 h 1323"/>
                <a:gd name="T30" fmla="*/ 9 w 386"/>
                <a:gd name="T31" fmla="*/ 331 h 1323"/>
                <a:gd name="T32" fmla="*/ 1 w 386"/>
                <a:gd name="T33" fmla="*/ 293 h 1323"/>
                <a:gd name="T34" fmla="*/ 0 w 386"/>
                <a:gd name="T35" fmla="*/ 254 h 1323"/>
                <a:gd name="T36" fmla="*/ 10 w 386"/>
                <a:gd name="T37" fmla="*/ 200 h 1323"/>
                <a:gd name="T38" fmla="*/ 5 w 386"/>
                <a:gd name="T39" fmla="*/ 254 h 1323"/>
                <a:gd name="T40" fmla="*/ 6 w 386"/>
                <a:gd name="T41" fmla="*/ 282 h 1323"/>
                <a:gd name="T42" fmla="*/ 16 w 386"/>
                <a:gd name="T43" fmla="*/ 229 h 1323"/>
                <a:gd name="T44" fmla="*/ 30 w 386"/>
                <a:gd name="T45" fmla="*/ 171 h 1323"/>
                <a:gd name="T46" fmla="*/ 53 w 386"/>
                <a:gd name="T47" fmla="*/ 111 h 1323"/>
                <a:gd name="T48" fmla="*/ 57 w 386"/>
                <a:gd name="T49" fmla="*/ 78 h 1323"/>
                <a:gd name="T50" fmla="*/ 56 w 386"/>
                <a:gd name="T51" fmla="*/ 51 h 1323"/>
                <a:gd name="T52" fmla="*/ 63 w 386"/>
                <a:gd name="T53" fmla="*/ 23 h 1323"/>
                <a:gd name="T54" fmla="*/ 51 w 386"/>
                <a:gd name="T55" fmla="*/ 20 h 1323"/>
                <a:gd name="T56" fmla="*/ 57 w 386"/>
                <a:gd name="T57" fmla="*/ 0 h 1323"/>
                <a:gd name="T58" fmla="*/ 63 w 386"/>
                <a:gd name="T59" fmla="*/ 1 h 1323"/>
                <a:gd name="T60" fmla="*/ 63 w 386"/>
                <a:gd name="T61" fmla="*/ 1 h 13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6"/>
                <a:gd name="T94" fmla="*/ 0 h 1323"/>
                <a:gd name="T95" fmla="*/ 386 w 386"/>
                <a:gd name="T96" fmla="*/ 1323 h 132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6" h="1323">
                  <a:moveTo>
                    <a:pt x="255" y="4"/>
                  </a:moveTo>
                  <a:lnTo>
                    <a:pt x="258" y="40"/>
                  </a:lnTo>
                  <a:lnTo>
                    <a:pt x="302" y="80"/>
                  </a:lnTo>
                  <a:lnTo>
                    <a:pt x="353" y="122"/>
                  </a:lnTo>
                  <a:lnTo>
                    <a:pt x="386" y="122"/>
                  </a:lnTo>
                  <a:lnTo>
                    <a:pt x="372" y="144"/>
                  </a:lnTo>
                  <a:lnTo>
                    <a:pt x="319" y="122"/>
                  </a:lnTo>
                  <a:lnTo>
                    <a:pt x="302" y="108"/>
                  </a:lnTo>
                  <a:lnTo>
                    <a:pt x="285" y="131"/>
                  </a:lnTo>
                  <a:lnTo>
                    <a:pt x="293" y="171"/>
                  </a:lnTo>
                  <a:lnTo>
                    <a:pt x="285" y="314"/>
                  </a:lnTo>
                  <a:lnTo>
                    <a:pt x="215" y="485"/>
                  </a:lnTo>
                  <a:lnTo>
                    <a:pt x="122" y="772"/>
                  </a:lnTo>
                  <a:lnTo>
                    <a:pt x="66" y="987"/>
                  </a:lnTo>
                  <a:lnTo>
                    <a:pt x="57" y="1179"/>
                  </a:lnTo>
                  <a:lnTo>
                    <a:pt x="36" y="1323"/>
                  </a:lnTo>
                  <a:lnTo>
                    <a:pt x="4" y="1169"/>
                  </a:lnTo>
                  <a:lnTo>
                    <a:pt x="0" y="1013"/>
                  </a:lnTo>
                  <a:lnTo>
                    <a:pt x="40" y="799"/>
                  </a:lnTo>
                  <a:lnTo>
                    <a:pt x="17" y="1013"/>
                  </a:lnTo>
                  <a:lnTo>
                    <a:pt x="21" y="1126"/>
                  </a:lnTo>
                  <a:lnTo>
                    <a:pt x="64" y="913"/>
                  </a:lnTo>
                  <a:lnTo>
                    <a:pt x="123" y="684"/>
                  </a:lnTo>
                  <a:lnTo>
                    <a:pt x="215" y="441"/>
                  </a:lnTo>
                  <a:lnTo>
                    <a:pt x="228" y="310"/>
                  </a:lnTo>
                  <a:lnTo>
                    <a:pt x="224" y="202"/>
                  </a:lnTo>
                  <a:lnTo>
                    <a:pt x="253" y="91"/>
                  </a:lnTo>
                  <a:lnTo>
                    <a:pt x="205" y="78"/>
                  </a:lnTo>
                  <a:lnTo>
                    <a:pt x="228" y="0"/>
                  </a:lnTo>
                  <a:lnTo>
                    <a:pt x="25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7" name="Freeform 178"/>
            <p:cNvSpPr>
              <a:spLocks/>
            </p:cNvSpPr>
            <p:nvPr/>
          </p:nvSpPr>
          <p:spPr bwMode="auto">
            <a:xfrm>
              <a:off x="3578" y="2151"/>
              <a:ext cx="96" cy="406"/>
            </a:xfrm>
            <a:custGeom>
              <a:avLst/>
              <a:gdLst>
                <a:gd name="T0" fmla="*/ 45 w 194"/>
                <a:gd name="T1" fmla="*/ 11 h 814"/>
                <a:gd name="T2" fmla="*/ 44 w 194"/>
                <a:gd name="T3" fmla="*/ 23 h 814"/>
                <a:gd name="T4" fmla="*/ 38 w 194"/>
                <a:gd name="T5" fmla="*/ 34 h 814"/>
                <a:gd name="T6" fmla="*/ 36 w 194"/>
                <a:gd name="T7" fmla="*/ 62 h 814"/>
                <a:gd name="T8" fmla="*/ 33 w 194"/>
                <a:gd name="T9" fmla="*/ 103 h 814"/>
                <a:gd name="T10" fmla="*/ 24 w 194"/>
                <a:gd name="T11" fmla="*/ 130 h 814"/>
                <a:gd name="T12" fmla="*/ 0 w 194"/>
                <a:gd name="T13" fmla="*/ 203 h 814"/>
                <a:gd name="T14" fmla="*/ 16 w 194"/>
                <a:gd name="T15" fmla="*/ 130 h 814"/>
                <a:gd name="T16" fmla="*/ 35 w 194"/>
                <a:gd name="T17" fmla="*/ 54 h 814"/>
                <a:gd name="T18" fmla="*/ 36 w 194"/>
                <a:gd name="T19" fmla="*/ 24 h 814"/>
                <a:gd name="T20" fmla="*/ 48 w 194"/>
                <a:gd name="T21" fmla="*/ 0 h 814"/>
                <a:gd name="T22" fmla="*/ 45 w 194"/>
                <a:gd name="T23" fmla="*/ 11 h 814"/>
                <a:gd name="T24" fmla="*/ 45 w 194"/>
                <a:gd name="T25" fmla="*/ 11 h 8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4"/>
                <a:gd name="T40" fmla="*/ 0 h 814"/>
                <a:gd name="T41" fmla="*/ 194 w 194"/>
                <a:gd name="T42" fmla="*/ 814 h 8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4" h="814">
                  <a:moveTo>
                    <a:pt x="181" y="46"/>
                  </a:moveTo>
                  <a:lnTo>
                    <a:pt x="177" y="93"/>
                  </a:lnTo>
                  <a:lnTo>
                    <a:pt x="154" y="137"/>
                  </a:lnTo>
                  <a:lnTo>
                    <a:pt x="146" y="251"/>
                  </a:lnTo>
                  <a:lnTo>
                    <a:pt x="133" y="415"/>
                  </a:lnTo>
                  <a:lnTo>
                    <a:pt x="97" y="521"/>
                  </a:lnTo>
                  <a:lnTo>
                    <a:pt x="0" y="814"/>
                  </a:lnTo>
                  <a:lnTo>
                    <a:pt x="67" y="521"/>
                  </a:lnTo>
                  <a:lnTo>
                    <a:pt x="141" y="219"/>
                  </a:lnTo>
                  <a:lnTo>
                    <a:pt x="145" y="97"/>
                  </a:lnTo>
                  <a:lnTo>
                    <a:pt x="194" y="0"/>
                  </a:lnTo>
                  <a:lnTo>
                    <a:pt x="1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8" name="Freeform 179"/>
            <p:cNvSpPr>
              <a:spLocks/>
            </p:cNvSpPr>
            <p:nvPr/>
          </p:nvSpPr>
          <p:spPr bwMode="auto">
            <a:xfrm>
              <a:off x="3576" y="1926"/>
              <a:ext cx="638" cy="1258"/>
            </a:xfrm>
            <a:custGeom>
              <a:avLst/>
              <a:gdLst>
                <a:gd name="T0" fmla="*/ 143 w 1278"/>
                <a:gd name="T1" fmla="*/ 23 h 2516"/>
                <a:gd name="T2" fmla="*/ 99 w 1278"/>
                <a:gd name="T3" fmla="*/ 101 h 2516"/>
                <a:gd name="T4" fmla="*/ 56 w 1278"/>
                <a:gd name="T5" fmla="*/ 195 h 2516"/>
                <a:gd name="T6" fmla="*/ 74 w 1278"/>
                <a:gd name="T7" fmla="*/ 168 h 2516"/>
                <a:gd name="T8" fmla="*/ 129 w 1278"/>
                <a:gd name="T9" fmla="*/ 53 h 2516"/>
                <a:gd name="T10" fmla="*/ 162 w 1278"/>
                <a:gd name="T11" fmla="*/ 43 h 2516"/>
                <a:gd name="T12" fmla="*/ 144 w 1278"/>
                <a:gd name="T13" fmla="*/ 79 h 2516"/>
                <a:gd name="T14" fmla="*/ 120 w 1278"/>
                <a:gd name="T15" fmla="*/ 141 h 2516"/>
                <a:gd name="T16" fmla="*/ 80 w 1278"/>
                <a:gd name="T17" fmla="*/ 226 h 2516"/>
                <a:gd name="T18" fmla="*/ 27 w 1278"/>
                <a:gd name="T19" fmla="*/ 416 h 2516"/>
                <a:gd name="T20" fmla="*/ 14 w 1278"/>
                <a:gd name="T21" fmla="*/ 504 h 2516"/>
                <a:gd name="T22" fmla="*/ 77 w 1278"/>
                <a:gd name="T23" fmla="*/ 264 h 2516"/>
                <a:gd name="T24" fmla="*/ 117 w 1278"/>
                <a:gd name="T25" fmla="*/ 216 h 2516"/>
                <a:gd name="T26" fmla="*/ 102 w 1278"/>
                <a:gd name="T27" fmla="*/ 216 h 2516"/>
                <a:gd name="T28" fmla="*/ 80 w 1278"/>
                <a:gd name="T29" fmla="*/ 245 h 2516"/>
                <a:gd name="T30" fmla="*/ 99 w 1278"/>
                <a:gd name="T31" fmla="*/ 191 h 2516"/>
                <a:gd name="T32" fmla="*/ 134 w 1278"/>
                <a:gd name="T33" fmla="*/ 132 h 2516"/>
                <a:gd name="T34" fmla="*/ 167 w 1278"/>
                <a:gd name="T35" fmla="*/ 53 h 2516"/>
                <a:gd name="T36" fmla="*/ 201 w 1278"/>
                <a:gd name="T37" fmla="*/ 66 h 2516"/>
                <a:gd name="T38" fmla="*/ 255 w 1278"/>
                <a:gd name="T39" fmla="*/ 101 h 2516"/>
                <a:gd name="T40" fmla="*/ 240 w 1278"/>
                <a:gd name="T41" fmla="*/ 197 h 2516"/>
                <a:gd name="T42" fmla="*/ 256 w 1278"/>
                <a:gd name="T43" fmla="*/ 224 h 2516"/>
                <a:gd name="T44" fmla="*/ 280 w 1278"/>
                <a:gd name="T45" fmla="*/ 200 h 2516"/>
                <a:gd name="T46" fmla="*/ 296 w 1278"/>
                <a:gd name="T47" fmla="*/ 190 h 2516"/>
                <a:gd name="T48" fmla="*/ 296 w 1278"/>
                <a:gd name="T49" fmla="*/ 193 h 2516"/>
                <a:gd name="T50" fmla="*/ 296 w 1278"/>
                <a:gd name="T51" fmla="*/ 196 h 2516"/>
                <a:gd name="T52" fmla="*/ 297 w 1278"/>
                <a:gd name="T53" fmla="*/ 201 h 2516"/>
                <a:gd name="T54" fmla="*/ 297 w 1278"/>
                <a:gd name="T55" fmla="*/ 202 h 2516"/>
                <a:gd name="T56" fmla="*/ 297 w 1278"/>
                <a:gd name="T57" fmla="*/ 203 h 2516"/>
                <a:gd name="T58" fmla="*/ 297 w 1278"/>
                <a:gd name="T59" fmla="*/ 206 h 2516"/>
                <a:gd name="T60" fmla="*/ 297 w 1278"/>
                <a:gd name="T61" fmla="*/ 210 h 2516"/>
                <a:gd name="T62" fmla="*/ 298 w 1278"/>
                <a:gd name="T63" fmla="*/ 212 h 2516"/>
                <a:gd name="T64" fmla="*/ 298 w 1278"/>
                <a:gd name="T65" fmla="*/ 213 h 2516"/>
                <a:gd name="T66" fmla="*/ 298 w 1278"/>
                <a:gd name="T67" fmla="*/ 213 h 2516"/>
                <a:gd name="T68" fmla="*/ 298 w 1278"/>
                <a:gd name="T69" fmla="*/ 214 h 2516"/>
                <a:gd name="T70" fmla="*/ 298 w 1278"/>
                <a:gd name="T71" fmla="*/ 218 h 2516"/>
                <a:gd name="T72" fmla="*/ 298 w 1278"/>
                <a:gd name="T73" fmla="*/ 220 h 2516"/>
                <a:gd name="T74" fmla="*/ 299 w 1278"/>
                <a:gd name="T75" fmla="*/ 224 h 2516"/>
                <a:gd name="T76" fmla="*/ 299 w 1278"/>
                <a:gd name="T77" fmla="*/ 229 h 2516"/>
                <a:gd name="T78" fmla="*/ 281 w 1278"/>
                <a:gd name="T79" fmla="*/ 320 h 2516"/>
                <a:gd name="T80" fmla="*/ 237 w 1278"/>
                <a:gd name="T81" fmla="*/ 396 h 2516"/>
                <a:gd name="T82" fmla="*/ 246 w 1278"/>
                <a:gd name="T83" fmla="*/ 402 h 2516"/>
                <a:gd name="T84" fmla="*/ 243 w 1278"/>
                <a:gd name="T85" fmla="*/ 480 h 2516"/>
                <a:gd name="T86" fmla="*/ 220 w 1278"/>
                <a:gd name="T87" fmla="*/ 513 h 2516"/>
                <a:gd name="T88" fmla="*/ 188 w 1278"/>
                <a:gd name="T89" fmla="*/ 494 h 2516"/>
                <a:gd name="T90" fmla="*/ 180 w 1278"/>
                <a:gd name="T91" fmla="*/ 531 h 2516"/>
                <a:gd name="T92" fmla="*/ 163 w 1278"/>
                <a:gd name="T93" fmla="*/ 548 h 2516"/>
                <a:gd name="T94" fmla="*/ 90 w 1278"/>
                <a:gd name="T95" fmla="*/ 561 h 2516"/>
                <a:gd name="T96" fmla="*/ 115 w 1278"/>
                <a:gd name="T97" fmla="*/ 571 h 2516"/>
                <a:gd name="T98" fmla="*/ 71 w 1278"/>
                <a:gd name="T99" fmla="*/ 603 h 2516"/>
                <a:gd name="T100" fmla="*/ 30 w 1278"/>
                <a:gd name="T101" fmla="*/ 629 h 2516"/>
                <a:gd name="T102" fmla="*/ 135 w 1278"/>
                <a:gd name="T103" fmla="*/ 585 h 2516"/>
                <a:gd name="T104" fmla="*/ 253 w 1278"/>
                <a:gd name="T105" fmla="*/ 503 h 2516"/>
                <a:gd name="T106" fmla="*/ 287 w 1278"/>
                <a:gd name="T107" fmla="*/ 390 h 2516"/>
                <a:gd name="T108" fmla="*/ 312 w 1278"/>
                <a:gd name="T109" fmla="*/ 259 h 2516"/>
                <a:gd name="T110" fmla="*/ 312 w 1278"/>
                <a:gd name="T111" fmla="*/ 183 h 2516"/>
                <a:gd name="T112" fmla="*/ 287 w 1278"/>
                <a:gd name="T113" fmla="*/ 122 h 2516"/>
                <a:gd name="T114" fmla="*/ 233 w 1278"/>
                <a:gd name="T115" fmla="*/ 75 h 2516"/>
                <a:gd name="T116" fmla="*/ 166 w 1278"/>
                <a:gd name="T117" fmla="*/ 30 h 2516"/>
                <a:gd name="T118" fmla="*/ 132 w 1278"/>
                <a:gd name="T119" fmla="*/ 0 h 2516"/>
                <a:gd name="T120" fmla="*/ 129 w 1278"/>
                <a:gd name="T121" fmla="*/ 5 h 25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78"/>
                <a:gd name="T184" fmla="*/ 0 h 2516"/>
                <a:gd name="T185" fmla="*/ 1278 w 1278"/>
                <a:gd name="T186" fmla="*/ 2516 h 25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78" h="2516">
                  <a:moveTo>
                    <a:pt x="517" y="18"/>
                  </a:moveTo>
                  <a:lnTo>
                    <a:pt x="573" y="94"/>
                  </a:lnTo>
                  <a:lnTo>
                    <a:pt x="529" y="154"/>
                  </a:lnTo>
                  <a:lnTo>
                    <a:pt x="398" y="405"/>
                  </a:lnTo>
                  <a:lnTo>
                    <a:pt x="306" y="634"/>
                  </a:lnTo>
                  <a:lnTo>
                    <a:pt x="225" y="782"/>
                  </a:lnTo>
                  <a:lnTo>
                    <a:pt x="171" y="900"/>
                  </a:lnTo>
                  <a:lnTo>
                    <a:pt x="299" y="674"/>
                  </a:lnTo>
                  <a:lnTo>
                    <a:pt x="354" y="552"/>
                  </a:lnTo>
                  <a:lnTo>
                    <a:pt x="516" y="215"/>
                  </a:lnTo>
                  <a:lnTo>
                    <a:pt x="588" y="139"/>
                  </a:lnTo>
                  <a:lnTo>
                    <a:pt x="652" y="172"/>
                  </a:lnTo>
                  <a:lnTo>
                    <a:pt x="649" y="202"/>
                  </a:lnTo>
                  <a:lnTo>
                    <a:pt x="578" y="314"/>
                  </a:lnTo>
                  <a:lnTo>
                    <a:pt x="531" y="445"/>
                  </a:lnTo>
                  <a:lnTo>
                    <a:pt x="481" y="563"/>
                  </a:lnTo>
                  <a:lnTo>
                    <a:pt x="381" y="691"/>
                  </a:lnTo>
                  <a:lnTo>
                    <a:pt x="323" y="904"/>
                  </a:lnTo>
                  <a:lnTo>
                    <a:pt x="266" y="1088"/>
                  </a:lnTo>
                  <a:lnTo>
                    <a:pt x="111" y="1664"/>
                  </a:lnTo>
                  <a:lnTo>
                    <a:pt x="0" y="2044"/>
                  </a:lnTo>
                  <a:lnTo>
                    <a:pt x="57" y="2018"/>
                  </a:lnTo>
                  <a:lnTo>
                    <a:pt x="128" y="1721"/>
                  </a:lnTo>
                  <a:lnTo>
                    <a:pt x="310" y="1054"/>
                  </a:lnTo>
                  <a:lnTo>
                    <a:pt x="457" y="1008"/>
                  </a:lnTo>
                  <a:lnTo>
                    <a:pt x="468" y="864"/>
                  </a:lnTo>
                  <a:lnTo>
                    <a:pt x="413" y="917"/>
                  </a:lnTo>
                  <a:lnTo>
                    <a:pt x="411" y="866"/>
                  </a:lnTo>
                  <a:lnTo>
                    <a:pt x="371" y="886"/>
                  </a:lnTo>
                  <a:lnTo>
                    <a:pt x="323" y="980"/>
                  </a:lnTo>
                  <a:lnTo>
                    <a:pt x="356" y="843"/>
                  </a:lnTo>
                  <a:lnTo>
                    <a:pt x="398" y="765"/>
                  </a:lnTo>
                  <a:lnTo>
                    <a:pt x="413" y="687"/>
                  </a:lnTo>
                  <a:lnTo>
                    <a:pt x="538" y="525"/>
                  </a:lnTo>
                  <a:lnTo>
                    <a:pt x="578" y="367"/>
                  </a:lnTo>
                  <a:lnTo>
                    <a:pt x="670" y="215"/>
                  </a:lnTo>
                  <a:lnTo>
                    <a:pt x="704" y="193"/>
                  </a:lnTo>
                  <a:lnTo>
                    <a:pt x="808" y="263"/>
                  </a:lnTo>
                  <a:lnTo>
                    <a:pt x="983" y="345"/>
                  </a:lnTo>
                  <a:lnTo>
                    <a:pt x="1023" y="405"/>
                  </a:lnTo>
                  <a:lnTo>
                    <a:pt x="1027" y="499"/>
                  </a:lnTo>
                  <a:lnTo>
                    <a:pt x="962" y="790"/>
                  </a:lnTo>
                  <a:lnTo>
                    <a:pt x="848" y="1096"/>
                  </a:lnTo>
                  <a:lnTo>
                    <a:pt x="1027" y="896"/>
                  </a:lnTo>
                  <a:lnTo>
                    <a:pt x="1090" y="537"/>
                  </a:lnTo>
                  <a:lnTo>
                    <a:pt x="1124" y="803"/>
                  </a:lnTo>
                  <a:lnTo>
                    <a:pt x="1145" y="1071"/>
                  </a:lnTo>
                  <a:lnTo>
                    <a:pt x="1185" y="761"/>
                  </a:lnTo>
                  <a:lnTo>
                    <a:pt x="1185" y="769"/>
                  </a:lnTo>
                  <a:lnTo>
                    <a:pt x="1185" y="772"/>
                  </a:lnTo>
                  <a:lnTo>
                    <a:pt x="1187" y="776"/>
                  </a:lnTo>
                  <a:lnTo>
                    <a:pt x="1187" y="786"/>
                  </a:lnTo>
                  <a:lnTo>
                    <a:pt x="1189" y="797"/>
                  </a:lnTo>
                  <a:lnTo>
                    <a:pt x="1189" y="805"/>
                  </a:lnTo>
                  <a:lnTo>
                    <a:pt x="1189" y="809"/>
                  </a:lnTo>
                  <a:lnTo>
                    <a:pt x="1189" y="810"/>
                  </a:lnTo>
                  <a:lnTo>
                    <a:pt x="1190" y="812"/>
                  </a:lnTo>
                  <a:lnTo>
                    <a:pt x="1190" y="818"/>
                  </a:lnTo>
                  <a:lnTo>
                    <a:pt x="1190" y="826"/>
                  </a:lnTo>
                  <a:lnTo>
                    <a:pt x="1192" y="841"/>
                  </a:lnTo>
                  <a:lnTo>
                    <a:pt x="1192" y="843"/>
                  </a:lnTo>
                  <a:lnTo>
                    <a:pt x="1192" y="845"/>
                  </a:lnTo>
                  <a:lnTo>
                    <a:pt x="1194" y="848"/>
                  </a:lnTo>
                  <a:lnTo>
                    <a:pt x="1194" y="852"/>
                  </a:lnTo>
                  <a:lnTo>
                    <a:pt x="1194" y="854"/>
                  </a:lnTo>
                  <a:lnTo>
                    <a:pt x="1194" y="856"/>
                  </a:lnTo>
                  <a:lnTo>
                    <a:pt x="1196" y="871"/>
                  </a:lnTo>
                  <a:lnTo>
                    <a:pt x="1196" y="875"/>
                  </a:lnTo>
                  <a:lnTo>
                    <a:pt x="1196" y="879"/>
                  </a:lnTo>
                  <a:lnTo>
                    <a:pt x="1196" y="881"/>
                  </a:lnTo>
                  <a:lnTo>
                    <a:pt x="1196" y="885"/>
                  </a:lnTo>
                  <a:lnTo>
                    <a:pt x="1198" y="898"/>
                  </a:lnTo>
                  <a:lnTo>
                    <a:pt x="1200" y="909"/>
                  </a:lnTo>
                  <a:lnTo>
                    <a:pt x="1200" y="919"/>
                  </a:lnTo>
                  <a:lnTo>
                    <a:pt x="1202" y="930"/>
                  </a:lnTo>
                  <a:lnTo>
                    <a:pt x="1128" y="1280"/>
                  </a:lnTo>
                  <a:lnTo>
                    <a:pt x="1006" y="1516"/>
                  </a:lnTo>
                  <a:lnTo>
                    <a:pt x="949" y="1584"/>
                  </a:lnTo>
                  <a:lnTo>
                    <a:pt x="854" y="1658"/>
                  </a:lnTo>
                  <a:lnTo>
                    <a:pt x="985" y="1611"/>
                  </a:lnTo>
                  <a:lnTo>
                    <a:pt x="936" y="1746"/>
                  </a:lnTo>
                  <a:lnTo>
                    <a:pt x="976" y="1921"/>
                  </a:lnTo>
                  <a:lnTo>
                    <a:pt x="924" y="2001"/>
                  </a:lnTo>
                  <a:lnTo>
                    <a:pt x="882" y="2052"/>
                  </a:lnTo>
                  <a:lnTo>
                    <a:pt x="793" y="2069"/>
                  </a:lnTo>
                  <a:lnTo>
                    <a:pt x="753" y="1978"/>
                  </a:lnTo>
                  <a:lnTo>
                    <a:pt x="751" y="2056"/>
                  </a:lnTo>
                  <a:lnTo>
                    <a:pt x="723" y="2122"/>
                  </a:lnTo>
                  <a:lnTo>
                    <a:pt x="652" y="2139"/>
                  </a:lnTo>
                  <a:lnTo>
                    <a:pt x="656" y="2189"/>
                  </a:lnTo>
                  <a:lnTo>
                    <a:pt x="603" y="2244"/>
                  </a:lnTo>
                  <a:lnTo>
                    <a:pt x="363" y="2244"/>
                  </a:lnTo>
                  <a:lnTo>
                    <a:pt x="268" y="2244"/>
                  </a:lnTo>
                  <a:lnTo>
                    <a:pt x="460" y="2284"/>
                  </a:lnTo>
                  <a:lnTo>
                    <a:pt x="403" y="2352"/>
                  </a:lnTo>
                  <a:lnTo>
                    <a:pt x="285" y="2409"/>
                  </a:lnTo>
                  <a:lnTo>
                    <a:pt x="236" y="2446"/>
                  </a:lnTo>
                  <a:lnTo>
                    <a:pt x="122" y="2516"/>
                  </a:lnTo>
                  <a:lnTo>
                    <a:pt x="272" y="2472"/>
                  </a:lnTo>
                  <a:lnTo>
                    <a:pt x="542" y="2337"/>
                  </a:lnTo>
                  <a:lnTo>
                    <a:pt x="909" y="2117"/>
                  </a:lnTo>
                  <a:lnTo>
                    <a:pt x="1016" y="2012"/>
                  </a:lnTo>
                  <a:lnTo>
                    <a:pt x="1107" y="1755"/>
                  </a:lnTo>
                  <a:lnTo>
                    <a:pt x="1151" y="1560"/>
                  </a:lnTo>
                  <a:lnTo>
                    <a:pt x="1208" y="1248"/>
                  </a:lnTo>
                  <a:lnTo>
                    <a:pt x="1251" y="1035"/>
                  </a:lnTo>
                  <a:lnTo>
                    <a:pt x="1278" y="900"/>
                  </a:lnTo>
                  <a:lnTo>
                    <a:pt x="1251" y="734"/>
                  </a:lnTo>
                  <a:lnTo>
                    <a:pt x="1221" y="586"/>
                  </a:lnTo>
                  <a:lnTo>
                    <a:pt x="1151" y="489"/>
                  </a:lnTo>
                  <a:lnTo>
                    <a:pt x="1059" y="375"/>
                  </a:lnTo>
                  <a:lnTo>
                    <a:pt x="936" y="297"/>
                  </a:lnTo>
                  <a:lnTo>
                    <a:pt x="770" y="223"/>
                  </a:lnTo>
                  <a:lnTo>
                    <a:pt x="666" y="122"/>
                  </a:lnTo>
                  <a:lnTo>
                    <a:pt x="595" y="82"/>
                  </a:lnTo>
                  <a:lnTo>
                    <a:pt x="529" y="0"/>
                  </a:lnTo>
                  <a:lnTo>
                    <a:pt x="491" y="0"/>
                  </a:lnTo>
                  <a:lnTo>
                    <a:pt x="517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59" name="Freeform 180"/>
            <p:cNvSpPr>
              <a:spLocks/>
            </p:cNvSpPr>
            <p:nvPr/>
          </p:nvSpPr>
          <p:spPr bwMode="auto">
            <a:xfrm>
              <a:off x="3508" y="2144"/>
              <a:ext cx="498" cy="838"/>
            </a:xfrm>
            <a:custGeom>
              <a:avLst/>
              <a:gdLst>
                <a:gd name="T0" fmla="*/ 203 w 997"/>
                <a:gd name="T1" fmla="*/ 37 h 1677"/>
                <a:gd name="T2" fmla="*/ 192 w 997"/>
                <a:gd name="T3" fmla="*/ 64 h 1677"/>
                <a:gd name="T4" fmla="*/ 183 w 997"/>
                <a:gd name="T5" fmla="*/ 99 h 1677"/>
                <a:gd name="T6" fmla="*/ 180 w 997"/>
                <a:gd name="T7" fmla="*/ 117 h 1677"/>
                <a:gd name="T8" fmla="*/ 178 w 997"/>
                <a:gd name="T9" fmla="*/ 143 h 1677"/>
                <a:gd name="T10" fmla="*/ 180 w 997"/>
                <a:gd name="T11" fmla="*/ 165 h 1677"/>
                <a:gd name="T12" fmla="*/ 180 w 997"/>
                <a:gd name="T13" fmla="*/ 181 h 1677"/>
                <a:gd name="T14" fmla="*/ 172 w 997"/>
                <a:gd name="T15" fmla="*/ 197 h 1677"/>
                <a:gd name="T16" fmla="*/ 171 w 997"/>
                <a:gd name="T17" fmla="*/ 221 h 1677"/>
                <a:gd name="T18" fmla="*/ 174 w 997"/>
                <a:gd name="T19" fmla="*/ 275 h 1677"/>
                <a:gd name="T20" fmla="*/ 184 w 997"/>
                <a:gd name="T21" fmla="*/ 281 h 1677"/>
                <a:gd name="T22" fmla="*/ 208 w 997"/>
                <a:gd name="T23" fmla="*/ 285 h 1677"/>
                <a:gd name="T24" fmla="*/ 223 w 997"/>
                <a:gd name="T25" fmla="*/ 286 h 1677"/>
                <a:gd name="T26" fmla="*/ 249 w 997"/>
                <a:gd name="T27" fmla="*/ 277 h 1677"/>
                <a:gd name="T28" fmla="*/ 234 w 997"/>
                <a:gd name="T29" fmla="*/ 287 h 1677"/>
                <a:gd name="T30" fmla="*/ 217 w 997"/>
                <a:gd name="T31" fmla="*/ 291 h 1677"/>
                <a:gd name="T32" fmla="*/ 177 w 997"/>
                <a:gd name="T33" fmla="*/ 289 h 1677"/>
                <a:gd name="T34" fmla="*/ 165 w 997"/>
                <a:gd name="T35" fmla="*/ 288 h 1677"/>
                <a:gd name="T36" fmla="*/ 161 w 997"/>
                <a:gd name="T37" fmla="*/ 301 h 1677"/>
                <a:gd name="T38" fmla="*/ 164 w 997"/>
                <a:gd name="T39" fmla="*/ 319 h 1677"/>
                <a:gd name="T40" fmla="*/ 182 w 997"/>
                <a:gd name="T41" fmla="*/ 330 h 1677"/>
                <a:gd name="T42" fmla="*/ 194 w 997"/>
                <a:gd name="T43" fmla="*/ 351 h 1677"/>
                <a:gd name="T44" fmla="*/ 175 w 997"/>
                <a:gd name="T45" fmla="*/ 332 h 1677"/>
                <a:gd name="T46" fmla="*/ 164 w 997"/>
                <a:gd name="T47" fmla="*/ 329 h 1677"/>
                <a:gd name="T48" fmla="*/ 139 w 997"/>
                <a:gd name="T49" fmla="*/ 345 h 1677"/>
                <a:gd name="T50" fmla="*/ 122 w 997"/>
                <a:gd name="T51" fmla="*/ 369 h 1677"/>
                <a:gd name="T52" fmla="*/ 115 w 997"/>
                <a:gd name="T53" fmla="*/ 377 h 1677"/>
                <a:gd name="T54" fmla="*/ 87 w 997"/>
                <a:gd name="T55" fmla="*/ 377 h 1677"/>
                <a:gd name="T56" fmla="*/ 60 w 997"/>
                <a:gd name="T57" fmla="*/ 391 h 1677"/>
                <a:gd name="T58" fmla="*/ 0 w 997"/>
                <a:gd name="T59" fmla="*/ 419 h 1677"/>
                <a:gd name="T60" fmla="*/ 43 w 997"/>
                <a:gd name="T61" fmla="*/ 392 h 1677"/>
                <a:gd name="T62" fmla="*/ 81 w 997"/>
                <a:gd name="T63" fmla="*/ 375 h 1677"/>
                <a:gd name="T64" fmla="*/ 108 w 997"/>
                <a:gd name="T65" fmla="*/ 371 h 1677"/>
                <a:gd name="T66" fmla="*/ 127 w 997"/>
                <a:gd name="T67" fmla="*/ 357 h 1677"/>
                <a:gd name="T68" fmla="*/ 142 w 997"/>
                <a:gd name="T69" fmla="*/ 336 h 1677"/>
                <a:gd name="T70" fmla="*/ 161 w 997"/>
                <a:gd name="T71" fmla="*/ 326 h 1677"/>
                <a:gd name="T72" fmla="*/ 157 w 997"/>
                <a:gd name="T73" fmla="*/ 310 h 1677"/>
                <a:gd name="T74" fmla="*/ 159 w 997"/>
                <a:gd name="T75" fmla="*/ 279 h 1677"/>
                <a:gd name="T76" fmla="*/ 167 w 997"/>
                <a:gd name="T77" fmla="*/ 264 h 1677"/>
                <a:gd name="T78" fmla="*/ 161 w 997"/>
                <a:gd name="T79" fmla="*/ 208 h 1677"/>
                <a:gd name="T80" fmla="*/ 155 w 997"/>
                <a:gd name="T81" fmla="*/ 198 h 1677"/>
                <a:gd name="T82" fmla="*/ 159 w 997"/>
                <a:gd name="T83" fmla="*/ 169 h 1677"/>
                <a:gd name="T84" fmla="*/ 171 w 997"/>
                <a:gd name="T85" fmla="*/ 118 h 1677"/>
                <a:gd name="T86" fmla="*/ 182 w 997"/>
                <a:gd name="T87" fmla="*/ 73 h 1677"/>
                <a:gd name="T88" fmla="*/ 191 w 997"/>
                <a:gd name="T89" fmla="*/ 52 h 1677"/>
                <a:gd name="T90" fmla="*/ 206 w 997"/>
                <a:gd name="T91" fmla="*/ 16 h 1677"/>
                <a:gd name="T92" fmla="*/ 224 w 997"/>
                <a:gd name="T93" fmla="*/ 0 h 1677"/>
                <a:gd name="T94" fmla="*/ 207 w 997"/>
                <a:gd name="T95" fmla="*/ 21 h 1677"/>
                <a:gd name="T96" fmla="*/ 203 w 997"/>
                <a:gd name="T97" fmla="*/ 37 h 1677"/>
                <a:gd name="T98" fmla="*/ 203 w 997"/>
                <a:gd name="T99" fmla="*/ 37 h 167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97"/>
                <a:gd name="T151" fmla="*/ 0 h 1677"/>
                <a:gd name="T152" fmla="*/ 997 w 997"/>
                <a:gd name="T153" fmla="*/ 1677 h 167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97" h="1677">
                  <a:moveTo>
                    <a:pt x="812" y="148"/>
                  </a:moveTo>
                  <a:lnTo>
                    <a:pt x="768" y="258"/>
                  </a:lnTo>
                  <a:lnTo>
                    <a:pt x="734" y="399"/>
                  </a:lnTo>
                  <a:lnTo>
                    <a:pt x="723" y="468"/>
                  </a:lnTo>
                  <a:lnTo>
                    <a:pt x="713" y="574"/>
                  </a:lnTo>
                  <a:lnTo>
                    <a:pt x="723" y="660"/>
                  </a:lnTo>
                  <a:lnTo>
                    <a:pt x="723" y="726"/>
                  </a:lnTo>
                  <a:lnTo>
                    <a:pt x="690" y="791"/>
                  </a:lnTo>
                  <a:lnTo>
                    <a:pt x="687" y="884"/>
                  </a:lnTo>
                  <a:lnTo>
                    <a:pt x="696" y="1101"/>
                  </a:lnTo>
                  <a:lnTo>
                    <a:pt x="738" y="1127"/>
                  </a:lnTo>
                  <a:lnTo>
                    <a:pt x="835" y="1141"/>
                  </a:lnTo>
                  <a:lnTo>
                    <a:pt x="892" y="1144"/>
                  </a:lnTo>
                  <a:lnTo>
                    <a:pt x="997" y="1110"/>
                  </a:lnTo>
                  <a:lnTo>
                    <a:pt x="936" y="1148"/>
                  </a:lnTo>
                  <a:lnTo>
                    <a:pt x="871" y="1165"/>
                  </a:lnTo>
                  <a:lnTo>
                    <a:pt x="708" y="1158"/>
                  </a:lnTo>
                  <a:lnTo>
                    <a:pt x="660" y="1154"/>
                  </a:lnTo>
                  <a:lnTo>
                    <a:pt x="647" y="1207"/>
                  </a:lnTo>
                  <a:lnTo>
                    <a:pt x="656" y="1276"/>
                  </a:lnTo>
                  <a:lnTo>
                    <a:pt x="730" y="1323"/>
                  </a:lnTo>
                  <a:lnTo>
                    <a:pt x="778" y="1407"/>
                  </a:lnTo>
                  <a:lnTo>
                    <a:pt x="700" y="1329"/>
                  </a:lnTo>
                  <a:lnTo>
                    <a:pt x="656" y="1319"/>
                  </a:lnTo>
                  <a:lnTo>
                    <a:pt x="559" y="1380"/>
                  </a:lnTo>
                  <a:lnTo>
                    <a:pt x="489" y="1477"/>
                  </a:lnTo>
                  <a:lnTo>
                    <a:pt x="460" y="1511"/>
                  </a:lnTo>
                  <a:lnTo>
                    <a:pt x="350" y="1511"/>
                  </a:lnTo>
                  <a:lnTo>
                    <a:pt x="240" y="1565"/>
                  </a:lnTo>
                  <a:lnTo>
                    <a:pt x="0" y="1677"/>
                  </a:lnTo>
                  <a:lnTo>
                    <a:pt x="175" y="1568"/>
                  </a:lnTo>
                  <a:lnTo>
                    <a:pt x="327" y="1502"/>
                  </a:lnTo>
                  <a:lnTo>
                    <a:pt x="432" y="1485"/>
                  </a:lnTo>
                  <a:lnTo>
                    <a:pt x="508" y="1428"/>
                  </a:lnTo>
                  <a:lnTo>
                    <a:pt x="569" y="1346"/>
                  </a:lnTo>
                  <a:lnTo>
                    <a:pt x="647" y="1306"/>
                  </a:lnTo>
                  <a:lnTo>
                    <a:pt x="630" y="1241"/>
                  </a:lnTo>
                  <a:lnTo>
                    <a:pt x="639" y="1118"/>
                  </a:lnTo>
                  <a:lnTo>
                    <a:pt x="670" y="1057"/>
                  </a:lnTo>
                  <a:lnTo>
                    <a:pt x="647" y="835"/>
                  </a:lnTo>
                  <a:lnTo>
                    <a:pt x="620" y="795"/>
                  </a:lnTo>
                  <a:lnTo>
                    <a:pt x="639" y="677"/>
                  </a:lnTo>
                  <a:lnTo>
                    <a:pt x="687" y="473"/>
                  </a:lnTo>
                  <a:lnTo>
                    <a:pt x="730" y="295"/>
                  </a:lnTo>
                  <a:lnTo>
                    <a:pt x="765" y="211"/>
                  </a:lnTo>
                  <a:lnTo>
                    <a:pt x="827" y="66"/>
                  </a:lnTo>
                  <a:lnTo>
                    <a:pt x="896" y="0"/>
                  </a:lnTo>
                  <a:lnTo>
                    <a:pt x="831" y="87"/>
                  </a:lnTo>
                  <a:lnTo>
                    <a:pt x="812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0" name="Freeform 181"/>
            <p:cNvSpPr>
              <a:spLocks/>
            </p:cNvSpPr>
            <p:nvPr/>
          </p:nvSpPr>
          <p:spPr bwMode="auto">
            <a:xfrm>
              <a:off x="3915" y="2479"/>
              <a:ext cx="177" cy="188"/>
            </a:xfrm>
            <a:custGeom>
              <a:avLst/>
              <a:gdLst>
                <a:gd name="T0" fmla="*/ 0 w 354"/>
                <a:gd name="T1" fmla="*/ 86 h 377"/>
                <a:gd name="T2" fmla="*/ 41 w 354"/>
                <a:gd name="T3" fmla="*/ 55 h 377"/>
                <a:gd name="T4" fmla="*/ 69 w 354"/>
                <a:gd name="T5" fmla="*/ 25 h 377"/>
                <a:gd name="T6" fmla="*/ 89 w 354"/>
                <a:gd name="T7" fmla="*/ 0 h 377"/>
                <a:gd name="T8" fmla="*/ 75 w 354"/>
                <a:gd name="T9" fmla="*/ 31 h 377"/>
                <a:gd name="T10" fmla="*/ 47 w 354"/>
                <a:gd name="T11" fmla="*/ 64 h 377"/>
                <a:gd name="T12" fmla="*/ 33 w 354"/>
                <a:gd name="T13" fmla="*/ 90 h 377"/>
                <a:gd name="T14" fmla="*/ 9 w 354"/>
                <a:gd name="T15" fmla="*/ 94 h 377"/>
                <a:gd name="T16" fmla="*/ 0 w 354"/>
                <a:gd name="T17" fmla="*/ 86 h 377"/>
                <a:gd name="T18" fmla="*/ 0 w 354"/>
                <a:gd name="T19" fmla="*/ 86 h 3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4"/>
                <a:gd name="T31" fmla="*/ 0 h 377"/>
                <a:gd name="T32" fmla="*/ 354 w 354"/>
                <a:gd name="T33" fmla="*/ 377 h 3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4" h="377">
                  <a:moveTo>
                    <a:pt x="0" y="344"/>
                  </a:moveTo>
                  <a:lnTo>
                    <a:pt x="162" y="223"/>
                  </a:lnTo>
                  <a:lnTo>
                    <a:pt x="274" y="101"/>
                  </a:lnTo>
                  <a:lnTo>
                    <a:pt x="354" y="0"/>
                  </a:lnTo>
                  <a:lnTo>
                    <a:pt x="297" y="126"/>
                  </a:lnTo>
                  <a:lnTo>
                    <a:pt x="188" y="259"/>
                  </a:lnTo>
                  <a:lnTo>
                    <a:pt x="129" y="361"/>
                  </a:lnTo>
                  <a:lnTo>
                    <a:pt x="34" y="377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1" name="Freeform 182"/>
            <p:cNvSpPr>
              <a:spLocks/>
            </p:cNvSpPr>
            <p:nvPr/>
          </p:nvSpPr>
          <p:spPr bwMode="auto">
            <a:xfrm>
              <a:off x="3892" y="2354"/>
              <a:ext cx="117" cy="158"/>
            </a:xfrm>
            <a:custGeom>
              <a:avLst/>
              <a:gdLst>
                <a:gd name="T0" fmla="*/ 0 w 234"/>
                <a:gd name="T1" fmla="*/ 79 h 316"/>
                <a:gd name="T2" fmla="*/ 17 w 234"/>
                <a:gd name="T3" fmla="*/ 60 h 316"/>
                <a:gd name="T4" fmla="*/ 34 w 234"/>
                <a:gd name="T5" fmla="*/ 26 h 316"/>
                <a:gd name="T6" fmla="*/ 59 w 234"/>
                <a:gd name="T7" fmla="*/ 0 h 316"/>
                <a:gd name="T8" fmla="*/ 42 w 234"/>
                <a:gd name="T9" fmla="*/ 5 h 316"/>
                <a:gd name="T10" fmla="*/ 19 w 234"/>
                <a:gd name="T11" fmla="*/ 24 h 316"/>
                <a:gd name="T12" fmla="*/ 0 w 234"/>
                <a:gd name="T13" fmla="*/ 79 h 316"/>
                <a:gd name="T14" fmla="*/ 0 w 234"/>
                <a:gd name="T15" fmla="*/ 79 h 3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"/>
                <a:gd name="T25" fmla="*/ 0 h 316"/>
                <a:gd name="T26" fmla="*/ 234 w 234"/>
                <a:gd name="T27" fmla="*/ 316 h 3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" h="316">
                  <a:moveTo>
                    <a:pt x="0" y="316"/>
                  </a:moveTo>
                  <a:lnTo>
                    <a:pt x="67" y="243"/>
                  </a:lnTo>
                  <a:lnTo>
                    <a:pt x="133" y="105"/>
                  </a:lnTo>
                  <a:lnTo>
                    <a:pt x="234" y="0"/>
                  </a:lnTo>
                  <a:lnTo>
                    <a:pt x="168" y="21"/>
                  </a:lnTo>
                  <a:lnTo>
                    <a:pt x="73" y="9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2" name="Freeform 183"/>
            <p:cNvSpPr>
              <a:spLocks/>
            </p:cNvSpPr>
            <p:nvPr/>
          </p:nvSpPr>
          <p:spPr bwMode="auto">
            <a:xfrm>
              <a:off x="3965" y="2153"/>
              <a:ext cx="44" cy="168"/>
            </a:xfrm>
            <a:custGeom>
              <a:avLst/>
              <a:gdLst>
                <a:gd name="T0" fmla="*/ 0 w 87"/>
                <a:gd name="T1" fmla="*/ 84 h 335"/>
                <a:gd name="T2" fmla="*/ 10 w 87"/>
                <a:gd name="T3" fmla="*/ 65 h 335"/>
                <a:gd name="T4" fmla="*/ 11 w 87"/>
                <a:gd name="T5" fmla="*/ 34 h 335"/>
                <a:gd name="T6" fmla="*/ 22 w 87"/>
                <a:gd name="T7" fmla="*/ 0 h 335"/>
                <a:gd name="T8" fmla="*/ 21 w 87"/>
                <a:gd name="T9" fmla="*/ 39 h 335"/>
                <a:gd name="T10" fmla="*/ 21 w 87"/>
                <a:gd name="T11" fmla="*/ 53 h 335"/>
                <a:gd name="T12" fmla="*/ 13 w 87"/>
                <a:gd name="T13" fmla="*/ 72 h 335"/>
                <a:gd name="T14" fmla="*/ 0 w 87"/>
                <a:gd name="T15" fmla="*/ 84 h 335"/>
                <a:gd name="T16" fmla="*/ 0 w 87"/>
                <a:gd name="T17" fmla="*/ 84 h 3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35"/>
                <a:gd name="T29" fmla="*/ 87 w 87"/>
                <a:gd name="T30" fmla="*/ 335 h 3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35">
                  <a:moveTo>
                    <a:pt x="0" y="335"/>
                  </a:moveTo>
                  <a:lnTo>
                    <a:pt x="38" y="260"/>
                  </a:lnTo>
                  <a:lnTo>
                    <a:pt x="42" y="135"/>
                  </a:lnTo>
                  <a:lnTo>
                    <a:pt x="87" y="0"/>
                  </a:lnTo>
                  <a:lnTo>
                    <a:pt x="82" y="156"/>
                  </a:lnTo>
                  <a:lnTo>
                    <a:pt x="82" y="209"/>
                  </a:lnTo>
                  <a:lnTo>
                    <a:pt x="51" y="287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3" name="Freeform 184"/>
            <p:cNvSpPr>
              <a:spLocks/>
            </p:cNvSpPr>
            <p:nvPr/>
          </p:nvSpPr>
          <p:spPr bwMode="auto">
            <a:xfrm>
              <a:off x="3853" y="2745"/>
              <a:ext cx="110" cy="144"/>
            </a:xfrm>
            <a:custGeom>
              <a:avLst/>
              <a:gdLst>
                <a:gd name="T0" fmla="*/ 5 w 221"/>
                <a:gd name="T1" fmla="*/ 15 h 289"/>
                <a:gd name="T2" fmla="*/ 35 w 221"/>
                <a:gd name="T3" fmla="*/ 52 h 289"/>
                <a:gd name="T4" fmla="*/ 43 w 221"/>
                <a:gd name="T5" fmla="*/ 72 h 289"/>
                <a:gd name="T6" fmla="*/ 42 w 221"/>
                <a:gd name="T7" fmla="*/ 40 h 289"/>
                <a:gd name="T8" fmla="*/ 12 w 221"/>
                <a:gd name="T9" fmla="*/ 11 h 289"/>
                <a:gd name="T10" fmla="*/ 35 w 221"/>
                <a:gd name="T11" fmla="*/ 16 h 289"/>
                <a:gd name="T12" fmla="*/ 55 w 221"/>
                <a:gd name="T13" fmla="*/ 31 h 289"/>
                <a:gd name="T14" fmla="*/ 51 w 221"/>
                <a:gd name="T15" fmla="*/ 5 h 289"/>
                <a:gd name="T16" fmla="*/ 26 w 221"/>
                <a:gd name="T17" fmla="*/ 4 h 289"/>
                <a:gd name="T18" fmla="*/ 0 w 221"/>
                <a:gd name="T19" fmla="*/ 0 h 289"/>
                <a:gd name="T20" fmla="*/ 5 w 221"/>
                <a:gd name="T21" fmla="*/ 15 h 289"/>
                <a:gd name="T22" fmla="*/ 5 w 221"/>
                <a:gd name="T23" fmla="*/ 15 h 2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1"/>
                <a:gd name="T37" fmla="*/ 0 h 289"/>
                <a:gd name="T38" fmla="*/ 221 w 221"/>
                <a:gd name="T39" fmla="*/ 289 h 28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1" h="289">
                  <a:moveTo>
                    <a:pt x="23" y="60"/>
                  </a:moveTo>
                  <a:lnTo>
                    <a:pt x="141" y="209"/>
                  </a:lnTo>
                  <a:lnTo>
                    <a:pt x="172" y="289"/>
                  </a:lnTo>
                  <a:lnTo>
                    <a:pt x="168" y="161"/>
                  </a:lnTo>
                  <a:lnTo>
                    <a:pt x="48" y="47"/>
                  </a:lnTo>
                  <a:lnTo>
                    <a:pt x="141" y="66"/>
                  </a:lnTo>
                  <a:lnTo>
                    <a:pt x="221" y="127"/>
                  </a:lnTo>
                  <a:lnTo>
                    <a:pt x="206" y="22"/>
                  </a:lnTo>
                  <a:lnTo>
                    <a:pt x="105" y="17"/>
                  </a:lnTo>
                  <a:lnTo>
                    <a:pt x="0" y="0"/>
                  </a:lnTo>
                  <a:lnTo>
                    <a:pt x="23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4" name="Freeform 185"/>
            <p:cNvSpPr>
              <a:spLocks/>
            </p:cNvSpPr>
            <p:nvPr/>
          </p:nvSpPr>
          <p:spPr bwMode="auto">
            <a:xfrm>
              <a:off x="3397" y="2734"/>
              <a:ext cx="160" cy="258"/>
            </a:xfrm>
            <a:custGeom>
              <a:avLst/>
              <a:gdLst>
                <a:gd name="T0" fmla="*/ 64 w 319"/>
                <a:gd name="T1" fmla="*/ 0 h 515"/>
                <a:gd name="T2" fmla="*/ 71 w 319"/>
                <a:gd name="T3" fmla="*/ 36 h 515"/>
                <a:gd name="T4" fmla="*/ 70 w 319"/>
                <a:gd name="T5" fmla="*/ 85 h 515"/>
                <a:gd name="T6" fmla="*/ 80 w 319"/>
                <a:gd name="T7" fmla="*/ 111 h 515"/>
                <a:gd name="T8" fmla="*/ 53 w 319"/>
                <a:gd name="T9" fmla="*/ 126 h 515"/>
                <a:gd name="T10" fmla="*/ 46 w 319"/>
                <a:gd name="T11" fmla="*/ 129 h 515"/>
                <a:gd name="T12" fmla="*/ 18 w 319"/>
                <a:gd name="T13" fmla="*/ 122 h 515"/>
                <a:gd name="T14" fmla="*/ 0 w 319"/>
                <a:gd name="T15" fmla="*/ 116 h 515"/>
                <a:gd name="T16" fmla="*/ 8 w 319"/>
                <a:gd name="T17" fmla="*/ 95 h 515"/>
                <a:gd name="T18" fmla="*/ 10 w 319"/>
                <a:gd name="T19" fmla="*/ 79 h 515"/>
                <a:gd name="T20" fmla="*/ 28 w 319"/>
                <a:gd name="T21" fmla="*/ 81 h 515"/>
                <a:gd name="T22" fmla="*/ 48 w 319"/>
                <a:gd name="T23" fmla="*/ 92 h 515"/>
                <a:gd name="T24" fmla="*/ 59 w 319"/>
                <a:gd name="T25" fmla="*/ 72 h 515"/>
                <a:gd name="T26" fmla="*/ 69 w 319"/>
                <a:gd name="T27" fmla="*/ 41 h 515"/>
                <a:gd name="T28" fmla="*/ 65 w 319"/>
                <a:gd name="T29" fmla="*/ 14 h 515"/>
                <a:gd name="T30" fmla="*/ 64 w 319"/>
                <a:gd name="T31" fmla="*/ 0 h 515"/>
                <a:gd name="T32" fmla="*/ 64 w 319"/>
                <a:gd name="T33" fmla="*/ 0 h 5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9"/>
                <a:gd name="T52" fmla="*/ 0 h 515"/>
                <a:gd name="T53" fmla="*/ 319 w 319"/>
                <a:gd name="T54" fmla="*/ 515 h 5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9" h="515">
                  <a:moveTo>
                    <a:pt x="253" y="0"/>
                  </a:moveTo>
                  <a:lnTo>
                    <a:pt x="283" y="144"/>
                  </a:lnTo>
                  <a:lnTo>
                    <a:pt x="279" y="338"/>
                  </a:lnTo>
                  <a:lnTo>
                    <a:pt x="319" y="441"/>
                  </a:lnTo>
                  <a:lnTo>
                    <a:pt x="209" y="502"/>
                  </a:lnTo>
                  <a:lnTo>
                    <a:pt x="182" y="515"/>
                  </a:lnTo>
                  <a:lnTo>
                    <a:pt x="70" y="488"/>
                  </a:lnTo>
                  <a:lnTo>
                    <a:pt x="0" y="462"/>
                  </a:lnTo>
                  <a:lnTo>
                    <a:pt x="30" y="380"/>
                  </a:lnTo>
                  <a:lnTo>
                    <a:pt x="38" y="313"/>
                  </a:lnTo>
                  <a:lnTo>
                    <a:pt x="112" y="323"/>
                  </a:lnTo>
                  <a:lnTo>
                    <a:pt x="192" y="367"/>
                  </a:lnTo>
                  <a:lnTo>
                    <a:pt x="236" y="287"/>
                  </a:lnTo>
                  <a:lnTo>
                    <a:pt x="274" y="161"/>
                  </a:lnTo>
                  <a:lnTo>
                    <a:pt x="258" y="55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5" name="Freeform 186"/>
            <p:cNvSpPr>
              <a:spLocks/>
            </p:cNvSpPr>
            <p:nvPr/>
          </p:nvSpPr>
          <p:spPr bwMode="auto">
            <a:xfrm>
              <a:off x="3477" y="2977"/>
              <a:ext cx="117" cy="204"/>
            </a:xfrm>
            <a:custGeom>
              <a:avLst/>
              <a:gdLst>
                <a:gd name="T0" fmla="*/ 13 w 233"/>
                <a:gd name="T1" fmla="*/ 4 h 409"/>
                <a:gd name="T2" fmla="*/ 29 w 233"/>
                <a:gd name="T3" fmla="*/ 40 h 409"/>
                <a:gd name="T4" fmla="*/ 40 w 233"/>
                <a:gd name="T5" fmla="*/ 65 h 409"/>
                <a:gd name="T6" fmla="*/ 59 w 233"/>
                <a:gd name="T7" fmla="*/ 102 h 409"/>
                <a:gd name="T8" fmla="*/ 43 w 233"/>
                <a:gd name="T9" fmla="*/ 98 h 409"/>
                <a:gd name="T10" fmla="*/ 23 w 233"/>
                <a:gd name="T11" fmla="*/ 81 h 409"/>
                <a:gd name="T12" fmla="*/ 2 w 233"/>
                <a:gd name="T13" fmla="*/ 70 h 409"/>
                <a:gd name="T14" fmla="*/ 21 w 233"/>
                <a:gd name="T15" fmla="*/ 65 h 409"/>
                <a:gd name="T16" fmla="*/ 24 w 233"/>
                <a:gd name="T17" fmla="*/ 47 h 409"/>
                <a:gd name="T18" fmla="*/ 20 w 233"/>
                <a:gd name="T19" fmla="*/ 24 h 409"/>
                <a:gd name="T20" fmla="*/ 0 w 233"/>
                <a:gd name="T21" fmla="*/ 0 h 409"/>
                <a:gd name="T22" fmla="*/ 13 w 233"/>
                <a:gd name="T23" fmla="*/ 4 h 409"/>
                <a:gd name="T24" fmla="*/ 13 w 233"/>
                <a:gd name="T25" fmla="*/ 4 h 4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3"/>
                <a:gd name="T40" fmla="*/ 0 h 409"/>
                <a:gd name="T41" fmla="*/ 233 w 233"/>
                <a:gd name="T42" fmla="*/ 409 h 4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3" h="409">
                  <a:moveTo>
                    <a:pt x="49" y="18"/>
                  </a:moveTo>
                  <a:lnTo>
                    <a:pt x="115" y="160"/>
                  </a:lnTo>
                  <a:lnTo>
                    <a:pt x="157" y="261"/>
                  </a:lnTo>
                  <a:lnTo>
                    <a:pt x="233" y="409"/>
                  </a:lnTo>
                  <a:lnTo>
                    <a:pt x="171" y="392"/>
                  </a:lnTo>
                  <a:lnTo>
                    <a:pt x="89" y="324"/>
                  </a:lnTo>
                  <a:lnTo>
                    <a:pt x="5" y="280"/>
                  </a:lnTo>
                  <a:lnTo>
                    <a:pt x="83" y="263"/>
                  </a:lnTo>
                  <a:lnTo>
                    <a:pt x="96" y="191"/>
                  </a:lnTo>
                  <a:lnTo>
                    <a:pt x="79" y="96"/>
                  </a:lnTo>
                  <a:lnTo>
                    <a:pt x="0" y="0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6" name="Freeform 187"/>
            <p:cNvSpPr>
              <a:spLocks/>
            </p:cNvSpPr>
            <p:nvPr/>
          </p:nvSpPr>
          <p:spPr bwMode="auto">
            <a:xfrm>
              <a:off x="3562" y="3097"/>
              <a:ext cx="271" cy="119"/>
            </a:xfrm>
            <a:custGeom>
              <a:avLst/>
              <a:gdLst>
                <a:gd name="T0" fmla="*/ 28 w 542"/>
                <a:gd name="T1" fmla="*/ 59 h 240"/>
                <a:gd name="T2" fmla="*/ 48 w 542"/>
                <a:gd name="T3" fmla="*/ 50 h 240"/>
                <a:gd name="T4" fmla="*/ 136 w 542"/>
                <a:gd name="T5" fmla="*/ 0 h 240"/>
                <a:gd name="T6" fmla="*/ 30 w 542"/>
                <a:gd name="T7" fmla="*/ 54 h 240"/>
                <a:gd name="T8" fmla="*/ 0 w 542"/>
                <a:gd name="T9" fmla="*/ 19 h 240"/>
                <a:gd name="T10" fmla="*/ 28 w 542"/>
                <a:gd name="T11" fmla="*/ 59 h 240"/>
                <a:gd name="T12" fmla="*/ 28 w 542"/>
                <a:gd name="T13" fmla="*/ 59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2"/>
                <a:gd name="T22" fmla="*/ 0 h 240"/>
                <a:gd name="T23" fmla="*/ 542 w 542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2" h="240">
                  <a:moveTo>
                    <a:pt x="114" y="240"/>
                  </a:moveTo>
                  <a:lnTo>
                    <a:pt x="194" y="203"/>
                  </a:lnTo>
                  <a:lnTo>
                    <a:pt x="542" y="0"/>
                  </a:lnTo>
                  <a:lnTo>
                    <a:pt x="123" y="219"/>
                  </a:lnTo>
                  <a:lnTo>
                    <a:pt x="0" y="78"/>
                  </a:lnTo>
                  <a:lnTo>
                    <a:pt x="114" y="2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7" name="Freeform 188"/>
            <p:cNvSpPr>
              <a:spLocks/>
            </p:cNvSpPr>
            <p:nvPr/>
          </p:nvSpPr>
          <p:spPr bwMode="auto">
            <a:xfrm>
              <a:off x="3560" y="3159"/>
              <a:ext cx="527" cy="561"/>
            </a:xfrm>
            <a:custGeom>
              <a:avLst/>
              <a:gdLst>
                <a:gd name="T0" fmla="*/ 12 w 1053"/>
                <a:gd name="T1" fmla="*/ 7 h 1122"/>
                <a:gd name="T2" fmla="*/ 23 w 1053"/>
                <a:gd name="T3" fmla="*/ 119 h 1122"/>
                <a:gd name="T4" fmla="*/ 43 w 1053"/>
                <a:gd name="T5" fmla="*/ 195 h 1122"/>
                <a:gd name="T6" fmla="*/ 64 w 1053"/>
                <a:gd name="T7" fmla="*/ 224 h 1122"/>
                <a:gd name="T8" fmla="*/ 96 w 1053"/>
                <a:gd name="T9" fmla="*/ 230 h 1122"/>
                <a:gd name="T10" fmla="*/ 182 w 1053"/>
                <a:gd name="T11" fmla="*/ 228 h 1122"/>
                <a:gd name="T12" fmla="*/ 264 w 1053"/>
                <a:gd name="T13" fmla="*/ 218 h 1122"/>
                <a:gd name="T14" fmla="*/ 228 w 1053"/>
                <a:gd name="T15" fmla="*/ 229 h 1122"/>
                <a:gd name="T16" fmla="*/ 172 w 1053"/>
                <a:gd name="T17" fmla="*/ 234 h 1122"/>
                <a:gd name="T18" fmla="*/ 139 w 1053"/>
                <a:gd name="T19" fmla="*/ 246 h 1122"/>
                <a:gd name="T20" fmla="*/ 115 w 1053"/>
                <a:gd name="T21" fmla="*/ 245 h 1122"/>
                <a:gd name="T22" fmla="*/ 120 w 1053"/>
                <a:gd name="T23" fmla="*/ 281 h 1122"/>
                <a:gd name="T24" fmla="*/ 33 w 1053"/>
                <a:gd name="T25" fmla="*/ 280 h 1122"/>
                <a:gd name="T26" fmla="*/ 33 w 1053"/>
                <a:gd name="T27" fmla="*/ 272 h 1122"/>
                <a:gd name="T28" fmla="*/ 33 w 1053"/>
                <a:gd name="T29" fmla="*/ 272 h 1122"/>
                <a:gd name="T30" fmla="*/ 33 w 1053"/>
                <a:gd name="T31" fmla="*/ 272 h 1122"/>
                <a:gd name="T32" fmla="*/ 33 w 1053"/>
                <a:gd name="T33" fmla="*/ 272 h 1122"/>
                <a:gd name="T34" fmla="*/ 33 w 1053"/>
                <a:gd name="T35" fmla="*/ 271 h 1122"/>
                <a:gd name="T36" fmla="*/ 32 w 1053"/>
                <a:gd name="T37" fmla="*/ 270 h 1122"/>
                <a:gd name="T38" fmla="*/ 32 w 1053"/>
                <a:gd name="T39" fmla="*/ 270 h 1122"/>
                <a:gd name="T40" fmla="*/ 32 w 1053"/>
                <a:gd name="T41" fmla="*/ 270 h 1122"/>
                <a:gd name="T42" fmla="*/ 32 w 1053"/>
                <a:gd name="T43" fmla="*/ 269 h 1122"/>
                <a:gd name="T44" fmla="*/ 32 w 1053"/>
                <a:gd name="T45" fmla="*/ 267 h 1122"/>
                <a:gd name="T46" fmla="*/ 32 w 1053"/>
                <a:gd name="T47" fmla="*/ 267 h 1122"/>
                <a:gd name="T48" fmla="*/ 32 w 1053"/>
                <a:gd name="T49" fmla="*/ 266 h 1122"/>
                <a:gd name="T50" fmla="*/ 32 w 1053"/>
                <a:gd name="T51" fmla="*/ 265 h 1122"/>
                <a:gd name="T52" fmla="*/ 32 w 1053"/>
                <a:gd name="T53" fmla="*/ 264 h 1122"/>
                <a:gd name="T54" fmla="*/ 32 w 1053"/>
                <a:gd name="T55" fmla="*/ 263 h 1122"/>
                <a:gd name="T56" fmla="*/ 32 w 1053"/>
                <a:gd name="T57" fmla="*/ 262 h 1122"/>
                <a:gd name="T58" fmla="*/ 32 w 1053"/>
                <a:gd name="T59" fmla="*/ 262 h 1122"/>
                <a:gd name="T60" fmla="*/ 32 w 1053"/>
                <a:gd name="T61" fmla="*/ 261 h 1122"/>
                <a:gd name="T62" fmla="*/ 31 w 1053"/>
                <a:gd name="T63" fmla="*/ 261 h 1122"/>
                <a:gd name="T64" fmla="*/ 31 w 1053"/>
                <a:gd name="T65" fmla="*/ 260 h 1122"/>
                <a:gd name="T66" fmla="*/ 31 w 1053"/>
                <a:gd name="T67" fmla="*/ 260 h 1122"/>
                <a:gd name="T68" fmla="*/ 31 w 1053"/>
                <a:gd name="T69" fmla="*/ 260 h 1122"/>
                <a:gd name="T70" fmla="*/ 31 w 1053"/>
                <a:gd name="T71" fmla="*/ 259 h 1122"/>
                <a:gd name="T72" fmla="*/ 31 w 1053"/>
                <a:gd name="T73" fmla="*/ 258 h 1122"/>
                <a:gd name="T74" fmla="*/ 31 w 1053"/>
                <a:gd name="T75" fmla="*/ 257 h 1122"/>
                <a:gd name="T76" fmla="*/ 31 w 1053"/>
                <a:gd name="T77" fmla="*/ 255 h 1122"/>
                <a:gd name="T78" fmla="*/ 31 w 1053"/>
                <a:gd name="T79" fmla="*/ 254 h 1122"/>
                <a:gd name="T80" fmla="*/ 31 w 1053"/>
                <a:gd name="T81" fmla="*/ 253 h 1122"/>
                <a:gd name="T82" fmla="*/ 30 w 1053"/>
                <a:gd name="T83" fmla="*/ 249 h 1122"/>
                <a:gd name="T84" fmla="*/ 30 w 1053"/>
                <a:gd name="T85" fmla="*/ 246 h 1122"/>
                <a:gd name="T86" fmla="*/ 30 w 1053"/>
                <a:gd name="T87" fmla="*/ 245 h 1122"/>
                <a:gd name="T88" fmla="*/ 30 w 1053"/>
                <a:gd name="T89" fmla="*/ 244 h 1122"/>
                <a:gd name="T90" fmla="*/ 29 w 1053"/>
                <a:gd name="T91" fmla="*/ 237 h 1122"/>
                <a:gd name="T92" fmla="*/ 26 w 1053"/>
                <a:gd name="T93" fmla="*/ 207 h 1122"/>
                <a:gd name="T94" fmla="*/ 4 w 1053"/>
                <a:gd name="T95" fmla="*/ 217 h 1122"/>
                <a:gd name="T96" fmla="*/ 0 w 1053"/>
                <a:gd name="T97" fmla="*/ 147 h 1122"/>
                <a:gd name="T98" fmla="*/ 9 w 1053"/>
                <a:gd name="T99" fmla="*/ 40 h 1122"/>
                <a:gd name="T100" fmla="*/ 7 w 1053"/>
                <a:gd name="T101" fmla="*/ 0 h 1122"/>
                <a:gd name="T102" fmla="*/ 12 w 1053"/>
                <a:gd name="T103" fmla="*/ 7 h 1122"/>
                <a:gd name="T104" fmla="*/ 12 w 1053"/>
                <a:gd name="T105" fmla="*/ 7 h 112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53"/>
                <a:gd name="T160" fmla="*/ 0 h 1122"/>
                <a:gd name="T161" fmla="*/ 1053 w 1053"/>
                <a:gd name="T162" fmla="*/ 1122 h 112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53" h="1122">
                  <a:moveTo>
                    <a:pt x="47" y="31"/>
                  </a:moveTo>
                  <a:lnTo>
                    <a:pt x="91" y="478"/>
                  </a:lnTo>
                  <a:lnTo>
                    <a:pt x="171" y="782"/>
                  </a:lnTo>
                  <a:lnTo>
                    <a:pt x="255" y="896"/>
                  </a:lnTo>
                  <a:lnTo>
                    <a:pt x="384" y="923"/>
                  </a:lnTo>
                  <a:lnTo>
                    <a:pt x="726" y="913"/>
                  </a:lnTo>
                  <a:lnTo>
                    <a:pt x="1053" y="873"/>
                  </a:lnTo>
                  <a:lnTo>
                    <a:pt x="912" y="917"/>
                  </a:lnTo>
                  <a:lnTo>
                    <a:pt x="686" y="936"/>
                  </a:lnTo>
                  <a:lnTo>
                    <a:pt x="555" y="987"/>
                  </a:lnTo>
                  <a:lnTo>
                    <a:pt x="458" y="983"/>
                  </a:lnTo>
                  <a:lnTo>
                    <a:pt x="477" y="1122"/>
                  </a:lnTo>
                  <a:lnTo>
                    <a:pt x="131" y="1118"/>
                  </a:lnTo>
                  <a:lnTo>
                    <a:pt x="129" y="1088"/>
                  </a:lnTo>
                  <a:lnTo>
                    <a:pt x="129" y="1086"/>
                  </a:lnTo>
                  <a:lnTo>
                    <a:pt x="129" y="1082"/>
                  </a:lnTo>
                  <a:lnTo>
                    <a:pt x="127" y="1080"/>
                  </a:lnTo>
                  <a:lnTo>
                    <a:pt x="127" y="1079"/>
                  </a:lnTo>
                  <a:lnTo>
                    <a:pt x="127" y="1077"/>
                  </a:lnTo>
                  <a:lnTo>
                    <a:pt x="127" y="1073"/>
                  </a:lnTo>
                  <a:lnTo>
                    <a:pt x="127" y="1067"/>
                  </a:lnTo>
                  <a:lnTo>
                    <a:pt x="127" y="1065"/>
                  </a:lnTo>
                  <a:lnTo>
                    <a:pt x="127" y="1063"/>
                  </a:lnTo>
                  <a:lnTo>
                    <a:pt x="125" y="1058"/>
                  </a:lnTo>
                  <a:lnTo>
                    <a:pt x="125" y="1056"/>
                  </a:lnTo>
                  <a:lnTo>
                    <a:pt x="125" y="1052"/>
                  </a:lnTo>
                  <a:lnTo>
                    <a:pt x="125" y="1046"/>
                  </a:lnTo>
                  <a:lnTo>
                    <a:pt x="125" y="1044"/>
                  </a:lnTo>
                  <a:lnTo>
                    <a:pt x="123" y="1041"/>
                  </a:lnTo>
                  <a:lnTo>
                    <a:pt x="123" y="1039"/>
                  </a:lnTo>
                  <a:lnTo>
                    <a:pt x="123" y="1037"/>
                  </a:lnTo>
                  <a:lnTo>
                    <a:pt x="123" y="1035"/>
                  </a:lnTo>
                  <a:lnTo>
                    <a:pt x="123" y="1029"/>
                  </a:lnTo>
                  <a:lnTo>
                    <a:pt x="123" y="1027"/>
                  </a:lnTo>
                  <a:lnTo>
                    <a:pt x="123" y="1023"/>
                  </a:lnTo>
                  <a:lnTo>
                    <a:pt x="122" y="1018"/>
                  </a:lnTo>
                  <a:lnTo>
                    <a:pt x="122" y="1012"/>
                  </a:lnTo>
                  <a:lnTo>
                    <a:pt x="120" y="999"/>
                  </a:lnTo>
                  <a:lnTo>
                    <a:pt x="120" y="987"/>
                  </a:lnTo>
                  <a:lnTo>
                    <a:pt x="118" y="982"/>
                  </a:lnTo>
                  <a:lnTo>
                    <a:pt x="118" y="976"/>
                  </a:lnTo>
                  <a:lnTo>
                    <a:pt x="114" y="951"/>
                  </a:lnTo>
                  <a:lnTo>
                    <a:pt x="101" y="831"/>
                  </a:lnTo>
                  <a:lnTo>
                    <a:pt x="13" y="869"/>
                  </a:lnTo>
                  <a:lnTo>
                    <a:pt x="0" y="590"/>
                  </a:lnTo>
                  <a:lnTo>
                    <a:pt x="36" y="162"/>
                  </a:lnTo>
                  <a:lnTo>
                    <a:pt x="26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8" name="Freeform 189"/>
            <p:cNvSpPr>
              <a:spLocks/>
            </p:cNvSpPr>
            <p:nvPr/>
          </p:nvSpPr>
          <p:spPr bwMode="auto">
            <a:xfrm>
              <a:off x="3724" y="2977"/>
              <a:ext cx="383" cy="351"/>
            </a:xfrm>
            <a:custGeom>
              <a:avLst/>
              <a:gdLst>
                <a:gd name="T0" fmla="*/ 1 w 766"/>
                <a:gd name="T1" fmla="*/ 90 h 702"/>
                <a:gd name="T2" fmla="*/ 0 w 766"/>
                <a:gd name="T3" fmla="*/ 122 h 702"/>
                <a:gd name="T4" fmla="*/ 3 w 766"/>
                <a:gd name="T5" fmla="*/ 145 h 702"/>
                <a:gd name="T6" fmla="*/ 14 w 766"/>
                <a:gd name="T7" fmla="*/ 155 h 702"/>
                <a:gd name="T8" fmla="*/ 61 w 766"/>
                <a:gd name="T9" fmla="*/ 176 h 702"/>
                <a:gd name="T10" fmla="*/ 55 w 766"/>
                <a:gd name="T11" fmla="*/ 140 h 702"/>
                <a:gd name="T12" fmla="*/ 102 w 766"/>
                <a:gd name="T13" fmla="*/ 100 h 702"/>
                <a:gd name="T14" fmla="*/ 192 w 766"/>
                <a:gd name="T15" fmla="*/ 94 h 702"/>
                <a:gd name="T16" fmla="*/ 111 w 766"/>
                <a:gd name="T17" fmla="*/ 89 h 702"/>
                <a:gd name="T18" fmla="*/ 116 w 766"/>
                <a:gd name="T19" fmla="*/ 40 h 702"/>
                <a:gd name="T20" fmla="*/ 159 w 766"/>
                <a:gd name="T21" fmla="*/ 0 h 702"/>
                <a:gd name="T22" fmla="*/ 51 w 766"/>
                <a:gd name="T23" fmla="*/ 71 h 702"/>
                <a:gd name="T24" fmla="*/ 1 w 766"/>
                <a:gd name="T25" fmla="*/ 90 h 702"/>
                <a:gd name="T26" fmla="*/ 1 w 766"/>
                <a:gd name="T27" fmla="*/ 90 h 7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02"/>
                <a:gd name="T44" fmla="*/ 766 w 766"/>
                <a:gd name="T45" fmla="*/ 702 h 70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02">
                  <a:moveTo>
                    <a:pt x="2" y="362"/>
                  </a:moveTo>
                  <a:lnTo>
                    <a:pt x="0" y="489"/>
                  </a:lnTo>
                  <a:lnTo>
                    <a:pt x="9" y="577"/>
                  </a:lnTo>
                  <a:lnTo>
                    <a:pt x="59" y="618"/>
                  </a:lnTo>
                  <a:lnTo>
                    <a:pt x="245" y="702"/>
                  </a:lnTo>
                  <a:lnTo>
                    <a:pt x="220" y="558"/>
                  </a:lnTo>
                  <a:lnTo>
                    <a:pt x="409" y="400"/>
                  </a:lnTo>
                  <a:lnTo>
                    <a:pt x="766" y="379"/>
                  </a:lnTo>
                  <a:lnTo>
                    <a:pt x="447" y="356"/>
                  </a:lnTo>
                  <a:lnTo>
                    <a:pt x="464" y="160"/>
                  </a:lnTo>
                  <a:lnTo>
                    <a:pt x="635" y="0"/>
                  </a:lnTo>
                  <a:lnTo>
                    <a:pt x="205" y="284"/>
                  </a:lnTo>
                  <a:lnTo>
                    <a:pt x="2" y="3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69" name="Freeform 190"/>
            <p:cNvSpPr>
              <a:spLocks/>
            </p:cNvSpPr>
            <p:nvPr/>
          </p:nvSpPr>
          <p:spPr bwMode="auto">
            <a:xfrm>
              <a:off x="4018" y="2474"/>
              <a:ext cx="225" cy="1249"/>
            </a:xfrm>
            <a:custGeom>
              <a:avLst/>
              <a:gdLst>
                <a:gd name="T0" fmla="*/ 28 w 451"/>
                <a:gd name="T1" fmla="*/ 625 h 2498"/>
                <a:gd name="T2" fmla="*/ 56 w 451"/>
                <a:gd name="T3" fmla="*/ 586 h 2498"/>
                <a:gd name="T4" fmla="*/ 47 w 451"/>
                <a:gd name="T5" fmla="*/ 584 h 2498"/>
                <a:gd name="T6" fmla="*/ 6 w 451"/>
                <a:gd name="T7" fmla="*/ 580 h 2498"/>
                <a:gd name="T8" fmla="*/ 0 w 451"/>
                <a:gd name="T9" fmla="*/ 574 h 2498"/>
                <a:gd name="T10" fmla="*/ 64 w 451"/>
                <a:gd name="T11" fmla="*/ 557 h 2498"/>
                <a:gd name="T12" fmla="*/ 29 w 451"/>
                <a:gd name="T13" fmla="*/ 543 h 2498"/>
                <a:gd name="T14" fmla="*/ 64 w 451"/>
                <a:gd name="T15" fmla="*/ 425 h 2498"/>
                <a:gd name="T16" fmla="*/ 28 w 451"/>
                <a:gd name="T17" fmla="*/ 453 h 2498"/>
                <a:gd name="T18" fmla="*/ 71 w 451"/>
                <a:gd name="T19" fmla="*/ 379 h 2498"/>
                <a:gd name="T20" fmla="*/ 43 w 451"/>
                <a:gd name="T21" fmla="*/ 364 h 2498"/>
                <a:gd name="T22" fmla="*/ 66 w 451"/>
                <a:gd name="T23" fmla="*/ 333 h 2498"/>
                <a:gd name="T24" fmla="*/ 66 w 451"/>
                <a:gd name="T25" fmla="*/ 221 h 2498"/>
                <a:gd name="T26" fmla="*/ 53 w 451"/>
                <a:gd name="T27" fmla="*/ 189 h 2498"/>
                <a:gd name="T28" fmla="*/ 70 w 451"/>
                <a:gd name="T29" fmla="*/ 171 h 2498"/>
                <a:gd name="T30" fmla="*/ 79 w 451"/>
                <a:gd name="T31" fmla="*/ 115 h 2498"/>
                <a:gd name="T32" fmla="*/ 81 w 451"/>
                <a:gd name="T33" fmla="*/ 0 h 2498"/>
                <a:gd name="T34" fmla="*/ 86 w 451"/>
                <a:gd name="T35" fmla="*/ 95 h 2498"/>
                <a:gd name="T36" fmla="*/ 81 w 451"/>
                <a:gd name="T37" fmla="*/ 175 h 2498"/>
                <a:gd name="T38" fmla="*/ 85 w 451"/>
                <a:gd name="T39" fmla="*/ 203 h 2498"/>
                <a:gd name="T40" fmla="*/ 92 w 451"/>
                <a:gd name="T41" fmla="*/ 229 h 2498"/>
                <a:gd name="T42" fmla="*/ 85 w 451"/>
                <a:gd name="T43" fmla="*/ 251 h 2498"/>
                <a:gd name="T44" fmla="*/ 94 w 451"/>
                <a:gd name="T45" fmla="*/ 301 h 2498"/>
                <a:gd name="T46" fmla="*/ 100 w 451"/>
                <a:gd name="T47" fmla="*/ 333 h 2498"/>
                <a:gd name="T48" fmla="*/ 109 w 451"/>
                <a:gd name="T49" fmla="*/ 507 h 2498"/>
                <a:gd name="T50" fmla="*/ 112 w 451"/>
                <a:gd name="T51" fmla="*/ 527 h 2498"/>
                <a:gd name="T52" fmla="*/ 103 w 451"/>
                <a:gd name="T53" fmla="*/ 538 h 2498"/>
                <a:gd name="T54" fmla="*/ 109 w 451"/>
                <a:gd name="T55" fmla="*/ 623 h 2498"/>
                <a:gd name="T56" fmla="*/ 28 w 451"/>
                <a:gd name="T57" fmla="*/ 625 h 2498"/>
                <a:gd name="T58" fmla="*/ 28 w 451"/>
                <a:gd name="T59" fmla="*/ 625 h 24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51"/>
                <a:gd name="T91" fmla="*/ 0 h 2498"/>
                <a:gd name="T92" fmla="*/ 451 w 451"/>
                <a:gd name="T93" fmla="*/ 2498 h 24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51" h="2498">
                  <a:moveTo>
                    <a:pt x="114" y="2498"/>
                  </a:moveTo>
                  <a:lnTo>
                    <a:pt x="227" y="2344"/>
                  </a:lnTo>
                  <a:lnTo>
                    <a:pt x="189" y="2334"/>
                  </a:lnTo>
                  <a:lnTo>
                    <a:pt x="27" y="2319"/>
                  </a:lnTo>
                  <a:lnTo>
                    <a:pt x="0" y="2293"/>
                  </a:lnTo>
                  <a:lnTo>
                    <a:pt x="257" y="2226"/>
                  </a:lnTo>
                  <a:lnTo>
                    <a:pt x="118" y="2171"/>
                  </a:lnTo>
                  <a:lnTo>
                    <a:pt x="257" y="1703"/>
                  </a:lnTo>
                  <a:lnTo>
                    <a:pt x="113" y="1812"/>
                  </a:lnTo>
                  <a:lnTo>
                    <a:pt x="287" y="1519"/>
                  </a:lnTo>
                  <a:lnTo>
                    <a:pt x="175" y="1458"/>
                  </a:lnTo>
                  <a:lnTo>
                    <a:pt x="267" y="1332"/>
                  </a:lnTo>
                  <a:lnTo>
                    <a:pt x="267" y="886"/>
                  </a:lnTo>
                  <a:lnTo>
                    <a:pt x="213" y="756"/>
                  </a:lnTo>
                  <a:lnTo>
                    <a:pt x="280" y="686"/>
                  </a:lnTo>
                  <a:lnTo>
                    <a:pt x="318" y="460"/>
                  </a:lnTo>
                  <a:lnTo>
                    <a:pt x="327" y="0"/>
                  </a:lnTo>
                  <a:lnTo>
                    <a:pt x="345" y="380"/>
                  </a:lnTo>
                  <a:lnTo>
                    <a:pt x="327" y="703"/>
                  </a:lnTo>
                  <a:lnTo>
                    <a:pt x="341" y="812"/>
                  </a:lnTo>
                  <a:lnTo>
                    <a:pt x="371" y="918"/>
                  </a:lnTo>
                  <a:lnTo>
                    <a:pt x="341" y="1005"/>
                  </a:lnTo>
                  <a:lnTo>
                    <a:pt x="377" y="1201"/>
                  </a:lnTo>
                  <a:lnTo>
                    <a:pt x="403" y="1332"/>
                  </a:lnTo>
                  <a:lnTo>
                    <a:pt x="438" y="2030"/>
                  </a:lnTo>
                  <a:lnTo>
                    <a:pt x="451" y="2108"/>
                  </a:lnTo>
                  <a:lnTo>
                    <a:pt x="415" y="2152"/>
                  </a:lnTo>
                  <a:lnTo>
                    <a:pt x="436" y="2492"/>
                  </a:lnTo>
                  <a:lnTo>
                    <a:pt x="114" y="24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0" name="Freeform 191"/>
            <p:cNvSpPr>
              <a:spLocks/>
            </p:cNvSpPr>
            <p:nvPr/>
          </p:nvSpPr>
          <p:spPr bwMode="auto">
            <a:xfrm>
              <a:off x="3520" y="2124"/>
              <a:ext cx="148" cy="582"/>
            </a:xfrm>
            <a:custGeom>
              <a:avLst/>
              <a:gdLst>
                <a:gd name="T0" fmla="*/ 74 w 297"/>
                <a:gd name="T1" fmla="*/ 6 h 1164"/>
                <a:gd name="T2" fmla="*/ 64 w 297"/>
                <a:gd name="T3" fmla="*/ 12 h 1164"/>
                <a:gd name="T4" fmla="*/ 42 w 297"/>
                <a:gd name="T5" fmla="*/ 28 h 1164"/>
                <a:gd name="T6" fmla="*/ 17 w 297"/>
                <a:gd name="T7" fmla="*/ 57 h 1164"/>
                <a:gd name="T8" fmla="*/ 11 w 297"/>
                <a:gd name="T9" fmla="*/ 102 h 1164"/>
                <a:gd name="T10" fmla="*/ 7 w 297"/>
                <a:gd name="T11" fmla="*/ 168 h 1164"/>
                <a:gd name="T12" fmla="*/ 7 w 297"/>
                <a:gd name="T13" fmla="*/ 220 h 1164"/>
                <a:gd name="T14" fmla="*/ 0 w 297"/>
                <a:gd name="T15" fmla="*/ 291 h 1164"/>
                <a:gd name="T16" fmla="*/ 1 w 297"/>
                <a:gd name="T17" fmla="*/ 232 h 1164"/>
                <a:gd name="T18" fmla="*/ 2 w 297"/>
                <a:gd name="T19" fmla="*/ 184 h 1164"/>
                <a:gd name="T20" fmla="*/ 6 w 297"/>
                <a:gd name="T21" fmla="*/ 121 h 1164"/>
                <a:gd name="T22" fmla="*/ 5 w 297"/>
                <a:gd name="T23" fmla="*/ 74 h 1164"/>
                <a:gd name="T24" fmla="*/ 7 w 297"/>
                <a:gd name="T25" fmla="*/ 58 h 1164"/>
                <a:gd name="T26" fmla="*/ 36 w 297"/>
                <a:gd name="T27" fmla="*/ 30 h 1164"/>
                <a:gd name="T28" fmla="*/ 58 w 297"/>
                <a:gd name="T29" fmla="*/ 10 h 1164"/>
                <a:gd name="T30" fmla="*/ 73 w 297"/>
                <a:gd name="T31" fmla="*/ 0 h 1164"/>
                <a:gd name="T32" fmla="*/ 74 w 297"/>
                <a:gd name="T33" fmla="*/ 6 h 1164"/>
                <a:gd name="T34" fmla="*/ 74 w 297"/>
                <a:gd name="T35" fmla="*/ 6 h 11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7"/>
                <a:gd name="T55" fmla="*/ 0 h 1164"/>
                <a:gd name="T56" fmla="*/ 297 w 297"/>
                <a:gd name="T57" fmla="*/ 1164 h 11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7" h="1164">
                  <a:moveTo>
                    <a:pt x="297" y="27"/>
                  </a:moveTo>
                  <a:lnTo>
                    <a:pt x="257" y="49"/>
                  </a:lnTo>
                  <a:lnTo>
                    <a:pt x="171" y="114"/>
                  </a:lnTo>
                  <a:lnTo>
                    <a:pt x="69" y="230"/>
                  </a:lnTo>
                  <a:lnTo>
                    <a:pt x="46" y="409"/>
                  </a:lnTo>
                  <a:lnTo>
                    <a:pt x="29" y="673"/>
                  </a:lnTo>
                  <a:lnTo>
                    <a:pt x="29" y="882"/>
                  </a:lnTo>
                  <a:lnTo>
                    <a:pt x="0" y="1164"/>
                  </a:lnTo>
                  <a:lnTo>
                    <a:pt x="4" y="930"/>
                  </a:lnTo>
                  <a:lnTo>
                    <a:pt x="8" y="738"/>
                  </a:lnTo>
                  <a:lnTo>
                    <a:pt x="25" y="487"/>
                  </a:lnTo>
                  <a:lnTo>
                    <a:pt x="21" y="298"/>
                  </a:lnTo>
                  <a:lnTo>
                    <a:pt x="29" y="234"/>
                  </a:lnTo>
                  <a:lnTo>
                    <a:pt x="145" y="122"/>
                  </a:lnTo>
                  <a:lnTo>
                    <a:pt x="232" y="40"/>
                  </a:lnTo>
                  <a:lnTo>
                    <a:pt x="295" y="0"/>
                  </a:lnTo>
                  <a:lnTo>
                    <a:pt x="29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1" name="Freeform 192"/>
            <p:cNvSpPr>
              <a:spLocks/>
            </p:cNvSpPr>
            <p:nvPr/>
          </p:nvSpPr>
          <p:spPr bwMode="auto">
            <a:xfrm>
              <a:off x="3586" y="2193"/>
              <a:ext cx="67" cy="287"/>
            </a:xfrm>
            <a:custGeom>
              <a:avLst/>
              <a:gdLst>
                <a:gd name="T0" fmla="*/ 34 w 133"/>
                <a:gd name="T1" fmla="*/ 0 h 572"/>
                <a:gd name="T2" fmla="*/ 21 w 133"/>
                <a:gd name="T3" fmla="*/ 44 h 572"/>
                <a:gd name="T4" fmla="*/ 0 w 133"/>
                <a:gd name="T5" fmla="*/ 144 h 572"/>
                <a:gd name="T6" fmla="*/ 15 w 133"/>
                <a:gd name="T7" fmla="*/ 33 h 572"/>
                <a:gd name="T8" fmla="*/ 34 w 133"/>
                <a:gd name="T9" fmla="*/ 0 h 572"/>
                <a:gd name="T10" fmla="*/ 34 w 133"/>
                <a:gd name="T11" fmla="*/ 0 h 5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3"/>
                <a:gd name="T19" fmla="*/ 0 h 572"/>
                <a:gd name="T20" fmla="*/ 133 w 133"/>
                <a:gd name="T21" fmla="*/ 572 h 5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3" h="572">
                  <a:moveTo>
                    <a:pt x="133" y="0"/>
                  </a:moveTo>
                  <a:lnTo>
                    <a:pt x="82" y="173"/>
                  </a:lnTo>
                  <a:lnTo>
                    <a:pt x="0" y="572"/>
                  </a:lnTo>
                  <a:lnTo>
                    <a:pt x="59" y="12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2" name="Freeform 193"/>
            <p:cNvSpPr>
              <a:spLocks/>
            </p:cNvSpPr>
            <p:nvPr/>
          </p:nvSpPr>
          <p:spPr bwMode="auto">
            <a:xfrm>
              <a:off x="3495" y="1602"/>
              <a:ext cx="207" cy="286"/>
            </a:xfrm>
            <a:custGeom>
              <a:avLst/>
              <a:gdLst>
                <a:gd name="T0" fmla="*/ 0 w 414"/>
                <a:gd name="T1" fmla="*/ 26 h 572"/>
                <a:gd name="T2" fmla="*/ 17 w 414"/>
                <a:gd name="T3" fmla="*/ 18 h 572"/>
                <a:gd name="T4" fmla="*/ 7 w 414"/>
                <a:gd name="T5" fmla="*/ 29 h 572"/>
                <a:gd name="T6" fmla="*/ 36 w 414"/>
                <a:gd name="T7" fmla="*/ 18 h 572"/>
                <a:gd name="T8" fmla="*/ 29 w 414"/>
                <a:gd name="T9" fmla="*/ 26 h 572"/>
                <a:gd name="T10" fmla="*/ 53 w 414"/>
                <a:gd name="T11" fmla="*/ 26 h 572"/>
                <a:gd name="T12" fmla="*/ 43 w 414"/>
                <a:gd name="T13" fmla="*/ 36 h 572"/>
                <a:gd name="T14" fmla="*/ 57 w 414"/>
                <a:gd name="T15" fmla="*/ 36 h 572"/>
                <a:gd name="T16" fmla="*/ 49 w 414"/>
                <a:gd name="T17" fmla="*/ 42 h 572"/>
                <a:gd name="T18" fmla="*/ 55 w 414"/>
                <a:gd name="T19" fmla="*/ 42 h 572"/>
                <a:gd name="T20" fmla="*/ 49 w 414"/>
                <a:gd name="T21" fmla="*/ 49 h 572"/>
                <a:gd name="T22" fmla="*/ 72 w 414"/>
                <a:gd name="T23" fmla="*/ 55 h 572"/>
                <a:gd name="T24" fmla="*/ 57 w 414"/>
                <a:gd name="T25" fmla="*/ 59 h 572"/>
                <a:gd name="T26" fmla="*/ 65 w 414"/>
                <a:gd name="T27" fmla="*/ 63 h 572"/>
                <a:gd name="T28" fmla="*/ 56 w 414"/>
                <a:gd name="T29" fmla="*/ 73 h 572"/>
                <a:gd name="T30" fmla="*/ 57 w 414"/>
                <a:gd name="T31" fmla="*/ 80 h 572"/>
                <a:gd name="T32" fmla="*/ 48 w 414"/>
                <a:gd name="T33" fmla="*/ 89 h 572"/>
                <a:gd name="T34" fmla="*/ 55 w 414"/>
                <a:gd name="T35" fmla="*/ 96 h 572"/>
                <a:gd name="T36" fmla="*/ 54 w 414"/>
                <a:gd name="T37" fmla="*/ 104 h 572"/>
                <a:gd name="T38" fmla="*/ 65 w 414"/>
                <a:gd name="T39" fmla="*/ 102 h 572"/>
                <a:gd name="T40" fmla="*/ 64 w 414"/>
                <a:gd name="T41" fmla="*/ 113 h 572"/>
                <a:gd name="T42" fmla="*/ 71 w 414"/>
                <a:gd name="T43" fmla="*/ 123 h 572"/>
                <a:gd name="T44" fmla="*/ 86 w 414"/>
                <a:gd name="T45" fmla="*/ 116 h 572"/>
                <a:gd name="T46" fmla="*/ 90 w 414"/>
                <a:gd name="T47" fmla="*/ 126 h 572"/>
                <a:gd name="T48" fmla="*/ 86 w 414"/>
                <a:gd name="T49" fmla="*/ 138 h 572"/>
                <a:gd name="T50" fmla="*/ 94 w 414"/>
                <a:gd name="T51" fmla="*/ 136 h 572"/>
                <a:gd name="T52" fmla="*/ 92 w 414"/>
                <a:gd name="T53" fmla="*/ 143 h 572"/>
                <a:gd name="T54" fmla="*/ 99 w 414"/>
                <a:gd name="T55" fmla="*/ 120 h 572"/>
                <a:gd name="T56" fmla="*/ 102 w 414"/>
                <a:gd name="T57" fmla="*/ 106 h 572"/>
                <a:gd name="T58" fmla="*/ 104 w 414"/>
                <a:gd name="T59" fmla="*/ 72 h 572"/>
                <a:gd name="T60" fmla="*/ 92 w 414"/>
                <a:gd name="T61" fmla="*/ 44 h 572"/>
                <a:gd name="T62" fmla="*/ 67 w 414"/>
                <a:gd name="T63" fmla="*/ 33 h 572"/>
                <a:gd name="T64" fmla="*/ 75 w 414"/>
                <a:gd name="T65" fmla="*/ 24 h 572"/>
                <a:gd name="T66" fmla="*/ 69 w 414"/>
                <a:gd name="T67" fmla="*/ 20 h 572"/>
                <a:gd name="T68" fmla="*/ 84 w 414"/>
                <a:gd name="T69" fmla="*/ 18 h 572"/>
                <a:gd name="T70" fmla="*/ 75 w 414"/>
                <a:gd name="T71" fmla="*/ 9 h 572"/>
                <a:gd name="T72" fmla="*/ 85 w 414"/>
                <a:gd name="T73" fmla="*/ 7 h 572"/>
                <a:gd name="T74" fmla="*/ 78 w 414"/>
                <a:gd name="T75" fmla="*/ 0 h 572"/>
                <a:gd name="T76" fmla="*/ 46 w 414"/>
                <a:gd name="T77" fmla="*/ 0 h 572"/>
                <a:gd name="T78" fmla="*/ 21 w 414"/>
                <a:gd name="T79" fmla="*/ 12 h 572"/>
                <a:gd name="T80" fmla="*/ 6 w 414"/>
                <a:gd name="T81" fmla="*/ 19 h 572"/>
                <a:gd name="T82" fmla="*/ 0 w 414"/>
                <a:gd name="T83" fmla="*/ 26 h 572"/>
                <a:gd name="T84" fmla="*/ 0 w 414"/>
                <a:gd name="T85" fmla="*/ 26 h 5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14"/>
                <a:gd name="T130" fmla="*/ 0 h 572"/>
                <a:gd name="T131" fmla="*/ 414 w 414"/>
                <a:gd name="T132" fmla="*/ 572 h 5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14" h="572">
                  <a:moveTo>
                    <a:pt x="0" y="107"/>
                  </a:moveTo>
                  <a:lnTo>
                    <a:pt x="66" y="69"/>
                  </a:lnTo>
                  <a:lnTo>
                    <a:pt x="30" y="116"/>
                  </a:lnTo>
                  <a:lnTo>
                    <a:pt x="142" y="74"/>
                  </a:lnTo>
                  <a:lnTo>
                    <a:pt x="116" y="107"/>
                  </a:lnTo>
                  <a:lnTo>
                    <a:pt x="214" y="107"/>
                  </a:lnTo>
                  <a:lnTo>
                    <a:pt x="169" y="143"/>
                  </a:lnTo>
                  <a:lnTo>
                    <a:pt x="228" y="143"/>
                  </a:lnTo>
                  <a:lnTo>
                    <a:pt x="194" y="171"/>
                  </a:lnTo>
                  <a:lnTo>
                    <a:pt x="220" y="171"/>
                  </a:lnTo>
                  <a:lnTo>
                    <a:pt x="195" y="198"/>
                  </a:lnTo>
                  <a:lnTo>
                    <a:pt x="285" y="221"/>
                  </a:lnTo>
                  <a:lnTo>
                    <a:pt x="228" y="236"/>
                  </a:lnTo>
                  <a:lnTo>
                    <a:pt x="260" y="253"/>
                  </a:lnTo>
                  <a:lnTo>
                    <a:pt x="224" y="293"/>
                  </a:lnTo>
                  <a:lnTo>
                    <a:pt x="228" y="323"/>
                  </a:lnTo>
                  <a:lnTo>
                    <a:pt x="190" y="358"/>
                  </a:lnTo>
                  <a:lnTo>
                    <a:pt x="220" y="384"/>
                  </a:lnTo>
                  <a:lnTo>
                    <a:pt x="216" y="417"/>
                  </a:lnTo>
                  <a:lnTo>
                    <a:pt x="258" y="409"/>
                  </a:lnTo>
                  <a:lnTo>
                    <a:pt x="256" y="455"/>
                  </a:lnTo>
                  <a:lnTo>
                    <a:pt x="281" y="493"/>
                  </a:lnTo>
                  <a:lnTo>
                    <a:pt x="344" y="464"/>
                  </a:lnTo>
                  <a:lnTo>
                    <a:pt x="357" y="504"/>
                  </a:lnTo>
                  <a:lnTo>
                    <a:pt x="344" y="550"/>
                  </a:lnTo>
                  <a:lnTo>
                    <a:pt x="376" y="542"/>
                  </a:lnTo>
                  <a:lnTo>
                    <a:pt x="367" y="572"/>
                  </a:lnTo>
                  <a:lnTo>
                    <a:pt x="393" y="481"/>
                  </a:lnTo>
                  <a:lnTo>
                    <a:pt x="405" y="426"/>
                  </a:lnTo>
                  <a:lnTo>
                    <a:pt x="414" y="289"/>
                  </a:lnTo>
                  <a:lnTo>
                    <a:pt x="367" y="177"/>
                  </a:lnTo>
                  <a:lnTo>
                    <a:pt x="268" y="129"/>
                  </a:lnTo>
                  <a:lnTo>
                    <a:pt x="298" y="99"/>
                  </a:lnTo>
                  <a:lnTo>
                    <a:pt x="275" y="82"/>
                  </a:lnTo>
                  <a:lnTo>
                    <a:pt x="336" y="69"/>
                  </a:lnTo>
                  <a:lnTo>
                    <a:pt x="298" y="34"/>
                  </a:lnTo>
                  <a:lnTo>
                    <a:pt x="340" y="31"/>
                  </a:lnTo>
                  <a:lnTo>
                    <a:pt x="310" y="0"/>
                  </a:lnTo>
                  <a:lnTo>
                    <a:pt x="182" y="0"/>
                  </a:lnTo>
                  <a:lnTo>
                    <a:pt x="83" y="48"/>
                  </a:lnTo>
                  <a:lnTo>
                    <a:pt x="22" y="78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3" name="Freeform 194"/>
            <p:cNvSpPr>
              <a:spLocks/>
            </p:cNvSpPr>
            <p:nvPr/>
          </p:nvSpPr>
          <p:spPr bwMode="auto">
            <a:xfrm>
              <a:off x="3432" y="1609"/>
              <a:ext cx="224" cy="238"/>
            </a:xfrm>
            <a:custGeom>
              <a:avLst/>
              <a:gdLst>
                <a:gd name="T0" fmla="*/ 2 w 449"/>
                <a:gd name="T1" fmla="*/ 48 h 478"/>
                <a:gd name="T2" fmla="*/ 0 w 449"/>
                <a:gd name="T3" fmla="*/ 63 h 478"/>
                <a:gd name="T4" fmla="*/ 21 w 449"/>
                <a:gd name="T5" fmla="*/ 43 h 478"/>
                <a:gd name="T6" fmla="*/ 26 w 449"/>
                <a:gd name="T7" fmla="*/ 43 h 478"/>
                <a:gd name="T8" fmla="*/ 34 w 449"/>
                <a:gd name="T9" fmla="*/ 40 h 478"/>
                <a:gd name="T10" fmla="*/ 61 w 449"/>
                <a:gd name="T11" fmla="*/ 32 h 478"/>
                <a:gd name="T12" fmla="*/ 66 w 449"/>
                <a:gd name="T13" fmla="*/ 39 h 478"/>
                <a:gd name="T14" fmla="*/ 87 w 449"/>
                <a:gd name="T15" fmla="*/ 40 h 478"/>
                <a:gd name="T16" fmla="*/ 72 w 449"/>
                <a:gd name="T17" fmla="*/ 52 h 478"/>
                <a:gd name="T18" fmla="*/ 80 w 449"/>
                <a:gd name="T19" fmla="*/ 57 h 478"/>
                <a:gd name="T20" fmla="*/ 74 w 449"/>
                <a:gd name="T21" fmla="*/ 63 h 478"/>
                <a:gd name="T22" fmla="*/ 73 w 449"/>
                <a:gd name="T23" fmla="*/ 69 h 478"/>
                <a:gd name="T24" fmla="*/ 73 w 449"/>
                <a:gd name="T25" fmla="*/ 84 h 478"/>
                <a:gd name="T26" fmla="*/ 77 w 449"/>
                <a:gd name="T27" fmla="*/ 93 h 478"/>
                <a:gd name="T28" fmla="*/ 90 w 449"/>
                <a:gd name="T29" fmla="*/ 103 h 478"/>
                <a:gd name="T30" fmla="*/ 90 w 449"/>
                <a:gd name="T31" fmla="*/ 119 h 478"/>
                <a:gd name="T32" fmla="*/ 105 w 449"/>
                <a:gd name="T33" fmla="*/ 103 h 478"/>
                <a:gd name="T34" fmla="*/ 106 w 449"/>
                <a:gd name="T35" fmla="*/ 71 h 478"/>
                <a:gd name="T36" fmla="*/ 112 w 449"/>
                <a:gd name="T37" fmla="*/ 43 h 478"/>
                <a:gd name="T38" fmla="*/ 99 w 449"/>
                <a:gd name="T39" fmla="*/ 32 h 478"/>
                <a:gd name="T40" fmla="*/ 78 w 449"/>
                <a:gd name="T41" fmla="*/ 0 h 478"/>
                <a:gd name="T42" fmla="*/ 35 w 449"/>
                <a:gd name="T43" fmla="*/ 16 h 478"/>
                <a:gd name="T44" fmla="*/ 13 w 449"/>
                <a:gd name="T45" fmla="*/ 30 h 478"/>
                <a:gd name="T46" fmla="*/ 2 w 449"/>
                <a:gd name="T47" fmla="*/ 48 h 478"/>
                <a:gd name="T48" fmla="*/ 2 w 449"/>
                <a:gd name="T49" fmla="*/ 48 h 4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9"/>
                <a:gd name="T76" fmla="*/ 0 h 478"/>
                <a:gd name="T77" fmla="*/ 449 w 449"/>
                <a:gd name="T78" fmla="*/ 478 h 4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9" h="478">
                  <a:moveTo>
                    <a:pt x="8" y="192"/>
                  </a:moveTo>
                  <a:lnTo>
                    <a:pt x="0" y="253"/>
                  </a:lnTo>
                  <a:lnTo>
                    <a:pt x="86" y="172"/>
                  </a:lnTo>
                  <a:lnTo>
                    <a:pt x="107" y="173"/>
                  </a:lnTo>
                  <a:lnTo>
                    <a:pt x="137" y="160"/>
                  </a:lnTo>
                  <a:lnTo>
                    <a:pt x="245" y="128"/>
                  </a:lnTo>
                  <a:lnTo>
                    <a:pt x="264" y="158"/>
                  </a:lnTo>
                  <a:lnTo>
                    <a:pt x="350" y="160"/>
                  </a:lnTo>
                  <a:lnTo>
                    <a:pt x="289" y="208"/>
                  </a:lnTo>
                  <a:lnTo>
                    <a:pt x="320" y="230"/>
                  </a:lnTo>
                  <a:lnTo>
                    <a:pt x="297" y="253"/>
                  </a:lnTo>
                  <a:lnTo>
                    <a:pt x="295" y="278"/>
                  </a:lnTo>
                  <a:lnTo>
                    <a:pt x="293" y="337"/>
                  </a:lnTo>
                  <a:lnTo>
                    <a:pt x="310" y="375"/>
                  </a:lnTo>
                  <a:lnTo>
                    <a:pt x="360" y="413"/>
                  </a:lnTo>
                  <a:lnTo>
                    <a:pt x="363" y="478"/>
                  </a:lnTo>
                  <a:lnTo>
                    <a:pt x="420" y="413"/>
                  </a:lnTo>
                  <a:lnTo>
                    <a:pt x="426" y="286"/>
                  </a:lnTo>
                  <a:lnTo>
                    <a:pt x="449" y="172"/>
                  </a:lnTo>
                  <a:lnTo>
                    <a:pt x="399" y="128"/>
                  </a:lnTo>
                  <a:lnTo>
                    <a:pt x="314" y="0"/>
                  </a:lnTo>
                  <a:lnTo>
                    <a:pt x="143" y="65"/>
                  </a:lnTo>
                  <a:lnTo>
                    <a:pt x="53" y="120"/>
                  </a:lnTo>
                  <a:lnTo>
                    <a:pt x="8" y="1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4" name="Freeform 195"/>
            <p:cNvSpPr>
              <a:spLocks/>
            </p:cNvSpPr>
            <p:nvPr/>
          </p:nvSpPr>
          <p:spPr bwMode="auto">
            <a:xfrm>
              <a:off x="2531" y="2343"/>
              <a:ext cx="142" cy="236"/>
            </a:xfrm>
            <a:custGeom>
              <a:avLst/>
              <a:gdLst>
                <a:gd name="T0" fmla="*/ 7 w 283"/>
                <a:gd name="T1" fmla="*/ 23 h 474"/>
                <a:gd name="T2" fmla="*/ 33 w 283"/>
                <a:gd name="T3" fmla="*/ 15 h 474"/>
                <a:gd name="T4" fmla="*/ 28 w 283"/>
                <a:gd name="T5" fmla="*/ 31 h 474"/>
                <a:gd name="T6" fmla="*/ 41 w 283"/>
                <a:gd name="T7" fmla="*/ 35 h 474"/>
                <a:gd name="T8" fmla="*/ 28 w 283"/>
                <a:gd name="T9" fmla="*/ 48 h 474"/>
                <a:gd name="T10" fmla="*/ 18 w 283"/>
                <a:gd name="T11" fmla="*/ 65 h 474"/>
                <a:gd name="T12" fmla="*/ 39 w 283"/>
                <a:gd name="T13" fmla="*/ 56 h 474"/>
                <a:gd name="T14" fmla="*/ 45 w 283"/>
                <a:gd name="T15" fmla="*/ 66 h 474"/>
                <a:gd name="T16" fmla="*/ 57 w 283"/>
                <a:gd name="T17" fmla="*/ 71 h 474"/>
                <a:gd name="T18" fmla="*/ 49 w 283"/>
                <a:gd name="T19" fmla="*/ 89 h 474"/>
                <a:gd name="T20" fmla="*/ 37 w 283"/>
                <a:gd name="T21" fmla="*/ 96 h 474"/>
                <a:gd name="T22" fmla="*/ 57 w 283"/>
                <a:gd name="T23" fmla="*/ 98 h 474"/>
                <a:gd name="T24" fmla="*/ 71 w 283"/>
                <a:gd name="T25" fmla="*/ 118 h 474"/>
                <a:gd name="T26" fmla="*/ 66 w 283"/>
                <a:gd name="T27" fmla="*/ 101 h 474"/>
                <a:gd name="T28" fmla="*/ 58 w 283"/>
                <a:gd name="T29" fmla="*/ 86 h 474"/>
                <a:gd name="T30" fmla="*/ 61 w 283"/>
                <a:gd name="T31" fmla="*/ 69 h 474"/>
                <a:gd name="T32" fmla="*/ 45 w 283"/>
                <a:gd name="T33" fmla="*/ 59 h 474"/>
                <a:gd name="T34" fmla="*/ 41 w 283"/>
                <a:gd name="T35" fmla="*/ 47 h 474"/>
                <a:gd name="T36" fmla="*/ 47 w 283"/>
                <a:gd name="T37" fmla="*/ 32 h 474"/>
                <a:gd name="T38" fmla="*/ 35 w 283"/>
                <a:gd name="T39" fmla="*/ 25 h 474"/>
                <a:gd name="T40" fmla="*/ 35 w 283"/>
                <a:gd name="T41" fmla="*/ 12 h 474"/>
                <a:gd name="T42" fmla="*/ 24 w 283"/>
                <a:gd name="T43" fmla="*/ 0 h 474"/>
                <a:gd name="T44" fmla="*/ 0 w 283"/>
                <a:gd name="T45" fmla="*/ 22 h 474"/>
                <a:gd name="T46" fmla="*/ 7 w 283"/>
                <a:gd name="T47" fmla="*/ 23 h 474"/>
                <a:gd name="T48" fmla="*/ 7 w 283"/>
                <a:gd name="T49" fmla="*/ 23 h 4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3"/>
                <a:gd name="T76" fmla="*/ 0 h 474"/>
                <a:gd name="T77" fmla="*/ 283 w 283"/>
                <a:gd name="T78" fmla="*/ 474 h 4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3" h="474">
                  <a:moveTo>
                    <a:pt x="28" y="92"/>
                  </a:moveTo>
                  <a:lnTo>
                    <a:pt x="131" y="63"/>
                  </a:lnTo>
                  <a:lnTo>
                    <a:pt x="112" y="126"/>
                  </a:lnTo>
                  <a:lnTo>
                    <a:pt x="163" y="143"/>
                  </a:lnTo>
                  <a:lnTo>
                    <a:pt x="112" y="194"/>
                  </a:lnTo>
                  <a:lnTo>
                    <a:pt x="72" y="263"/>
                  </a:lnTo>
                  <a:lnTo>
                    <a:pt x="154" y="225"/>
                  </a:lnTo>
                  <a:lnTo>
                    <a:pt x="177" y="268"/>
                  </a:lnTo>
                  <a:lnTo>
                    <a:pt x="226" y="287"/>
                  </a:lnTo>
                  <a:lnTo>
                    <a:pt x="194" y="358"/>
                  </a:lnTo>
                  <a:lnTo>
                    <a:pt x="148" y="388"/>
                  </a:lnTo>
                  <a:lnTo>
                    <a:pt x="226" y="394"/>
                  </a:lnTo>
                  <a:lnTo>
                    <a:pt x="283" y="474"/>
                  </a:lnTo>
                  <a:lnTo>
                    <a:pt x="262" y="405"/>
                  </a:lnTo>
                  <a:lnTo>
                    <a:pt x="232" y="348"/>
                  </a:lnTo>
                  <a:lnTo>
                    <a:pt x="243" y="280"/>
                  </a:lnTo>
                  <a:lnTo>
                    <a:pt x="177" y="240"/>
                  </a:lnTo>
                  <a:lnTo>
                    <a:pt x="163" y="190"/>
                  </a:lnTo>
                  <a:lnTo>
                    <a:pt x="186" y="131"/>
                  </a:lnTo>
                  <a:lnTo>
                    <a:pt x="137" y="103"/>
                  </a:lnTo>
                  <a:lnTo>
                    <a:pt x="140" y="48"/>
                  </a:lnTo>
                  <a:lnTo>
                    <a:pt x="95" y="0"/>
                  </a:lnTo>
                  <a:lnTo>
                    <a:pt x="0" y="88"/>
                  </a:lnTo>
                  <a:lnTo>
                    <a:pt x="28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5" name="Freeform 196"/>
            <p:cNvSpPr>
              <a:spLocks/>
            </p:cNvSpPr>
            <p:nvPr/>
          </p:nvSpPr>
          <p:spPr bwMode="auto">
            <a:xfrm>
              <a:off x="2544" y="2827"/>
              <a:ext cx="172" cy="91"/>
            </a:xfrm>
            <a:custGeom>
              <a:avLst/>
              <a:gdLst>
                <a:gd name="T0" fmla="*/ 2 w 344"/>
                <a:gd name="T1" fmla="*/ 27 h 183"/>
                <a:gd name="T2" fmla="*/ 11 w 344"/>
                <a:gd name="T3" fmla="*/ 8 h 183"/>
                <a:gd name="T4" fmla="*/ 36 w 344"/>
                <a:gd name="T5" fmla="*/ 0 h 183"/>
                <a:gd name="T6" fmla="*/ 57 w 344"/>
                <a:gd name="T7" fmla="*/ 6 h 183"/>
                <a:gd name="T8" fmla="*/ 86 w 344"/>
                <a:gd name="T9" fmla="*/ 24 h 183"/>
                <a:gd name="T10" fmla="*/ 85 w 344"/>
                <a:gd name="T11" fmla="*/ 35 h 183"/>
                <a:gd name="T12" fmla="*/ 66 w 344"/>
                <a:gd name="T13" fmla="*/ 15 h 183"/>
                <a:gd name="T14" fmla="*/ 47 w 344"/>
                <a:gd name="T15" fmla="*/ 6 h 183"/>
                <a:gd name="T16" fmla="*/ 32 w 344"/>
                <a:gd name="T17" fmla="*/ 6 h 183"/>
                <a:gd name="T18" fmla="*/ 20 w 344"/>
                <a:gd name="T19" fmla="*/ 9 h 183"/>
                <a:gd name="T20" fmla="*/ 9 w 344"/>
                <a:gd name="T21" fmla="*/ 19 h 183"/>
                <a:gd name="T22" fmla="*/ 7 w 344"/>
                <a:gd name="T23" fmla="*/ 35 h 183"/>
                <a:gd name="T24" fmla="*/ 0 w 344"/>
                <a:gd name="T25" fmla="*/ 45 h 183"/>
                <a:gd name="T26" fmla="*/ 2 w 344"/>
                <a:gd name="T27" fmla="*/ 27 h 183"/>
                <a:gd name="T28" fmla="*/ 2 w 344"/>
                <a:gd name="T29" fmla="*/ 27 h 1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4"/>
                <a:gd name="T46" fmla="*/ 0 h 183"/>
                <a:gd name="T47" fmla="*/ 344 w 344"/>
                <a:gd name="T48" fmla="*/ 183 h 1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4" h="183">
                  <a:moveTo>
                    <a:pt x="8" y="108"/>
                  </a:moveTo>
                  <a:lnTo>
                    <a:pt x="46" y="34"/>
                  </a:lnTo>
                  <a:lnTo>
                    <a:pt x="143" y="0"/>
                  </a:lnTo>
                  <a:lnTo>
                    <a:pt x="228" y="25"/>
                  </a:lnTo>
                  <a:lnTo>
                    <a:pt x="344" y="97"/>
                  </a:lnTo>
                  <a:lnTo>
                    <a:pt x="339" y="143"/>
                  </a:lnTo>
                  <a:lnTo>
                    <a:pt x="263" y="63"/>
                  </a:lnTo>
                  <a:lnTo>
                    <a:pt x="190" y="25"/>
                  </a:lnTo>
                  <a:lnTo>
                    <a:pt x="128" y="25"/>
                  </a:lnTo>
                  <a:lnTo>
                    <a:pt x="80" y="36"/>
                  </a:lnTo>
                  <a:lnTo>
                    <a:pt x="35" y="78"/>
                  </a:lnTo>
                  <a:lnTo>
                    <a:pt x="29" y="143"/>
                  </a:lnTo>
                  <a:lnTo>
                    <a:pt x="0" y="183"/>
                  </a:lnTo>
                  <a:lnTo>
                    <a:pt x="8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6" name="Freeform 197"/>
            <p:cNvSpPr>
              <a:spLocks/>
            </p:cNvSpPr>
            <p:nvPr/>
          </p:nvSpPr>
          <p:spPr bwMode="auto">
            <a:xfrm>
              <a:off x="2550" y="2849"/>
              <a:ext cx="140" cy="105"/>
            </a:xfrm>
            <a:custGeom>
              <a:avLst/>
              <a:gdLst>
                <a:gd name="T0" fmla="*/ 0 w 279"/>
                <a:gd name="T1" fmla="*/ 22 h 209"/>
                <a:gd name="T2" fmla="*/ 10 w 279"/>
                <a:gd name="T3" fmla="*/ 7 h 209"/>
                <a:gd name="T4" fmla="*/ 29 w 279"/>
                <a:gd name="T5" fmla="*/ 0 h 209"/>
                <a:gd name="T6" fmla="*/ 49 w 279"/>
                <a:gd name="T7" fmla="*/ 5 h 209"/>
                <a:gd name="T8" fmla="*/ 45 w 279"/>
                <a:gd name="T9" fmla="*/ 7 h 209"/>
                <a:gd name="T10" fmla="*/ 22 w 279"/>
                <a:gd name="T11" fmla="*/ 5 h 209"/>
                <a:gd name="T12" fmla="*/ 14 w 279"/>
                <a:gd name="T13" fmla="*/ 13 h 209"/>
                <a:gd name="T14" fmla="*/ 40 w 279"/>
                <a:gd name="T15" fmla="*/ 16 h 209"/>
                <a:gd name="T16" fmla="*/ 45 w 279"/>
                <a:gd name="T17" fmla="*/ 11 h 209"/>
                <a:gd name="T18" fmla="*/ 44 w 279"/>
                <a:gd name="T19" fmla="*/ 19 h 209"/>
                <a:gd name="T20" fmla="*/ 50 w 279"/>
                <a:gd name="T21" fmla="*/ 26 h 209"/>
                <a:gd name="T22" fmla="*/ 55 w 279"/>
                <a:gd name="T23" fmla="*/ 32 h 209"/>
                <a:gd name="T24" fmla="*/ 53 w 279"/>
                <a:gd name="T25" fmla="*/ 37 h 209"/>
                <a:gd name="T26" fmla="*/ 59 w 279"/>
                <a:gd name="T27" fmla="*/ 40 h 209"/>
                <a:gd name="T28" fmla="*/ 60 w 279"/>
                <a:gd name="T29" fmla="*/ 35 h 209"/>
                <a:gd name="T30" fmla="*/ 67 w 279"/>
                <a:gd name="T31" fmla="*/ 40 h 209"/>
                <a:gd name="T32" fmla="*/ 70 w 279"/>
                <a:gd name="T33" fmla="*/ 53 h 209"/>
                <a:gd name="T34" fmla="*/ 62 w 279"/>
                <a:gd name="T35" fmla="*/ 44 h 209"/>
                <a:gd name="T36" fmla="*/ 54 w 279"/>
                <a:gd name="T37" fmla="*/ 42 h 209"/>
                <a:gd name="T38" fmla="*/ 49 w 279"/>
                <a:gd name="T39" fmla="*/ 35 h 209"/>
                <a:gd name="T40" fmla="*/ 49 w 279"/>
                <a:gd name="T41" fmla="*/ 31 h 209"/>
                <a:gd name="T42" fmla="*/ 37 w 279"/>
                <a:gd name="T43" fmla="*/ 21 h 209"/>
                <a:gd name="T44" fmla="*/ 20 w 279"/>
                <a:gd name="T45" fmla="*/ 18 h 209"/>
                <a:gd name="T46" fmla="*/ 0 w 279"/>
                <a:gd name="T47" fmla="*/ 22 h 209"/>
                <a:gd name="T48" fmla="*/ 0 w 279"/>
                <a:gd name="T49" fmla="*/ 22 h 20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9"/>
                <a:gd name="T76" fmla="*/ 0 h 209"/>
                <a:gd name="T77" fmla="*/ 279 w 279"/>
                <a:gd name="T78" fmla="*/ 209 h 20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9" h="209">
                  <a:moveTo>
                    <a:pt x="0" y="85"/>
                  </a:moveTo>
                  <a:lnTo>
                    <a:pt x="40" y="28"/>
                  </a:lnTo>
                  <a:lnTo>
                    <a:pt x="114" y="0"/>
                  </a:lnTo>
                  <a:lnTo>
                    <a:pt x="194" y="17"/>
                  </a:lnTo>
                  <a:lnTo>
                    <a:pt x="177" y="28"/>
                  </a:lnTo>
                  <a:lnTo>
                    <a:pt x="85" y="17"/>
                  </a:lnTo>
                  <a:lnTo>
                    <a:pt x="53" y="51"/>
                  </a:lnTo>
                  <a:lnTo>
                    <a:pt x="158" y="61"/>
                  </a:lnTo>
                  <a:lnTo>
                    <a:pt x="180" y="41"/>
                  </a:lnTo>
                  <a:lnTo>
                    <a:pt x="175" y="74"/>
                  </a:lnTo>
                  <a:lnTo>
                    <a:pt x="199" y="102"/>
                  </a:lnTo>
                  <a:lnTo>
                    <a:pt x="218" y="125"/>
                  </a:lnTo>
                  <a:lnTo>
                    <a:pt x="211" y="148"/>
                  </a:lnTo>
                  <a:lnTo>
                    <a:pt x="234" y="157"/>
                  </a:lnTo>
                  <a:lnTo>
                    <a:pt x="239" y="138"/>
                  </a:lnTo>
                  <a:lnTo>
                    <a:pt x="268" y="159"/>
                  </a:lnTo>
                  <a:lnTo>
                    <a:pt x="279" y="209"/>
                  </a:lnTo>
                  <a:lnTo>
                    <a:pt x="247" y="175"/>
                  </a:lnTo>
                  <a:lnTo>
                    <a:pt x="216" y="165"/>
                  </a:lnTo>
                  <a:lnTo>
                    <a:pt x="194" y="138"/>
                  </a:lnTo>
                  <a:lnTo>
                    <a:pt x="194" y="123"/>
                  </a:lnTo>
                  <a:lnTo>
                    <a:pt x="148" y="83"/>
                  </a:lnTo>
                  <a:lnTo>
                    <a:pt x="80" y="72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7" name="Freeform 198"/>
            <p:cNvSpPr>
              <a:spLocks/>
            </p:cNvSpPr>
            <p:nvPr/>
          </p:nvSpPr>
          <p:spPr bwMode="auto">
            <a:xfrm>
              <a:off x="2693" y="2906"/>
              <a:ext cx="28" cy="69"/>
            </a:xfrm>
            <a:custGeom>
              <a:avLst/>
              <a:gdLst>
                <a:gd name="T0" fmla="*/ 6 w 55"/>
                <a:gd name="T1" fmla="*/ 0 h 137"/>
                <a:gd name="T2" fmla="*/ 3 w 55"/>
                <a:gd name="T3" fmla="*/ 9 h 137"/>
                <a:gd name="T4" fmla="*/ 0 w 55"/>
                <a:gd name="T5" fmla="*/ 17 h 137"/>
                <a:gd name="T6" fmla="*/ 2 w 55"/>
                <a:gd name="T7" fmla="*/ 26 h 137"/>
                <a:gd name="T8" fmla="*/ 2 w 55"/>
                <a:gd name="T9" fmla="*/ 35 h 137"/>
                <a:gd name="T10" fmla="*/ 14 w 55"/>
                <a:gd name="T11" fmla="*/ 20 h 137"/>
                <a:gd name="T12" fmla="*/ 6 w 55"/>
                <a:gd name="T13" fmla="*/ 0 h 137"/>
                <a:gd name="T14" fmla="*/ 6 w 55"/>
                <a:gd name="T15" fmla="*/ 0 h 1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137"/>
                <a:gd name="T26" fmla="*/ 55 w 55"/>
                <a:gd name="T27" fmla="*/ 137 h 1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137">
                  <a:moveTo>
                    <a:pt x="21" y="0"/>
                  </a:moveTo>
                  <a:lnTo>
                    <a:pt x="9" y="34"/>
                  </a:lnTo>
                  <a:lnTo>
                    <a:pt x="0" y="66"/>
                  </a:lnTo>
                  <a:lnTo>
                    <a:pt x="6" y="102"/>
                  </a:lnTo>
                  <a:lnTo>
                    <a:pt x="6" y="137"/>
                  </a:lnTo>
                  <a:lnTo>
                    <a:pt x="55" y="8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8" name="Freeform 199"/>
            <p:cNvSpPr>
              <a:spLocks/>
            </p:cNvSpPr>
            <p:nvPr/>
          </p:nvSpPr>
          <p:spPr bwMode="auto">
            <a:xfrm>
              <a:off x="2635" y="2847"/>
              <a:ext cx="63" cy="46"/>
            </a:xfrm>
            <a:custGeom>
              <a:avLst/>
              <a:gdLst>
                <a:gd name="T0" fmla="*/ 7 w 125"/>
                <a:gd name="T1" fmla="*/ 6 h 91"/>
                <a:gd name="T2" fmla="*/ 15 w 125"/>
                <a:gd name="T3" fmla="*/ 6 h 91"/>
                <a:gd name="T4" fmla="*/ 32 w 125"/>
                <a:gd name="T5" fmla="*/ 23 h 91"/>
                <a:gd name="T6" fmla="*/ 28 w 125"/>
                <a:gd name="T7" fmla="*/ 7 h 91"/>
                <a:gd name="T8" fmla="*/ 12 w 125"/>
                <a:gd name="T9" fmla="*/ 0 h 91"/>
                <a:gd name="T10" fmla="*/ 0 w 125"/>
                <a:gd name="T11" fmla="*/ 6 h 91"/>
                <a:gd name="T12" fmla="*/ 7 w 125"/>
                <a:gd name="T13" fmla="*/ 6 h 91"/>
                <a:gd name="T14" fmla="*/ 7 w 125"/>
                <a:gd name="T15" fmla="*/ 6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5"/>
                <a:gd name="T25" fmla="*/ 0 h 91"/>
                <a:gd name="T26" fmla="*/ 125 w 125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5" h="91">
                  <a:moveTo>
                    <a:pt x="25" y="23"/>
                  </a:moveTo>
                  <a:lnTo>
                    <a:pt x="57" y="23"/>
                  </a:lnTo>
                  <a:lnTo>
                    <a:pt x="125" y="91"/>
                  </a:lnTo>
                  <a:lnTo>
                    <a:pt x="112" y="26"/>
                  </a:lnTo>
                  <a:lnTo>
                    <a:pt x="47" y="0"/>
                  </a:lnTo>
                  <a:lnTo>
                    <a:pt x="0" y="23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79" name="Freeform 200"/>
            <p:cNvSpPr>
              <a:spLocks/>
            </p:cNvSpPr>
            <p:nvPr/>
          </p:nvSpPr>
          <p:spPr bwMode="auto">
            <a:xfrm>
              <a:off x="2501" y="2889"/>
              <a:ext cx="56" cy="149"/>
            </a:xfrm>
            <a:custGeom>
              <a:avLst/>
              <a:gdLst>
                <a:gd name="T0" fmla="*/ 22 w 110"/>
                <a:gd name="T1" fmla="*/ 11 h 296"/>
                <a:gd name="T2" fmla="*/ 9 w 110"/>
                <a:gd name="T3" fmla="*/ 30 h 296"/>
                <a:gd name="T4" fmla="*/ 0 w 110"/>
                <a:gd name="T5" fmla="*/ 58 h 296"/>
                <a:gd name="T6" fmla="*/ 2 w 110"/>
                <a:gd name="T7" fmla="*/ 75 h 296"/>
                <a:gd name="T8" fmla="*/ 6 w 110"/>
                <a:gd name="T9" fmla="*/ 53 h 296"/>
                <a:gd name="T10" fmla="*/ 14 w 110"/>
                <a:gd name="T11" fmla="*/ 29 h 296"/>
                <a:gd name="T12" fmla="*/ 22 w 110"/>
                <a:gd name="T13" fmla="*/ 17 h 296"/>
                <a:gd name="T14" fmla="*/ 29 w 110"/>
                <a:gd name="T15" fmla="*/ 0 h 296"/>
                <a:gd name="T16" fmla="*/ 22 w 110"/>
                <a:gd name="T17" fmla="*/ 11 h 296"/>
                <a:gd name="T18" fmla="*/ 22 w 110"/>
                <a:gd name="T19" fmla="*/ 11 h 2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296"/>
                <a:gd name="T32" fmla="*/ 110 w 110"/>
                <a:gd name="T33" fmla="*/ 296 h 2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296">
                  <a:moveTo>
                    <a:pt x="87" y="43"/>
                  </a:moveTo>
                  <a:lnTo>
                    <a:pt x="36" y="117"/>
                  </a:lnTo>
                  <a:lnTo>
                    <a:pt x="0" y="231"/>
                  </a:lnTo>
                  <a:lnTo>
                    <a:pt x="5" y="296"/>
                  </a:lnTo>
                  <a:lnTo>
                    <a:pt x="23" y="209"/>
                  </a:lnTo>
                  <a:lnTo>
                    <a:pt x="53" y="114"/>
                  </a:lnTo>
                  <a:lnTo>
                    <a:pt x="87" y="68"/>
                  </a:lnTo>
                  <a:lnTo>
                    <a:pt x="110" y="0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0" name="Freeform 201"/>
            <p:cNvSpPr>
              <a:spLocks/>
            </p:cNvSpPr>
            <p:nvPr/>
          </p:nvSpPr>
          <p:spPr bwMode="auto">
            <a:xfrm>
              <a:off x="2522" y="2982"/>
              <a:ext cx="14" cy="56"/>
            </a:xfrm>
            <a:custGeom>
              <a:avLst/>
              <a:gdLst>
                <a:gd name="T0" fmla="*/ 0 w 26"/>
                <a:gd name="T1" fmla="*/ 0 h 110"/>
                <a:gd name="T2" fmla="*/ 3 w 26"/>
                <a:gd name="T3" fmla="*/ 13 h 110"/>
                <a:gd name="T4" fmla="*/ 4 w 26"/>
                <a:gd name="T5" fmla="*/ 29 h 110"/>
                <a:gd name="T6" fmla="*/ 8 w 26"/>
                <a:gd name="T7" fmla="*/ 7 h 110"/>
                <a:gd name="T8" fmla="*/ 0 w 26"/>
                <a:gd name="T9" fmla="*/ 0 h 110"/>
                <a:gd name="T10" fmla="*/ 0 w 26"/>
                <a:gd name="T11" fmla="*/ 0 h 1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110"/>
                <a:gd name="T20" fmla="*/ 26 w 26"/>
                <a:gd name="T21" fmla="*/ 110 h 1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110">
                  <a:moveTo>
                    <a:pt x="0" y="0"/>
                  </a:moveTo>
                  <a:lnTo>
                    <a:pt x="11" y="51"/>
                  </a:lnTo>
                  <a:lnTo>
                    <a:pt x="15" y="110"/>
                  </a:lnTo>
                  <a:lnTo>
                    <a:pt x="26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1" name="Freeform 202"/>
            <p:cNvSpPr>
              <a:spLocks/>
            </p:cNvSpPr>
            <p:nvPr/>
          </p:nvSpPr>
          <p:spPr bwMode="auto">
            <a:xfrm>
              <a:off x="2676" y="2935"/>
              <a:ext cx="20" cy="67"/>
            </a:xfrm>
            <a:custGeom>
              <a:avLst/>
              <a:gdLst>
                <a:gd name="T0" fmla="*/ 0 w 40"/>
                <a:gd name="T1" fmla="*/ 0 h 135"/>
                <a:gd name="T2" fmla="*/ 10 w 40"/>
                <a:gd name="T3" fmla="*/ 14 h 135"/>
                <a:gd name="T4" fmla="*/ 10 w 40"/>
                <a:gd name="T5" fmla="*/ 33 h 135"/>
                <a:gd name="T6" fmla="*/ 5 w 40"/>
                <a:gd name="T7" fmla="*/ 20 h 135"/>
                <a:gd name="T8" fmla="*/ 5 w 40"/>
                <a:gd name="T9" fmla="*/ 14 h 135"/>
                <a:gd name="T10" fmla="*/ 0 w 40"/>
                <a:gd name="T11" fmla="*/ 0 h 135"/>
                <a:gd name="T12" fmla="*/ 0 w 40"/>
                <a:gd name="T13" fmla="*/ 0 h 1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135"/>
                <a:gd name="T23" fmla="*/ 40 w 40"/>
                <a:gd name="T24" fmla="*/ 135 h 1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135">
                  <a:moveTo>
                    <a:pt x="0" y="0"/>
                  </a:moveTo>
                  <a:lnTo>
                    <a:pt x="40" y="59"/>
                  </a:lnTo>
                  <a:lnTo>
                    <a:pt x="40" y="135"/>
                  </a:lnTo>
                  <a:lnTo>
                    <a:pt x="21" y="83"/>
                  </a:lnTo>
                  <a:lnTo>
                    <a:pt x="17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2" name="Freeform 203"/>
            <p:cNvSpPr>
              <a:spLocks/>
            </p:cNvSpPr>
            <p:nvPr/>
          </p:nvSpPr>
          <p:spPr bwMode="auto">
            <a:xfrm>
              <a:off x="2558" y="2933"/>
              <a:ext cx="133" cy="90"/>
            </a:xfrm>
            <a:custGeom>
              <a:avLst/>
              <a:gdLst>
                <a:gd name="T0" fmla="*/ 67 w 264"/>
                <a:gd name="T1" fmla="*/ 35 h 181"/>
                <a:gd name="T2" fmla="*/ 50 w 264"/>
                <a:gd name="T3" fmla="*/ 14 h 181"/>
                <a:gd name="T4" fmla="*/ 42 w 264"/>
                <a:gd name="T5" fmla="*/ 0 h 181"/>
                <a:gd name="T6" fmla="*/ 40 w 264"/>
                <a:gd name="T7" fmla="*/ 17 h 181"/>
                <a:gd name="T8" fmla="*/ 42 w 264"/>
                <a:gd name="T9" fmla="*/ 23 h 181"/>
                <a:gd name="T10" fmla="*/ 41 w 264"/>
                <a:gd name="T11" fmla="*/ 31 h 181"/>
                <a:gd name="T12" fmla="*/ 38 w 264"/>
                <a:gd name="T13" fmla="*/ 37 h 181"/>
                <a:gd name="T14" fmla="*/ 22 w 264"/>
                <a:gd name="T15" fmla="*/ 42 h 181"/>
                <a:gd name="T16" fmla="*/ 19 w 264"/>
                <a:gd name="T17" fmla="*/ 31 h 181"/>
                <a:gd name="T18" fmla="*/ 8 w 264"/>
                <a:gd name="T19" fmla="*/ 26 h 181"/>
                <a:gd name="T20" fmla="*/ 6 w 264"/>
                <a:gd name="T21" fmla="*/ 39 h 181"/>
                <a:gd name="T22" fmla="*/ 0 w 264"/>
                <a:gd name="T23" fmla="*/ 45 h 181"/>
                <a:gd name="T24" fmla="*/ 37 w 264"/>
                <a:gd name="T25" fmla="*/ 43 h 181"/>
                <a:gd name="T26" fmla="*/ 67 w 264"/>
                <a:gd name="T27" fmla="*/ 35 h 181"/>
                <a:gd name="T28" fmla="*/ 67 w 264"/>
                <a:gd name="T29" fmla="*/ 35 h 1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4"/>
                <a:gd name="T46" fmla="*/ 0 h 181"/>
                <a:gd name="T47" fmla="*/ 264 w 264"/>
                <a:gd name="T48" fmla="*/ 181 h 1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4" h="181">
                  <a:moveTo>
                    <a:pt x="264" y="141"/>
                  </a:moveTo>
                  <a:lnTo>
                    <a:pt x="196" y="59"/>
                  </a:lnTo>
                  <a:lnTo>
                    <a:pt x="167" y="0"/>
                  </a:lnTo>
                  <a:lnTo>
                    <a:pt x="156" y="70"/>
                  </a:lnTo>
                  <a:lnTo>
                    <a:pt x="167" y="93"/>
                  </a:lnTo>
                  <a:lnTo>
                    <a:pt x="160" y="124"/>
                  </a:lnTo>
                  <a:lnTo>
                    <a:pt x="148" y="150"/>
                  </a:lnTo>
                  <a:lnTo>
                    <a:pt x="87" y="169"/>
                  </a:lnTo>
                  <a:lnTo>
                    <a:pt x="74" y="127"/>
                  </a:lnTo>
                  <a:lnTo>
                    <a:pt x="30" y="105"/>
                  </a:lnTo>
                  <a:lnTo>
                    <a:pt x="23" y="156"/>
                  </a:lnTo>
                  <a:lnTo>
                    <a:pt x="0" y="181"/>
                  </a:lnTo>
                  <a:lnTo>
                    <a:pt x="144" y="173"/>
                  </a:lnTo>
                  <a:lnTo>
                    <a:pt x="264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3" name="Freeform 204"/>
            <p:cNvSpPr>
              <a:spLocks/>
            </p:cNvSpPr>
            <p:nvPr/>
          </p:nvSpPr>
          <p:spPr bwMode="auto">
            <a:xfrm>
              <a:off x="2109" y="2805"/>
              <a:ext cx="489" cy="241"/>
            </a:xfrm>
            <a:custGeom>
              <a:avLst/>
              <a:gdLst>
                <a:gd name="T0" fmla="*/ 0 w 979"/>
                <a:gd name="T1" fmla="*/ 0 h 483"/>
                <a:gd name="T2" fmla="*/ 44 w 979"/>
                <a:gd name="T3" fmla="*/ 31 h 483"/>
                <a:gd name="T4" fmla="*/ 69 w 979"/>
                <a:gd name="T5" fmla="*/ 55 h 483"/>
                <a:gd name="T6" fmla="*/ 131 w 979"/>
                <a:gd name="T7" fmla="*/ 106 h 483"/>
                <a:gd name="T8" fmla="*/ 159 w 979"/>
                <a:gd name="T9" fmla="*/ 117 h 483"/>
                <a:gd name="T10" fmla="*/ 182 w 979"/>
                <a:gd name="T11" fmla="*/ 120 h 483"/>
                <a:gd name="T12" fmla="*/ 244 w 979"/>
                <a:gd name="T13" fmla="*/ 106 h 483"/>
                <a:gd name="T14" fmla="*/ 189 w 979"/>
                <a:gd name="T15" fmla="*/ 115 h 483"/>
                <a:gd name="T16" fmla="*/ 168 w 979"/>
                <a:gd name="T17" fmla="*/ 115 h 483"/>
                <a:gd name="T18" fmla="*/ 145 w 979"/>
                <a:gd name="T19" fmla="*/ 109 h 483"/>
                <a:gd name="T20" fmla="*/ 45 w 979"/>
                <a:gd name="T21" fmla="*/ 25 h 483"/>
                <a:gd name="T22" fmla="*/ 0 w 979"/>
                <a:gd name="T23" fmla="*/ 0 h 483"/>
                <a:gd name="T24" fmla="*/ 0 w 979"/>
                <a:gd name="T25" fmla="*/ 0 h 4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79"/>
                <a:gd name="T40" fmla="*/ 0 h 483"/>
                <a:gd name="T41" fmla="*/ 979 w 979"/>
                <a:gd name="T42" fmla="*/ 483 h 48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79" h="483">
                  <a:moveTo>
                    <a:pt x="0" y="0"/>
                  </a:moveTo>
                  <a:lnTo>
                    <a:pt x="176" y="124"/>
                  </a:lnTo>
                  <a:lnTo>
                    <a:pt x="277" y="221"/>
                  </a:lnTo>
                  <a:lnTo>
                    <a:pt x="524" y="426"/>
                  </a:lnTo>
                  <a:lnTo>
                    <a:pt x="636" y="470"/>
                  </a:lnTo>
                  <a:lnTo>
                    <a:pt x="728" y="483"/>
                  </a:lnTo>
                  <a:lnTo>
                    <a:pt x="979" y="426"/>
                  </a:lnTo>
                  <a:lnTo>
                    <a:pt x="756" y="460"/>
                  </a:lnTo>
                  <a:lnTo>
                    <a:pt x="673" y="460"/>
                  </a:lnTo>
                  <a:lnTo>
                    <a:pt x="581" y="436"/>
                  </a:lnTo>
                  <a:lnTo>
                    <a:pt x="18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4" name="Freeform 205"/>
            <p:cNvSpPr>
              <a:spLocks/>
            </p:cNvSpPr>
            <p:nvPr/>
          </p:nvSpPr>
          <p:spPr bwMode="auto">
            <a:xfrm>
              <a:off x="2191" y="2878"/>
              <a:ext cx="336" cy="188"/>
            </a:xfrm>
            <a:custGeom>
              <a:avLst/>
              <a:gdLst>
                <a:gd name="T0" fmla="*/ 0 w 673"/>
                <a:gd name="T1" fmla="*/ 0 h 376"/>
                <a:gd name="T2" fmla="*/ 27 w 673"/>
                <a:gd name="T3" fmla="*/ 23 h 376"/>
                <a:gd name="T4" fmla="*/ 55 w 673"/>
                <a:gd name="T5" fmla="*/ 48 h 376"/>
                <a:gd name="T6" fmla="*/ 79 w 673"/>
                <a:gd name="T7" fmla="*/ 69 h 376"/>
                <a:gd name="T8" fmla="*/ 107 w 673"/>
                <a:gd name="T9" fmla="*/ 85 h 376"/>
                <a:gd name="T10" fmla="*/ 127 w 673"/>
                <a:gd name="T11" fmla="*/ 88 h 376"/>
                <a:gd name="T12" fmla="*/ 150 w 673"/>
                <a:gd name="T13" fmla="*/ 89 h 376"/>
                <a:gd name="T14" fmla="*/ 168 w 673"/>
                <a:gd name="T15" fmla="*/ 86 h 376"/>
                <a:gd name="T16" fmla="*/ 141 w 673"/>
                <a:gd name="T17" fmla="*/ 94 h 376"/>
                <a:gd name="T18" fmla="*/ 113 w 673"/>
                <a:gd name="T19" fmla="*/ 90 h 376"/>
                <a:gd name="T20" fmla="*/ 89 w 673"/>
                <a:gd name="T21" fmla="*/ 81 h 376"/>
                <a:gd name="T22" fmla="*/ 15 w 673"/>
                <a:gd name="T23" fmla="*/ 19 h 376"/>
                <a:gd name="T24" fmla="*/ 0 w 673"/>
                <a:gd name="T25" fmla="*/ 0 h 376"/>
                <a:gd name="T26" fmla="*/ 0 w 673"/>
                <a:gd name="T27" fmla="*/ 0 h 3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3"/>
                <a:gd name="T43" fmla="*/ 0 h 376"/>
                <a:gd name="T44" fmla="*/ 673 w 673"/>
                <a:gd name="T45" fmla="*/ 376 h 37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3" h="376">
                  <a:moveTo>
                    <a:pt x="0" y="0"/>
                  </a:moveTo>
                  <a:lnTo>
                    <a:pt x="110" y="91"/>
                  </a:lnTo>
                  <a:lnTo>
                    <a:pt x="222" y="194"/>
                  </a:lnTo>
                  <a:lnTo>
                    <a:pt x="319" y="273"/>
                  </a:lnTo>
                  <a:lnTo>
                    <a:pt x="430" y="340"/>
                  </a:lnTo>
                  <a:lnTo>
                    <a:pt x="510" y="351"/>
                  </a:lnTo>
                  <a:lnTo>
                    <a:pt x="601" y="353"/>
                  </a:lnTo>
                  <a:lnTo>
                    <a:pt x="673" y="342"/>
                  </a:lnTo>
                  <a:lnTo>
                    <a:pt x="567" y="376"/>
                  </a:lnTo>
                  <a:lnTo>
                    <a:pt x="453" y="359"/>
                  </a:lnTo>
                  <a:lnTo>
                    <a:pt x="359" y="323"/>
                  </a:lnTo>
                  <a:lnTo>
                    <a:pt x="63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5" name="Freeform 206"/>
            <p:cNvSpPr>
              <a:spLocks/>
            </p:cNvSpPr>
            <p:nvPr/>
          </p:nvSpPr>
          <p:spPr bwMode="auto">
            <a:xfrm>
              <a:off x="2160" y="2853"/>
              <a:ext cx="481" cy="246"/>
            </a:xfrm>
            <a:custGeom>
              <a:avLst/>
              <a:gdLst>
                <a:gd name="T0" fmla="*/ 21 w 962"/>
                <a:gd name="T1" fmla="*/ 26 h 493"/>
                <a:gd name="T2" fmla="*/ 53 w 962"/>
                <a:gd name="T3" fmla="*/ 61 h 493"/>
                <a:gd name="T4" fmla="*/ 74 w 962"/>
                <a:gd name="T5" fmla="*/ 81 h 493"/>
                <a:gd name="T6" fmla="*/ 90 w 962"/>
                <a:gd name="T7" fmla="*/ 98 h 493"/>
                <a:gd name="T8" fmla="*/ 113 w 962"/>
                <a:gd name="T9" fmla="*/ 115 h 493"/>
                <a:gd name="T10" fmla="*/ 138 w 962"/>
                <a:gd name="T11" fmla="*/ 123 h 493"/>
                <a:gd name="T12" fmla="*/ 109 w 962"/>
                <a:gd name="T13" fmla="*/ 108 h 493"/>
                <a:gd name="T14" fmla="*/ 86 w 962"/>
                <a:gd name="T15" fmla="*/ 87 h 493"/>
                <a:gd name="T16" fmla="*/ 120 w 962"/>
                <a:gd name="T17" fmla="*/ 108 h 493"/>
                <a:gd name="T18" fmla="*/ 139 w 962"/>
                <a:gd name="T19" fmla="*/ 117 h 493"/>
                <a:gd name="T20" fmla="*/ 160 w 962"/>
                <a:gd name="T21" fmla="*/ 123 h 493"/>
                <a:gd name="T22" fmla="*/ 176 w 962"/>
                <a:gd name="T23" fmla="*/ 119 h 493"/>
                <a:gd name="T24" fmla="*/ 202 w 962"/>
                <a:gd name="T25" fmla="*/ 104 h 493"/>
                <a:gd name="T26" fmla="*/ 221 w 962"/>
                <a:gd name="T27" fmla="*/ 106 h 493"/>
                <a:gd name="T28" fmla="*/ 241 w 962"/>
                <a:gd name="T29" fmla="*/ 120 h 493"/>
                <a:gd name="T30" fmla="*/ 233 w 962"/>
                <a:gd name="T31" fmla="*/ 109 h 493"/>
                <a:gd name="T32" fmla="*/ 216 w 962"/>
                <a:gd name="T33" fmla="*/ 103 h 493"/>
                <a:gd name="T34" fmla="*/ 199 w 962"/>
                <a:gd name="T35" fmla="*/ 101 h 493"/>
                <a:gd name="T36" fmla="*/ 176 w 962"/>
                <a:gd name="T37" fmla="*/ 114 h 493"/>
                <a:gd name="T38" fmla="*/ 159 w 962"/>
                <a:gd name="T39" fmla="*/ 118 h 493"/>
                <a:gd name="T40" fmla="*/ 130 w 962"/>
                <a:gd name="T41" fmla="*/ 110 h 493"/>
                <a:gd name="T42" fmla="*/ 83 w 962"/>
                <a:gd name="T43" fmla="*/ 81 h 493"/>
                <a:gd name="T44" fmla="*/ 45 w 962"/>
                <a:gd name="T45" fmla="*/ 49 h 493"/>
                <a:gd name="T46" fmla="*/ 0 w 962"/>
                <a:gd name="T47" fmla="*/ 0 h 493"/>
                <a:gd name="T48" fmla="*/ 21 w 962"/>
                <a:gd name="T49" fmla="*/ 26 h 493"/>
                <a:gd name="T50" fmla="*/ 21 w 962"/>
                <a:gd name="T51" fmla="*/ 26 h 4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62"/>
                <a:gd name="T79" fmla="*/ 0 h 493"/>
                <a:gd name="T80" fmla="*/ 962 w 962"/>
                <a:gd name="T81" fmla="*/ 493 h 4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62" h="493">
                  <a:moveTo>
                    <a:pt x="84" y="107"/>
                  </a:moveTo>
                  <a:lnTo>
                    <a:pt x="211" y="244"/>
                  </a:lnTo>
                  <a:lnTo>
                    <a:pt x="295" y="327"/>
                  </a:lnTo>
                  <a:lnTo>
                    <a:pt x="360" y="392"/>
                  </a:lnTo>
                  <a:lnTo>
                    <a:pt x="451" y="460"/>
                  </a:lnTo>
                  <a:lnTo>
                    <a:pt x="552" y="493"/>
                  </a:lnTo>
                  <a:lnTo>
                    <a:pt x="434" y="432"/>
                  </a:lnTo>
                  <a:lnTo>
                    <a:pt x="341" y="350"/>
                  </a:lnTo>
                  <a:lnTo>
                    <a:pt x="477" y="432"/>
                  </a:lnTo>
                  <a:lnTo>
                    <a:pt x="553" y="470"/>
                  </a:lnTo>
                  <a:lnTo>
                    <a:pt x="637" y="493"/>
                  </a:lnTo>
                  <a:lnTo>
                    <a:pt x="702" y="476"/>
                  </a:lnTo>
                  <a:lnTo>
                    <a:pt x="808" y="419"/>
                  </a:lnTo>
                  <a:lnTo>
                    <a:pt x="882" y="426"/>
                  </a:lnTo>
                  <a:lnTo>
                    <a:pt x="962" y="483"/>
                  </a:lnTo>
                  <a:lnTo>
                    <a:pt x="930" y="438"/>
                  </a:lnTo>
                  <a:lnTo>
                    <a:pt x="861" y="413"/>
                  </a:lnTo>
                  <a:lnTo>
                    <a:pt x="793" y="407"/>
                  </a:lnTo>
                  <a:lnTo>
                    <a:pt x="702" y="458"/>
                  </a:lnTo>
                  <a:lnTo>
                    <a:pt x="633" y="472"/>
                  </a:lnTo>
                  <a:lnTo>
                    <a:pt x="519" y="441"/>
                  </a:lnTo>
                  <a:lnTo>
                    <a:pt x="329" y="327"/>
                  </a:lnTo>
                  <a:lnTo>
                    <a:pt x="177" y="196"/>
                  </a:lnTo>
                  <a:lnTo>
                    <a:pt x="0" y="0"/>
                  </a:lnTo>
                  <a:lnTo>
                    <a:pt x="84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6" name="Freeform 207"/>
            <p:cNvSpPr>
              <a:spLocks/>
            </p:cNvSpPr>
            <p:nvPr/>
          </p:nvSpPr>
          <p:spPr bwMode="auto">
            <a:xfrm>
              <a:off x="2210" y="2937"/>
              <a:ext cx="203" cy="166"/>
            </a:xfrm>
            <a:custGeom>
              <a:avLst/>
              <a:gdLst>
                <a:gd name="T0" fmla="*/ 0 w 405"/>
                <a:gd name="T1" fmla="*/ 0 h 332"/>
                <a:gd name="T2" fmla="*/ 22 w 405"/>
                <a:gd name="T3" fmla="*/ 29 h 332"/>
                <a:gd name="T4" fmla="*/ 40 w 405"/>
                <a:gd name="T5" fmla="*/ 47 h 332"/>
                <a:gd name="T6" fmla="*/ 79 w 405"/>
                <a:gd name="T7" fmla="*/ 75 h 332"/>
                <a:gd name="T8" fmla="*/ 102 w 405"/>
                <a:gd name="T9" fmla="*/ 83 h 332"/>
                <a:gd name="T10" fmla="*/ 49 w 405"/>
                <a:gd name="T11" fmla="*/ 48 h 332"/>
                <a:gd name="T12" fmla="*/ 32 w 405"/>
                <a:gd name="T13" fmla="*/ 31 h 332"/>
                <a:gd name="T14" fmla="*/ 0 w 405"/>
                <a:gd name="T15" fmla="*/ 0 h 332"/>
                <a:gd name="T16" fmla="*/ 0 w 405"/>
                <a:gd name="T17" fmla="*/ 0 h 3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5"/>
                <a:gd name="T28" fmla="*/ 0 h 332"/>
                <a:gd name="T29" fmla="*/ 405 w 405"/>
                <a:gd name="T30" fmla="*/ 332 h 3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5" h="332">
                  <a:moveTo>
                    <a:pt x="0" y="0"/>
                  </a:moveTo>
                  <a:lnTo>
                    <a:pt x="87" y="119"/>
                  </a:lnTo>
                  <a:lnTo>
                    <a:pt x="160" y="190"/>
                  </a:lnTo>
                  <a:lnTo>
                    <a:pt x="316" y="298"/>
                  </a:lnTo>
                  <a:lnTo>
                    <a:pt x="405" y="332"/>
                  </a:lnTo>
                  <a:lnTo>
                    <a:pt x="194" y="194"/>
                  </a:lnTo>
                  <a:lnTo>
                    <a:pt x="125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7" name="Freeform 208"/>
            <p:cNvSpPr>
              <a:spLocks/>
            </p:cNvSpPr>
            <p:nvPr/>
          </p:nvSpPr>
          <p:spPr bwMode="auto">
            <a:xfrm>
              <a:off x="2444" y="3069"/>
              <a:ext cx="189" cy="54"/>
            </a:xfrm>
            <a:custGeom>
              <a:avLst/>
              <a:gdLst>
                <a:gd name="T0" fmla="*/ 0 w 376"/>
                <a:gd name="T1" fmla="*/ 24 h 108"/>
                <a:gd name="T2" fmla="*/ 29 w 376"/>
                <a:gd name="T3" fmla="*/ 23 h 108"/>
                <a:gd name="T4" fmla="*/ 46 w 376"/>
                <a:gd name="T5" fmla="*/ 14 h 108"/>
                <a:gd name="T6" fmla="*/ 63 w 376"/>
                <a:gd name="T7" fmla="*/ 3 h 108"/>
                <a:gd name="T8" fmla="*/ 75 w 376"/>
                <a:gd name="T9" fmla="*/ 0 h 108"/>
                <a:gd name="T10" fmla="*/ 95 w 376"/>
                <a:gd name="T11" fmla="*/ 9 h 108"/>
                <a:gd name="T12" fmla="*/ 79 w 376"/>
                <a:gd name="T13" fmla="*/ 8 h 108"/>
                <a:gd name="T14" fmla="*/ 62 w 376"/>
                <a:gd name="T15" fmla="*/ 12 h 108"/>
                <a:gd name="T16" fmla="*/ 85 w 376"/>
                <a:gd name="T17" fmla="*/ 17 h 108"/>
                <a:gd name="T18" fmla="*/ 62 w 376"/>
                <a:gd name="T19" fmla="*/ 17 h 108"/>
                <a:gd name="T20" fmla="*/ 42 w 376"/>
                <a:gd name="T21" fmla="*/ 26 h 108"/>
                <a:gd name="T22" fmla="*/ 21 w 376"/>
                <a:gd name="T23" fmla="*/ 27 h 108"/>
                <a:gd name="T24" fmla="*/ 0 w 376"/>
                <a:gd name="T25" fmla="*/ 24 h 108"/>
                <a:gd name="T26" fmla="*/ 0 w 376"/>
                <a:gd name="T27" fmla="*/ 24 h 1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6"/>
                <a:gd name="T43" fmla="*/ 0 h 108"/>
                <a:gd name="T44" fmla="*/ 376 w 376"/>
                <a:gd name="T45" fmla="*/ 108 h 10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6" h="108">
                  <a:moveTo>
                    <a:pt x="0" y="95"/>
                  </a:moveTo>
                  <a:lnTo>
                    <a:pt x="114" y="89"/>
                  </a:lnTo>
                  <a:lnTo>
                    <a:pt x="184" y="55"/>
                  </a:lnTo>
                  <a:lnTo>
                    <a:pt x="251" y="9"/>
                  </a:lnTo>
                  <a:lnTo>
                    <a:pt x="298" y="0"/>
                  </a:lnTo>
                  <a:lnTo>
                    <a:pt x="376" y="34"/>
                  </a:lnTo>
                  <a:lnTo>
                    <a:pt x="315" y="32"/>
                  </a:lnTo>
                  <a:lnTo>
                    <a:pt x="247" y="45"/>
                  </a:lnTo>
                  <a:lnTo>
                    <a:pt x="338" y="68"/>
                  </a:lnTo>
                  <a:lnTo>
                    <a:pt x="245" y="66"/>
                  </a:lnTo>
                  <a:lnTo>
                    <a:pt x="165" y="101"/>
                  </a:lnTo>
                  <a:lnTo>
                    <a:pt x="81" y="10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8" name="Freeform 209"/>
            <p:cNvSpPr>
              <a:spLocks/>
            </p:cNvSpPr>
            <p:nvPr/>
          </p:nvSpPr>
          <p:spPr bwMode="auto">
            <a:xfrm>
              <a:off x="2172" y="2891"/>
              <a:ext cx="1157" cy="530"/>
            </a:xfrm>
            <a:custGeom>
              <a:avLst/>
              <a:gdLst>
                <a:gd name="T0" fmla="*/ 72 w 2316"/>
                <a:gd name="T1" fmla="*/ 88 h 1059"/>
                <a:gd name="T2" fmla="*/ 207 w 2316"/>
                <a:gd name="T3" fmla="*/ 199 h 1059"/>
                <a:gd name="T4" fmla="*/ 270 w 2316"/>
                <a:gd name="T5" fmla="*/ 219 h 1059"/>
                <a:gd name="T6" fmla="*/ 309 w 2316"/>
                <a:gd name="T7" fmla="*/ 219 h 1059"/>
                <a:gd name="T8" fmla="*/ 353 w 2316"/>
                <a:gd name="T9" fmla="*/ 214 h 1059"/>
                <a:gd name="T10" fmla="*/ 437 w 2316"/>
                <a:gd name="T11" fmla="*/ 182 h 1059"/>
                <a:gd name="T12" fmla="*/ 510 w 2316"/>
                <a:gd name="T13" fmla="*/ 143 h 1059"/>
                <a:gd name="T14" fmla="*/ 544 w 2316"/>
                <a:gd name="T15" fmla="*/ 134 h 1059"/>
                <a:gd name="T16" fmla="*/ 556 w 2316"/>
                <a:gd name="T17" fmla="*/ 119 h 1059"/>
                <a:gd name="T18" fmla="*/ 578 w 2316"/>
                <a:gd name="T19" fmla="*/ 128 h 1059"/>
                <a:gd name="T20" fmla="*/ 573 w 2316"/>
                <a:gd name="T21" fmla="*/ 145 h 1059"/>
                <a:gd name="T22" fmla="*/ 528 w 2316"/>
                <a:gd name="T23" fmla="*/ 164 h 1059"/>
                <a:gd name="T24" fmla="*/ 479 w 2316"/>
                <a:gd name="T25" fmla="*/ 171 h 1059"/>
                <a:gd name="T26" fmla="*/ 417 w 2316"/>
                <a:gd name="T27" fmla="*/ 201 h 1059"/>
                <a:gd name="T28" fmla="*/ 322 w 2316"/>
                <a:gd name="T29" fmla="*/ 257 h 1059"/>
                <a:gd name="T30" fmla="*/ 307 w 2316"/>
                <a:gd name="T31" fmla="*/ 265 h 1059"/>
                <a:gd name="T32" fmla="*/ 245 w 2316"/>
                <a:gd name="T33" fmla="*/ 259 h 1059"/>
                <a:gd name="T34" fmla="*/ 219 w 2316"/>
                <a:gd name="T35" fmla="*/ 231 h 1059"/>
                <a:gd name="T36" fmla="*/ 156 w 2316"/>
                <a:gd name="T37" fmla="*/ 166 h 1059"/>
                <a:gd name="T38" fmla="*/ 84 w 2316"/>
                <a:gd name="T39" fmla="*/ 126 h 1059"/>
                <a:gd name="T40" fmla="*/ 22 w 2316"/>
                <a:gd name="T41" fmla="*/ 41 h 1059"/>
                <a:gd name="T42" fmla="*/ 0 w 2316"/>
                <a:gd name="T43" fmla="*/ 0 h 1059"/>
                <a:gd name="T44" fmla="*/ 38 w 2316"/>
                <a:gd name="T45" fmla="*/ 52 h 1059"/>
                <a:gd name="T46" fmla="*/ 72 w 2316"/>
                <a:gd name="T47" fmla="*/ 88 h 1059"/>
                <a:gd name="T48" fmla="*/ 72 w 2316"/>
                <a:gd name="T49" fmla="*/ 88 h 10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16"/>
                <a:gd name="T76" fmla="*/ 0 h 1059"/>
                <a:gd name="T77" fmla="*/ 2316 w 2316"/>
                <a:gd name="T78" fmla="*/ 1059 h 10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16" h="1059">
                  <a:moveTo>
                    <a:pt x="289" y="350"/>
                  </a:moveTo>
                  <a:lnTo>
                    <a:pt x="831" y="793"/>
                  </a:lnTo>
                  <a:lnTo>
                    <a:pt x="1082" y="875"/>
                  </a:lnTo>
                  <a:lnTo>
                    <a:pt x="1238" y="875"/>
                  </a:lnTo>
                  <a:lnTo>
                    <a:pt x="1415" y="856"/>
                  </a:lnTo>
                  <a:lnTo>
                    <a:pt x="1749" y="725"/>
                  </a:lnTo>
                  <a:lnTo>
                    <a:pt x="2042" y="571"/>
                  </a:lnTo>
                  <a:lnTo>
                    <a:pt x="2177" y="536"/>
                  </a:lnTo>
                  <a:lnTo>
                    <a:pt x="2228" y="474"/>
                  </a:lnTo>
                  <a:lnTo>
                    <a:pt x="2316" y="510"/>
                  </a:lnTo>
                  <a:lnTo>
                    <a:pt x="2293" y="578"/>
                  </a:lnTo>
                  <a:lnTo>
                    <a:pt x="2114" y="656"/>
                  </a:lnTo>
                  <a:lnTo>
                    <a:pt x="1920" y="681"/>
                  </a:lnTo>
                  <a:lnTo>
                    <a:pt x="1669" y="803"/>
                  </a:lnTo>
                  <a:lnTo>
                    <a:pt x="1289" y="1025"/>
                  </a:lnTo>
                  <a:lnTo>
                    <a:pt x="1230" y="1059"/>
                  </a:lnTo>
                  <a:lnTo>
                    <a:pt x="981" y="1033"/>
                  </a:lnTo>
                  <a:lnTo>
                    <a:pt x="878" y="924"/>
                  </a:lnTo>
                  <a:lnTo>
                    <a:pt x="626" y="664"/>
                  </a:lnTo>
                  <a:lnTo>
                    <a:pt x="337" y="502"/>
                  </a:lnTo>
                  <a:lnTo>
                    <a:pt x="91" y="162"/>
                  </a:lnTo>
                  <a:lnTo>
                    <a:pt x="0" y="0"/>
                  </a:lnTo>
                  <a:lnTo>
                    <a:pt x="152" y="208"/>
                  </a:lnTo>
                  <a:lnTo>
                    <a:pt x="289" y="3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89" name="Freeform 210"/>
            <p:cNvSpPr>
              <a:spLocks/>
            </p:cNvSpPr>
            <p:nvPr/>
          </p:nvSpPr>
          <p:spPr bwMode="auto">
            <a:xfrm>
              <a:off x="2568" y="3095"/>
              <a:ext cx="124" cy="74"/>
            </a:xfrm>
            <a:custGeom>
              <a:avLst/>
              <a:gdLst>
                <a:gd name="T0" fmla="*/ 18 w 249"/>
                <a:gd name="T1" fmla="*/ 0 h 149"/>
                <a:gd name="T2" fmla="*/ 39 w 249"/>
                <a:gd name="T3" fmla="*/ 8 h 149"/>
                <a:gd name="T4" fmla="*/ 50 w 249"/>
                <a:gd name="T5" fmla="*/ 31 h 149"/>
                <a:gd name="T6" fmla="*/ 62 w 249"/>
                <a:gd name="T7" fmla="*/ 33 h 149"/>
                <a:gd name="T8" fmla="*/ 62 w 249"/>
                <a:gd name="T9" fmla="*/ 37 h 149"/>
                <a:gd name="T10" fmla="*/ 46 w 249"/>
                <a:gd name="T11" fmla="*/ 33 h 149"/>
                <a:gd name="T12" fmla="*/ 36 w 249"/>
                <a:gd name="T13" fmla="*/ 11 h 149"/>
                <a:gd name="T14" fmla="*/ 0 w 249"/>
                <a:gd name="T15" fmla="*/ 1 h 149"/>
                <a:gd name="T16" fmla="*/ 18 w 249"/>
                <a:gd name="T17" fmla="*/ 0 h 149"/>
                <a:gd name="T18" fmla="*/ 18 w 249"/>
                <a:gd name="T19" fmla="*/ 0 h 1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9"/>
                <a:gd name="T31" fmla="*/ 0 h 149"/>
                <a:gd name="T32" fmla="*/ 249 w 249"/>
                <a:gd name="T33" fmla="*/ 149 h 1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9" h="149">
                  <a:moveTo>
                    <a:pt x="74" y="0"/>
                  </a:moveTo>
                  <a:lnTo>
                    <a:pt x="158" y="34"/>
                  </a:lnTo>
                  <a:lnTo>
                    <a:pt x="203" y="126"/>
                  </a:lnTo>
                  <a:lnTo>
                    <a:pt x="249" y="135"/>
                  </a:lnTo>
                  <a:lnTo>
                    <a:pt x="249" y="149"/>
                  </a:lnTo>
                  <a:lnTo>
                    <a:pt x="186" y="135"/>
                  </a:lnTo>
                  <a:lnTo>
                    <a:pt x="146" y="46"/>
                  </a:lnTo>
                  <a:lnTo>
                    <a:pt x="0" y="6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0" name="Freeform 211"/>
            <p:cNvSpPr>
              <a:spLocks/>
            </p:cNvSpPr>
            <p:nvPr/>
          </p:nvSpPr>
          <p:spPr bwMode="auto">
            <a:xfrm>
              <a:off x="2673" y="3169"/>
              <a:ext cx="28" cy="79"/>
            </a:xfrm>
            <a:custGeom>
              <a:avLst/>
              <a:gdLst>
                <a:gd name="T0" fmla="*/ 6 w 55"/>
                <a:gd name="T1" fmla="*/ 0 h 157"/>
                <a:gd name="T2" fmla="*/ 11 w 55"/>
                <a:gd name="T3" fmla="*/ 24 h 157"/>
                <a:gd name="T4" fmla="*/ 0 w 55"/>
                <a:gd name="T5" fmla="*/ 40 h 157"/>
                <a:gd name="T6" fmla="*/ 12 w 55"/>
                <a:gd name="T7" fmla="*/ 30 h 157"/>
                <a:gd name="T8" fmla="*/ 14 w 55"/>
                <a:gd name="T9" fmla="*/ 16 h 157"/>
                <a:gd name="T10" fmla="*/ 6 w 55"/>
                <a:gd name="T11" fmla="*/ 0 h 157"/>
                <a:gd name="T12" fmla="*/ 6 w 55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157"/>
                <a:gd name="T23" fmla="*/ 55 w 55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157">
                  <a:moveTo>
                    <a:pt x="23" y="0"/>
                  </a:moveTo>
                  <a:lnTo>
                    <a:pt x="44" y="95"/>
                  </a:lnTo>
                  <a:lnTo>
                    <a:pt x="0" y="157"/>
                  </a:lnTo>
                  <a:lnTo>
                    <a:pt x="46" y="119"/>
                  </a:lnTo>
                  <a:lnTo>
                    <a:pt x="55" y="6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1" name="Freeform 212"/>
            <p:cNvSpPr>
              <a:spLocks/>
            </p:cNvSpPr>
            <p:nvPr/>
          </p:nvSpPr>
          <p:spPr bwMode="auto">
            <a:xfrm>
              <a:off x="2576" y="3097"/>
              <a:ext cx="143" cy="160"/>
            </a:xfrm>
            <a:custGeom>
              <a:avLst/>
              <a:gdLst>
                <a:gd name="T0" fmla="*/ 20 w 287"/>
                <a:gd name="T1" fmla="*/ 0 h 321"/>
                <a:gd name="T2" fmla="*/ 43 w 287"/>
                <a:gd name="T3" fmla="*/ 3 h 321"/>
                <a:gd name="T4" fmla="*/ 52 w 287"/>
                <a:gd name="T5" fmla="*/ 18 h 321"/>
                <a:gd name="T6" fmla="*/ 66 w 287"/>
                <a:gd name="T7" fmla="*/ 34 h 321"/>
                <a:gd name="T8" fmla="*/ 71 w 287"/>
                <a:gd name="T9" fmla="*/ 67 h 321"/>
                <a:gd name="T10" fmla="*/ 60 w 287"/>
                <a:gd name="T11" fmla="*/ 79 h 321"/>
                <a:gd name="T12" fmla="*/ 36 w 287"/>
                <a:gd name="T13" fmla="*/ 80 h 321"/>
                <a:gd name="T14" fmla="*/ 28 w 287"/>
                <a:gd name="T15" fmla="*/ 75 h 321"/>
                <a:gd name="T16" fmla="*/ 40 w 287"/>
                <a:gd name="T17" fmla="*/ 77 h 321"/>
                <a:gd name="T18" fmla="*/ 56 w 287"/>
                <a:gd name="T19" fmla="*/ 75 h 321"/>
                <a:gd name="T20" fmla="*/ 64 w 287"/>
                <a:gd name="T21" fmla="*/ 68 h 321"/>
                <a:gd name="T22" fmla="*/ 64 w 287"/>
                <a:gd name="T23" fmla="*/ 46 h 321"/>
                <a:gd name="T24" fmla="*/ 60 w 287"/>
                <a:gd name="T25" fmla="*/ 31 h 321"/>
                <a:gd name="T26" fmla="*/ 40 w 287"/>
                <a:gd name="T27" fmla="*/ 5 h 321"/>
                <a:gd name="T28" fmla="*/ 0 w 287"/>
                <a:gd name="T29" fmla="*/ 1 h 321"/>
                <a:gd name="T30" fmla="*/ 20 w 287"/>
                <a:gd name="T31" fmla="*/ 0 h 321"/>
                <a:gd name="T32" fmla="*/ 20 w 287"/>
                <a:gd name="T33" fmla="*/ 0 h 3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7"/>
                <a:gd name="T52" fmla="*/ 0 h 321"/>
                <a:gd name="T53" fmla="*/ 287 w 287"/>
                <a:gd name="T54" fmla="*/ 321 h 3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7" h="321">
                  <a:moveTo>
                    <a:pt x="82" y="0"/>
                  </a:moveTo>
                  <a:lnTo>
                    <a:pt x="173" y="13"/>
                  </a:lnTo>
                  <a:lnTo>
                    <a:pt x="211" y="74"/>
                  </a:lnTo>
                  <a:lnTo>
                    <a:pt x="264" y="137"/>
                  </a:lnTo>
                  <a:lnTo>
                    <a:pt x="287" y="270"/>
                  </a:lnTo>
                  <a:lnTo>
                    <a:pt x="240" y="316"/>
                  </a:lnTo>
                  <a:lnTo>
                    <a:pt x="145" y="321"/>
                  </a:lnTo>
                  <a:lnTo>
                    <a:pt x="114" y="302"/>
                  </a:lnTo>
                  <a:lnTo>
                    <a:pt x="160" y="308"/>
                  </a:lnTo>
                  <a:lnTo>
                    <a:pt x="224" y="302"/>
                  </a:lnTo>
                  <a:lnTo>
                    <a:pt x="259" y="274"/>
                  </a:lnTo>
                  <a:lnTo>
                    <a:pt x="259" y="184"/>
                  </a:lnTo>
                  <a:lnTo>
                    <a:pt x="240" y="127"/>
                  </a:lnTo>
                  <a:lnTo>
                    <a:pt x="160" y="23"/>
                  </a:lnTo>
                  <a:lnTo>
                    <a:pt x="0" y="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2" name="Freeform 213"/>
            <p:cNvSpPr>
              <a:spLocks/>
            </p:cNvSpPr>
            <p:nvPr/>
          </p:nvSpPr>
          <p:spPr bwMode="auto">
            <a:xfrm>
              <a:off x="2598" y="2923"/>
              <a:ext cx="679" cy="366"/>
            </a:xfrm>
            <a:custGeom>
              <a:avLst/>
              <a:gdLst>
                <a:gd name="T0" fmla="*/ 15 w 1357"/>
                <a:gd name="T1" fmla="*/ 79 h 730"/>
                <a:gd name="T2" fmla="*/ 52 w 1357"/>
                <a:gd name="T3" fmla="*/ 100 h 730"/>
                <a:gd name="T4" fmla="*/ 75 w 1357"/>
                <a:gd name="T5" fmla="*/ 116 h 730"/>
                <a:gd name="T6" fmla="*/ 90 w 1357"/>
                <a:gd name="T7" fmla="*/ 139 h 730"/>
                <a:gd name="T8" fmla="*/ 100 w 1357"/>
                <a:gd name="T9" fmla="*/ 167 h 730"/>
                <a:gd name="T10" fmla="*/ 129 w 1357"/>
                <a:gd name="T11" fmla="*/ 154 h 730"/>
                <a:gd name="T12" fmla="*/ 209 w 1357"/>
                <a:gd name="T13" fmla="*/ 100 h 730"/>
                <a:gd name="T14" fmla="*/ 233 w 1357"/>
                <a:gd name="T15" fmla="*/ 86 h 730"/>
                <a:gd name="T16" fmla="*/ 247 w 1357"/>
                <a:gd name="T17" fmla="*/ 67 h 730"/>
                <a:gd name="T18" fmla="*/ 296 w 1357"/>
                <a:gd name="T19" fmla="*/ 34 h 730"/>
                <a:gd name="T20" fmla="*/ 329 w 1357"/>
                <a:gd name="T21" fmla="*/ 0 h 730"/>
                <a:gd name="T22" fmla="*/ 340 w 1357"/>
                <a:gd name="T23" fmla="*/ 7 h 730"/>
                <a:gd name="T24" fmla="*/ 330 w 1357"/>
                <a:gd name="T25" fmla="*/ 4 h 730"/>
                <a:gd name="T26" fmla="*/ 313 w 1357"/>
                <a:gd name="T27" fmla="*/ 20 h 730"/>
                <a:gd name="T28" fmla="*/ 293 w 1357"/>
                <a:gd name="T29" fmla="*/ 41 h 730"/>
                <a:gd name="T30" fmla="*/ 249 w 1357"/>
                <a:gd name="T31" fmla="*/ 72 h 730"/>
                <a:gd name="T32" fmla="*/ 236 w 1357"/>
                <a:gd name="T33" fmla="*/ 89 h 730"/>
                <a:gd name="T34" fmla="*/ 103 w 1357"/>
                <a:gd name="T35" fmla="*/ 172 h 730"/>
                <a:gd name="T36" fmla="*/ 97 w 1357"/>
                <a:gd name="T37" fmla="*/ 171 h 730"/>
                <a:gd name="T38" fmla="*/ 88 w 1357"/>
                <a:gd name="T39" fmla="*/ 144 h 730"/>
                <a:gd name="T40" fmla="*/ 74 w 1357"/>
                <a:gd name="T41" fmla="*/ 119 h 730"/>
                <a:gd name="T42" fmla="*/ 80 w 1357"/>
                <a:gd name="T43" fmla="*/ 136 h 730"/>
                <a:gd name="T44" fmla="*/ 82 w 1357"/>
                <a:gd name="T45" fmla="*/ 164 h 730"/>
                <a:gd name="T46" fmla="*/ 91 w 1357"/>
                <a:gd name="T47" fmla="*/ 184 h 730"/>
                <a:gd name="T48" fmla="*/ 78 w 1357"/>
                <a:gd name="T49" fmla="*/ 167 h 730"/>
                <a:gd name="T50" fmla="*/ 74 w 1357"/>
                <a:gd name="T51" fmla="*/ 135 h 730"/>
                <a:gd name="T52" fmla="*/ 66 w 1357"/>
                <a:gd name="T53" fmla="*/ 113 h 730"/>
                <a:gd name="T54" fmla="*/ 26 w 1357"/>
                <a:gd name="T55" fmla="*/ 90 h 730"/>
                <a:gd name="T56" fmla="*/ 0 w 1357"/>
                <a:gd name="T57" fmla="*/ 79 h 730"/>
                <a:gd name="T58" fmla="*/ 15 w 1357"/>
                <a:gd name="T59" fmla="*/ 79 h 730"/>
                <a:gd name="T60" fmla="*/ 15 w 1357"/>
                <a:gd name="T61" fmla="*/ 79 h 73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57"/>
                <a:gd name="T94" fmla="*/ 0 h 730"/>
                <a:gd name="T95" fmla="*/ 1357 w 1357"/>
                <a:gd name="T96" fmla="*/ 730 h 73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57" h="730">
                  <a:moveTo>
                    <a:pt x="57" y="314"/>
                  </a:moveTo>
                  <a:lnTo>
                    <a:pt x="207" y="399"/>
                  </a:lnTo>
                  <a:lnTo>
                    <a:pt x="298" y="460"/>
                  </a:lnTo>
                  <a:lnTo>
                    <a:pt x="359" y="553"/>
                  </a:lnTo>
                  <a:lnTo>
                    <a:pt x="399" y="667"/>
                  </a:lnTo>
                  <a:lnTo>
                    <a:pt x="513" y="614"/>
                  </a:lnTo>
                  <a:lnTo>
                    <a:pt x="834" y="399"/>
                  </a:lnTo>
                  <a:lnTo>
                    <a:pt x="929" y="342"/>
                  </a:lnTo>
                  <a:lnTo>
                    <a:pt x="988" y="268"/>
                  </a:lnTo>
                  <a:lnTo>
                    <a:pt x="1182" y="135"/>
                  </a:lnTo>
                  <a:lnTo>
                    <a:pt x="1314" y="0"/>
                  </a:lnTo>
                  <a:lnTo>
                    <a:pt x="1357" y="28"/>
                  </a:lnTo>
                  <a:lnTo>
                    <a:pt x="1317" y="15"/>
                  </a:lnTo>
                  <a:lnTo>
                    <a:pt x="1249" y="80"/>
                  </a:lnTo>
                  <a:lnTo>
                    <a:pt x="1169" y="163"/>
                  </a:lnTo>
                  <a:lnTo>
                    <a:pt x="994" y="285"/>
                  </a:lnTo>
                  <a:lnTo>
                    <a:pt x="943" y="354"/>
                  </a:lnTo>
                  <a:lnTo>
                    <a:pt x="410" y="686"/>
                  </a:lnTo>
                  <a:lnTo>
                    <a:pt x="388" y="683"/>
                  </a:lnTo>
                  <a:lnTo>
                    <a:pt x="350" y="574"/>
                  </a:lnTo>
                  <a:lnTo>
                    <a:pt x="293" y="473"/>
                  </a:lnTo>
                  <a:lnTo>
                    <a:pt x="319" y="542"/>
                  </a:lnTo>
                  <a:lnTo>
                    <a:pt x="327" y="654"/>
                  </a:lnTo>
                  <a:lnTo>
                    <a:pt x="361" y="730"/>
                  </a:lnTo>
                  <a:lnTo>
                    <a:pt x="310" y="667"/>
                  </a:lnTo>
                  <a:lnTo>
                    <a:pt x="296" y="536"/>
                  </a:lnTo>
                  <a:lnTo>
                    <a:pt x="262" y="449"/>
                  </a:lnTo>
                  <a:lnTo>
                    <a:pt x="104" y="359"/>
                  </a:lnTo>
                  <a:lnTo>
                    <a:pt x="0" y="314"/>
                  </a:lnTo>
                  <a:lnTo>
                    <a:pt x="57" y="3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3" name="Freeform 214"/>
            <p:cNvSpPr>
              <a:spLocks/>
            </p:cNvSpPr>
            <p:nvPr/>
          </p:nvSpPr>
          <p:spPr bwMode="auto">
            <a:xfrm>
              <a:off x="2665" y="3193"/>
              <a:ext cx="77" cy="83"/>
            </a:xfrm>
            <a:custGeom>
              <a:avLst/>
              <a:gdLst>
                <a:gd name="T0" fmla="*/ 0 w 154"/>
                <a:gd name="T1" fmla="*/ 36 h 165"/>
                <a:gd name="T2" fmla="*/ 22 w 154"/>
                <a:gd name="T3" fmla="*/ 34 h 165"/>
                <a:gd name="T4" fmla="*/ 33 w 154"/>
                <a:gd name="T5" fmla="*/ 21 h 165"/>
                <a:gd name="T6" fmla="*/ 37 w 154"/>
                <a:gd name="T7" fmla="*/ 0 h 165"/>
                <a:gd name="T8" fmla="*/ 39 w 154"/>
                <a:gd name="T9" fmla="*/ 25 h 165"/>
                <a:gd name="T10" fmla="*/ 39 w 154"/>
                <a:gd name="T11" fmla="*/ 35 h 165"/>
                <a:gd name="T12" fmla="*/ 27 w 154"/>
                <a:gd name="T13" fmla="*/ 42 h 165"/>
                <a:gd name="T14" fmla="*/ 0 w 154"/>
                <a:gd name="T15" fmla="*/ 36 h 165"/>
                <a:gd name="T16" fmla="*/ 0 w 154"/>
                <a:gd name="T17" fmla="*/ 36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4"/>
                <a:gd name="T28" fmla="*/ 0 h 165"/>
                <a:gd name="T29" fmla="*/ 154 w 154"/>
                <a:gd name="T30" fmla="*/ 165 h 1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4" h="165">
                  <a:moveTo>
                    <a:pt x="0" y="143"/>
                  </a:moveTo>
                  <a:lnTo>
                    <a:pt x="91" y="135"/>
                  </a:lnTo>
                  <a:lnTo>
                    <a:pt x="129" y="82"/>
                  </a:lnTo>
                  <a:lnTo>
                    <a:pt x="146" y="0"/>
                  </a:lnTo>
                  <a:lnTo>
                    <a:pt x="154" y="97"/>
                  </a:lnTo>
                  <a:lnTo>
                    <a:pt x="154" y="137"/>
                  </a:lnTo>
                  <a:lnTo>
                    <a:pt x="108" y="165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4" name="Freeform 215"/>
            <p:cNvSpPr>
              <a:spLocks/>
            </p:cNvSpPr>
            <p:nvPr/>
          </p:nvSpPr>
          <p:spPr bwMode="auto">
            <a:xfrm>
              <a:off x="2732" y="3263"/>
              <a:ext cx="21" cy="22"/>
            </a:xfrm>
            <a:custGeom>
              <a:avLst/>
              <a:gdLst>
                <a:gd name="T0" fmla="*/ 0 w 42"/>
                <a:gd name="T1" fmla="*/ 11 h 43"/>
                <a:gd name="T2" fmla="*/ 9 w 42"/>
                <a:gd name="T3" fmla="*/ 0 h 43"/>
                <a:gd name="T4" fmla="*/ 11 w 42"/>
                <a:gd name="T5" fmla="*/ 5 h 43"/>
                <a:gd name="T6" fmla="*/ 0 w 42"/>
                <a:gd name="T7" fmla="*/ 11 h 43"/>
                <a:gd name="T8" fmla="*/ 0 w 42"/>
                <a:gd name="T9" fmla="*/ 1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3"/>
                <a:gd name="T17" fmla="*/ 42 w 42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3">
                  <a:moveTo>
                    <a:pt x="0" y="43"/>
                  </a:moveTo>
                  <a:lnTo>
                    <a:pt x="36" y="0"/>
                  </a:lnTo>
                  <a:lnTo>
                    <a:pt x="42" y="1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5" name="Freeform 216"/>
            <p:cNvSpPr>
              <a:spLocks/>
            </p:cNvSpPr>
            <p:nvPr/>
          </p:nvSpPr>
          <p:spPr bwMode="auto">
            <a:xfrm>
              <a:off x="2748" y="3273"/>
              <a:ext cx="27" cy="15"/>
            </a:xfrm>
            <a:custGeom>
              <a:avLst/>
              <a:gdLst>
                <a:gd name="T0" fmla="*/ 0 w 55"/>
                <a:gd name="T1" fmla="*/ 8 h 28"/>
                <a:gd name="T2" fmla="*/ 7 w 55"/>
                <a:gd name="T3" fmla="*/ 0 h 28"/>
                <a:gd name="T4" fmla="*/ 13 w 55"/>
                <a:gd name="T5" fmla="*/ 8 h 28"/>
                <a:gd name="T6" fmla="*/ 0 w 55"/>
                <a:gd name="T7" fmla="*/ 8 h 28"/>
                <a:gd name="T8" fmla="*/ 0 w 55"/>
                <a:gd name="T9" fmla="*/ 8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28"/>
                <a:gd name="T17" fmla="*/ 55 w 55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28">
                  <a:moveTo>
                    <a:pt x="0" y="28"/>
                  </a:moveTo>
                  <a:lnTo>
                    <a:pt x="29" y="0"/>
                  </a:lnTo>
                  <a:lnTo>
                    <a:pt x="55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6" name="Freeform 217"/>
            <p:cNvSpPr>
              <a:spLocks/>
            </p:cNvSpPr>
            <p:nvPr/>
          </p:nvSpPr>
          <p:spPr bwMode="auto">
            <a:xfrm>
              <a:off x="2765" y="3183"/>
              <a:ext cx="168" cy="124"/>
            </a:xfrm>
            <a:custGeom>
              <a:avLst/>
              <a:gdLst>
                <a:gd name="T0" fmla="*/ 6 w 337"/>
                <a:gd name="T1" fmla="*/ 54 h 247"/>
                <a:gd name="T2" fmla="*/ 11 w 337"/>
                <a:gd name="T3" fmla="*/ 58 h 247"/>
                <a:gd name="T4" fmla="*/ 71 w 337"/>
                <a:gd name="T5" fmla="*/ 8 h 247"/>
                <a:gd name="T6" fmla="*/ 84 w 337"/>
                <a:gd name="T7" fmla="*/ 0 h 247"/>
                <a:gd name="T8" fmla="*/ 10 w 337"/>
                <a:gd name="T9" fmla="*/ 62 h 247"/>
                <a:gd name="T10" fmla="*/ 0 w 337"/>
                <a:gd name="T11" fmla="*/ 50 h 247"/>
                <a:gd name="T12" fmla="*/ 6 w 337"/>
                <a:gd name="T13" fmla="*/ 54 h 247"/>
                <a:gd name="T14" fmla="*/ 6 w 337"/>
                <a:gd name="T15" fmla="*/ 54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7"/>
                <a:gd name="T25" fmla="*/ 0 h 247"/>
                <a:gd name="T26" fmla="*/ 337 w 337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7" h="247">
                  <a:moveTo>
                    <a:pt x="27" y="215"/>
                  </a:moveTo>
                  <a:lnTo>
                    <a:pt x="44" y="232"/>
                  </a:lnTo>
                  <a:lnTo>
                    <a:pt x="284" y="29"/>
                  </a:lnTo>
                  <a:lnTo>
                    <a:pt x="337" y="0"/>
                  </a:lnTo>
                  <a:lnTo>
                    <a:pt x="40" y="247"/>
                  </a:lnTo>
                  <a:lnTo>
                    <a:pt x="0" y="200"/>
                  </a:lnTo>
                  <a:lnTo>
                    <a:pt x="27" y="2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7" name="Freeform 218"/>
            <p:cNvSpPr>
              <a:spLocks/>
            </p:cNvSpPr>
            <p:nvPr/>
          </p:nvSpPr>
          <p:spPr bwMode="auto">
            <a:xfrm>
              <a:off x="2319" y="3049"/>
              <a:ext cx="180" cy="77"/>
            </a:xfrm>
            <a:custGeom>
              <a:avLst/>
              <a:gdLst>
                <a:gd name="T0" fmla="*/ 15 w 359"/>
                <a:gd name="T1" fmla="*/ 13 h 154"/>
                <a:gd name="T2" fmla="*/ 31 w 359"/>
                <a:gd name="T3" fmla="*/ 23 h 154"/>
                <a:gd name="T4" fmla="*/ 49 w 359"/>
                <a:gd name="T5" fmla="*/ 31 h 154"/>
                <a:gd name="T6" fmla="*/ 75 w 359"/>
                <a:gd name="T7" fmla="*/ 39 h 154"/>
                <a:gd name="T8" fmla="*/ 90 w 359"/>
                <a:gd name="T9" fmla="*/ 36 h 154"/>
                <a:gd name="T10" fmla="*/ 50 w 359"/>
                <a:gd name="T11" fmla="*/ 28 h 154"/>
                <a:gd name="T12" fmla="*/ 0 w 359"/>
                <a:gd name="T13" fmla="*/ 0 h 154"/>
                <a:gd name="T14" fmla="*/ 15 w 359"/>
                <a:gd name="T15" fmla="*/ 13 h 154"/>
                <a:gd name="T16" fmla="*/ 15 w 359"/>
                <a:gd name="T17" fmla="*/ 13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9"/>
                <a:gd name="T28" fmla="*/ 0 h 154"/>
                <a:gd name="T29" fmla="*/ 359 w 359"/>
                <a:gd name="T30" fmla="*/ 154 h 1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9" h="154">
                  <a:moveTo>
                    <a:pt x="57" y="55"/>
                  </a:moveTo>
                  <a:lnTo>
                    <a:pt x="121" y="95"/>
                  </a:lnTo>
                  <a:lnTo>
                    <a:pt x="196" y="124"/>
                  </a:lnTo>
                  <a:lnTo>
                    <a:pt x="298" y="154"/>
                  </a:lnTo>
                  <a:lnTo>
                    <a:pt x="359" y="141"/>
                  </a:lnTo>
                  <a:lnTo>
                    <a:pt x="199" y="112"/>
                  </a:lnTo>
                  <a:lnTo>
                    <a:pt x="0" y="0"/>
                  </a:lnTo>
                  <a:lnTo>
                    <a:pt x="57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8" name="Freeform 219"/>
            <p:cNvSpPr>
              <a:spLocks/>
            </p:cNvSpPr>
            <p:nvPr/>
          </p:nvSpPr>
          <p:spPr bwMode="auto">
            <a:xfrm>
              <a:off x="1989" y="2842"/>
              <a:ext cx="712" cy="600"/>
            </a:xfrm>
            <a:custGeom>
              <a:avLst/>
              <a:gdLst>
                <a:gd name="T0" fmla="*/ 86 w 1424"/>
                <a:gd name="T1" fmla="*/ 10 h 1200"/>
                <a:gd name="T2" fmla="*/ 92 w 1424"/>
                <a:gd name="T3" fmla="*/ 38 h 1200"/>
                <a:gd name="T4" fmla="*/ 99 w 1424"/>
                <a:gd name="T5" fmla="*/ 55 h 1200"/>
                <a:gd name="T6" fmla="*/ 104 w 1424"/>
                <a:gd name="T7" fmla="*/ 86 h 1200"/>
                <a:gd name="T8" fmla="*/ 117 w 1424"/>
                <a:gd name="T9" fmla="*/ 126 h 1200"/>
                <a:gd name="T10" fmla="*/ 140 w 1424"/>
                <a:gd name="T11" fmla="*/ 177 h 1200"/>
                <a:gd name="T12" fmla="*/ 148 w 1424"/>
                <a:gd name="T13" fmla="*/ 188 h 1200"/>
                <a:gd name="T14" fmla="*/ 151 w 1424"/>
                <a:gd name="T15" fmla="*/ 195 h 1200"/>
                <a:gd name="T16" fmla="*/ 209 w 1424"/>
                <a:gd name="T17" fmla="*/ 233 h 1200"/>
                <a:gd name="T18" fmla="*/ 281 w 1424"/>
                <a:gd name="T19" fmla="*/ 276 h 1200"/>
                <a:gd name="T20" fmla="*/ 356 w 1424"/>
                <a:gd name="T21" fmla="*/ 298 h 1200"/>
                <a:gd name="T22" fmla="*/ 351 w 1424"/>
                <a:gd name="T23" fmla="*/ 300 h 1200"/>
                <a:gd name="T24" fmla="*/ 320 w 1424"/>
                <a:gd name="T25" fmla="*/ 292 h 1200"/>
                <a:gd name="T26" fmla="*/ 245 w 1424"/>
                <a:gd name="T27" fmla="*/ 268 h 1200"/>
                <a:gd name="T28" fmla="*/ 177 w 1424"/>
                <a:gd name="T29" fmla="*/ 216 h 1200"/>
                <a:gd name="T30" fmla="*/ 145 w 1424"/>
                <a:gd name="T31" fmla="*/ 199 h 1200"/>
                <a:gd name="T32" fmla="*/ 112 w 1424"/>
                <a:gd name="T33" fmla="*/ 119 h 1200"/>
                <a:gd name="T34" fmla="*/ 100 w 1424"/>
                <a:gd name="T35" fmla="*/ 84 h 1200"/>
                <a:gd name="T36" fmla="*/ 97 w 1424"/>
                <a:gd name="T37" fmla="*/ 66 h 1200"/>
                <a:gd name="T38" fmla="*/ 83 w 1424"/>
                <a:gd name="T39" fmla="*/ 40 h 1200"/>
                <a:gd name="T40" fmla="*/ 56 w 1424"/>
                <a:gd name="T41" fmla="*/ 19 h 1200"/>
                <a:gd name="T42" fmla="*/ 43 w 1424"/>
                <a:gd name="T43" fmla="*/ 14 h 1200"/>
                <a:gd name="T44" fmla="*/ 25 w 1424"/>
                <a:gd name="T45" fmla="*/ 20 h 1200"/>
                <a:gd name="T46" fmla="*/ 11 w 1424"/>
                <a:gd name="T47" fmla="*/ 21 h 1200"/>
                <a:gd name="T48" fmla="*/ 0 w 1424"/>
                <a:gd name="T49" fmla="*/ 18 h 1200"/>
                <a:gd name="T50" fmla="*/ 22 w 1424"/>
                <a:gd name="T51" fmla="*/ 19 h 1200"/>
                <a:gd name="T52" fmla="*/ 39 w 1424"/>
                <a:gd name="T53" fmla="*/ 11 h 1200"/>
                <a:gd name="T54" fmla="*/ 59 w 1424"/>
                <a:gd name="T55" fmla="*/ 0 h 1200"/>
                <a:gd name="T56" fmla="*/ 75 w 1424"/>
                <a:gd name="T57" fmla="*/ 0 h 1200"/>
                <a:gd name="T58" fmla="*/ 82 w 1424"/>
                <a:gd name="T59" fmla="*/ 4 h 1200"/>
                <a:gd name="T60" fmla="*/ 86 w 1424"/>
                <a:gd name="T61" fmla="*/ 10 h 1200"/>
                <a:gd name="T62" fmla="*/ 86 w 1424"/>
                <a:gd name="T63" fmla="*/ 10 h 12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4"/>
                <a:gd name="T97" fmla="*/ 0 h 1200"/>
                <a:gd name="T98" fmla="*/ 1424 w 1424"/>
                <a:gd name="T99" fmla="*/ 1200 h 12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4" h="1200">
                  <a:moveTo>
                    <a:pt x="342" y="40"/>
                  </a:moveTo>
                  <a:lnTo>
                    <a:pt x="369" y="154"/>
                  </a:lnTo>
                  <a:lnTo>
                    <a:pt x="399" y="221"/>
                  </a:lnTo>
                  <a:lnTo>
                    <a:pt x="416" y="346"/>
                  </a:lnTo>
                  <a:lnTo>
                    <a:pt x="471" y="506"/>
                  </a:lnTo>
                  <a:lnTo>
                    <a:pt x="559" y="710"/>
                  </a:lnTo>
                  <a:lnTo>
                    <a:pt x="591" y="755"/>
                  </a:lnTo>
                  <a:lnTo>
                    <a:pt x="603" y="780"/>
                  </a:lnTo>
                  <a:lnTo>
                    <a:pt x="838" y="932"/>
                  </a:lnTo>
                  <a:lnTo>
                    <a:pt x="1124" y="1103"/>
                  </a:lnTo>
                  <a:lnTo>
                    <a:pt x="1424" y="1189"/>
                  </a:lnTo>
                  <a:lnTo>
                    <a:pt x="1403" y="1200"/>
                  </a:lnTo>
                  <a:lnTo>
                    <a:pt x="1278" y="1166"/>
                  </a:lnTo>
                  <a:lnTo>
                    <a:pt x="981" y="1069"/>
                  </a:lnTo>
                  <a:lnTo>
                    <a:pt x="705" y="866"/>
                  </a:lnTo>
                  <a:lnTo>
                    <a:pt x="580" y="797"/>
                  </a:lnTo>
                  <a:lnTo>
                    <a:pt x="449" y="478"/>
                  </a:lnTo>
                  <a:lnTo>
                    <a:pt x="403" y="339"/>
                  </a:lnTo>
                  <a:lnTo>
                    <a:pt x="388" y="261"/>
                  </a:lnTo>
                  <a:lnTo>
                    <a:pt x="331" y="160"/>
                  </a:lnTo>
                  <a:lnTo>
                    <a:pt x="224" y="73"/>
                  </a:lnTo>
                  <a:lnTo>
                    <a:pt x="169" y="59"/>
                  </a:lnTo>
                  <a:lnTo>
                    <a:pt x="103" y="82"/>
                  </a:lnTo>
                  <a:lnTo>
                    <a:pt x="46" y="84"/>
                  </a:lnTo>
                  <a:lnTo>
                    <a:pt x="0" y="69"/>
                  </a:lnTo>
                  <a:lnTo>
                    <a:pt x="89" y="73"/>
                  </a:lnTo>
                  <a:lnTo>
                    <a:pt x="154" y="44"/>
                  </a:lnTo>
                  <a:lnTo>
                    <a:pt x="238" y="0"/>
                  </a:lnTo>
                  <a:lnTo>
                    <a:pt x="300" y="0"/>
                  </a:lnTo>
                  <a:lnTo>
                    <a:pt x="325" y="16"/>
                  </a:lnTo>
                  <a:lnTo>
                    <a:pt x="342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9" name="Freeform 220"/>
            <p:cNvSpPr>
              <a:spLocks/>
            </p:cNvSpPr>
            <p:nvPr/>
          </p:nvSpPr>
          <p:spPr bwMode="auto">
            <a:xfrm>
              <a:off x="1980" y="2816"/>
              <a:ext cx="106" cy="55"/>
            </a:xfrm>
            <a:custGeom>
              <a:avLst/>
              <a:gdLst>
                <a:gd name="T0" fmla="*/ 53 w 211"/>
                <a:gd name="T1" fmla="*/ 14 h 110"/>
                <a:gd name="T2" fmla="*/ 37 w 211"/>
                <a:gd name="T3" fmla="*/ 23 h 110"/>
                <a:gd name="T4" fmla="*/ 20 w 211"/>
                <a:gd name="T5" fmla="*/ 28 h 110"/>
                <a:gd name="T6" fmla="*/ 9 w 211"/>
                <a:gd name="T7" fmla="*/ 28 h 110"/>
                <a:gd name="T8" fmla="*/ 0 w 211"/>
                <a:gd name="T9" fmla="*/ 17 h 110"/>
                <a:gd name="T10" fmla="*/ 0 w 211"/>
                <a:gd name="T11" fmla="*/ 0 h 110"/>
                <a:gd name="T12" fmla="*/ 6 w 211"/>
                <a:gd name="T13" fmla="*/ 18 h 110"/>
                <a:gd name="T14" fmla="*/ 13 w 211"/>
                <a:gd name="T15" fmla="*/ 23 h 110"/>
                <a:gd name="T16" fmla="*/ 28 w 211"/>
                <a:gd name="T17" fmla="*/ 22 h 110"/>
                <a:gd name="T18" fmla="*/ 53 w 211"/>
                <a:gd name="T19" fmla="*/ 14 h 110"/>
                <a:gd name="T20" fmla="*/ 53 w 211"/>
                <a:gd name="T21" fmla="*/ 14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1"/>
                <a:gd name="T34" fmla="*/ 0 h 110"/>
                <a:gd name="T35" fmla="*/ 211 w 211"/>
                <a:gd name="T36" fmla="*/ 110 h 1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1" h="110">
                  <a:moveTo>
                    <a:pt x="211" y="55"/>
                  </a:moveTo>
                  <a:lnTo>
                    <a:pt x="148" y="89"/>
                  </a:lnTo>
                  <a:lnTo>
                    <a:pt x="78" y="110"/>
                  </a:lnTo>
                  <a:lnTo>
                    <a:pt x="34" y="110"/>
                  </a:lnTo>
                  <a:lnTo>
                    <a:pt x="0" y="67"/>
                  </a:lnTo>
                  <a:lnTo>
                    <a:pt x="0" y="0"/>
                  </a:lnTo>
                  <a:lnTo>
                    <a:pt x="23" y="69"/>
                  </a:lnTo>
                  <a:lnTo>
                    <a:pt x="51" y="89"/>
                  </a:lnTo>
                  <a:lnTo>
                    <a:pt x="112" y="86"/>
                  </a:lnTo>
                  <a:lnTo>
                    <a:pt x="211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0" name="Freeform 221"/>
            <p:cNvSpPr>
              <a:spLocks/>
            </p:cNvSpPr>
            <p:nvPr/>
          </p:nvSpPr>
          <p:spPr bwMode="auto">
            <a:xfrm>
              <a:off x="1958" y="2768"/>
              <a:ext cx="193" cy="101"/>
            </a:xfrm>
            <a:custGeom>
              <a:avLst/>
              <a:gdLst>
                <a:gd name="T0" fmla="*/ 12 w 386"/>
                <a:gd name="T1" fmla="*/ 50 h 204"/>
                <a:gd name="T2" fmla="*/ 3 w 386"/>
                <a:gd name="T3" fmla="*/ 30 h 204"/>
                <a:gd name="T4" fmla="*/ 6 w 386"/>
                <a:gd name="T5" fmla="*/ 15 h 204"/>
                <a:gd name="T6" fmla="*/ 20 w 386"/>
                <a:gd name="T7" fmla="*/ 4 h 204"/>
                <a:gd name="T8" fmla="*/ 34 w 386"/>
                <a:gd name="T9" fmla="*/ 2 h 204"/>
                <a:gd name="T10" fmla="*/ 58 w 386"/>
                <a:gd name="T11" fmla="*/ 12 h 204"/>
                <a:gd name="T12" fmla="*/ 83 w 386"/>
                <a:gd name="T13" fmla="*/ 23 h 204"/>
                <a:gd name="T14" fmla="*/ 97 w 386"/>
                <a:gd name="T15" fmla="*/ 32 h 204"/>
                <a:gd name="T16" fmla="*/ 76 w 386"/>
                <a:gd name="T17" fmla="*/ 15 h 204"/>
                <a:gd name="T18" fmla="*/ 44 w 386"/>
                <a:gd name="T19" fmla="*/ 1 h 204"/>
                <a:gd name="T20" fmla="*/ 28 w 386"/>
                <a:gd name="T21" fmla="*/ 0 h 204"/>
                <a:gd name="T22" fmla="*/ 13 w 386"/>
                <a:gd name="T23" fmla="*/ 4 h 204"/>
                <a:gd name="T24" fmla="*/ 1 w 386"/>
                <a:gd name="T25" fmla="*/ 18 h 204"/>
                <a:gd name="T26" fmla="*/ 0 w 386"/>
                <a:gd name="T27" fmla="*/ 29 h 204"/>
                <a:gd name="T28" fmla="*/ 5 w 386"/>
                <a:gd name="T29" fmla="*/ 44 h 204"/>
                <a:gd name="T30" fmla="*/ 12 w 386"/>
                <a:gd name="T31" fmla="*/ 50 h 204"/>
                <a:gd name="T32" fmla="*/ 12 w 386"/>
                <a:gd name="T33" fmla="*/ 50 h 2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6"/>
                <a:gd name="T52" fmla="*/ 0 h 204"/>
                <a:gd name="T53" fmla="*/ 386 w 386"/>
                <a:gd name="T54" fmla="*/ 204 h 20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6" h="204">
                  <a:moveTo>
                    <a:pt x="46" y="204"/>
                  </a:moveTo>
                  <a:lnTo>
                    <a:pt x="12" y="124"/>
                  </a:lnTo>
                  <a:lnTo>
                    <a:pt x="21" y="63"/>
                  </a:lnTo>
                  <a:lnTo>
                    <a:pt x="78" y="17"/>
                  </a:lnTo>
                  <a:lnTo>
                    <a:pt x="135" y="10"/>
                  </a:lnTo>
                  <a:lnTo>
                    <a:pt x="234" y="51"/>
                  </a:lnTo>
                  <a:lnTo>
                    <a:pt x="331" y="95"/>
                  </a:lnTo>
                  <a:lnTo>
                    <a:pt x="386" y="129"/>
                  </a:lnTo>
                  <a:lnTo>
                    <a:pt x="303" y="63"/>
                  </a:lnTo>
                  <a:lnTo>
                    <a:pt x="175" y="6"/>
                  </a:lnTo>
                  <a:lnTo>
                    <a:pt x="112" y="0"/>
                  </a:lnTo>
                  <a:lnTo>
                    <a:pt x="52" y="17"/>
                  </a:lnTo>
                  <a:lnTo>
                    <a:pt x="4" y="72"/>
                  </a:lnTo>
                  <a:lnTo>
                    <a:pt x="0" y="120"/>
                  </a:lnTo>
                  <a:lnTo>
                    <a:pt x="17" y="179"/>
                  </a:lnTo>
                  <a:lnTo>
                    <a:pt x="46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1" name="Freeform 222"/>
            <p:cNvSpPr>
              <a:spLocks/>
            </p:cNvSpPr>
            <p:nvPr/>
          </p:nvSpPr>
          <p:spPr bwMode="auto">
            <a:xfrm>
              <a:off x="1982" y="2805"/>
              <a:ext cx="212" cy="124"/>
            </a:xfrm>
            <a:custGeom>
              <a:avLst/>
              <a:gdLst>
                <a:gd name="T0" fmla="*/ 1 w 424"/>
                <a:gd name="T1" fmla="*/ 9 h 249"/>
                <a:gd name="T2" fmla="*/ 9 w 424"/>
                <a:gd name="T3" fmla="*/ 0 h 249"/>
                <a:gd name="T4" fmla="*/ 20 w 424"/>
                <a:gd name="T5" fmla="*/ 2 h 249"/>
                <a:gd name="T6" fmla="*/ 29 w 424"/>
                <a:gd name="T7" fmla="*/ 11 h 249"/>
                <a:gd name="T8" fmla="*/ 39 w 424"/>
                <a:gd name="T9" fmla="*/ 15 h 249"/>
                <a:gd name="T10" fmla="*/ 58 w 424"/>
                <a:gd name="T11" fmla="*/ 13 h 249"/>
                <a:gd name="T12" fmla="*/ 72 w 424"/>
                <a:gd name="T13" fmla="*/ 11 h 249"/>
                <a:gd name="T14" fmla="*/ 84 w 424"/>
                <a:gd name="T15" fmla="*/ 16 h 249"/>
                <a:gd name="T16" fmla="*/ 92 w 424"/>
                <a:gd name="T17" fmla="*/ 25 h 249"/>
                <a:gd name="T18" fmla="*/ 100 w 424"/>
                <a:gd name="T19" fmla="*/ 46 h 249"/>
                <a:gd name="T20" fmla="*/ 106 w 424"/>
                <a:gd name="T21" fmla="*/ 62 h 249"/>
                <a:gd name="T22" fmla="*/ 94 w 424"/>
                <a:gd name="T23" fmla="*/ 46 h 249"/>
                <a:gd name="T24" fmla="*/ 87 w 424"/>
                <a:gd name="T25" fmla="*/ 23 h 249"/>
                <a:gd name="T26" fmla="*/ 73 w 424"/>
                <a:gd name="T27" fmla="*/ 15 h 249"/>
                <a:gd name="T28" fmla="*/ 61 w 424"/>
                <a:gd name="T29" fmla="*/ 15 h 249"/>
                <a:gd name="T30" fmla="*/ 50 w 424"/>
                <a:gd name="T31" fmla="*/ 17 h 249"/>
                <a:gd name="T32" fmla="*/ 35 w 424"/>
                <a:gd name="T33" fmla="*/ 17 h 249"/>
                <a:gd name="T34" fmla="*/ 23 w 424"/>
                <a:gd name="T35" fmla="*/ 21 h 249"/>
                <a:gd name="T36" fmla="*/ 15 w 424"/>
                <a:gd name="T37" fmla="*/ 23 h 249"/>
                <a:gd name="T38" fmla="*/ 5 w 424"/>
                <a:gd name="T39" fmla="*/ 26 h 249"/>
                <a:gd name="T40" fmla="*/ 0 w 424"/>
                <a:gd name="T41" fmla="*/ 18 h 249"/>
                <a:gd name="T42" fmla="*/ 1 w 424"/>
                <a:gd name="T43" fmla="*/ 9 h 249"/>
                <a:gd name="T44" fmla="*/ 1 w 424"/>
                <a:gd name="T45" fmla="*/ 9 h 2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24"/>
                <a:gd name="T70" fmla="*/ 0 h 249"/>
                <a:gd name="T71" fmla="*/ 424 w 424"/>
                <a:gd name="T72" fmla="*/ 249 h 2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24" h="249">
                  <a:moveTo>
                    <a:pt x="2" y="38"/>
                  </a:moveTo>
                  <a:lnTo>
                    <a:pt x="34" y="0"/>
                  </a:lnTo>
                  <a:lnTo>
                    <a:pt x="80" y="10"/>
                  </a:lnTo>
                  <a:lnTo>
                    <a:pt x="119" y="46"/>
                  </a:lnTo>
                  <a:lnTo>
                    <a:pt x="154" y="61"/>
                  </a:lnTo>
                  <a:lnTo>
                    <a:pt x="234" y="52"/>
                  </a:lnTo>
                  <a:lnTo>
                    <a:pt x="285" y="46"/>
                  </a:lnTo>
                  <a:lnTo>
                    <a:pt x="336" y="67"/>
                  </a:lnTo>
                  <a:lnTo>
                    <a:pt x="365" y="101"/>
                  </a:lnTo>
                  <a:lnTo>
                    <a:pt x="399" y="187"/>
                  </a:lnTo>
                  <a:lnTo>
                    <a:pt x="424" y="249"/>
                  </a:lnTo>
                  <a:lnTo>
                    <a:pt x="376" y="185"/>
                  </a:lnTo>
                  <a:lnTo>
                    <a:pt x="348" y="92"/>
                  </a:lnTo>
                  <a:lnTo>
                    <a:pt x="292" y="61"/>
                  </a:lnTo>
                  <a:lnTo>
                    <a:pt x="247" y="61"/>
                  </a:lnTo>
                  <a:lnTo>
                    <a:pt x="199" y="69"/>
                  </a:lnTo>
                  <a:lnTo>
                    <a:pt x="138" y="69"/>
                  </a:lnTo>
                  <a:lnTo>
                    <a:pt x="91" y="86"/>
                  </a:lnTo>
                  <a:lnTo>
                    <a:pt x="60" y="95"/>
                  </a:lnTo>
                  <a:lnTo>
                    <a:pt x="19" y="105"/>
                  </a:lnTo>
                  <a:lnTo>
                    <a:pt x="0" y="74"/>
                  </a:lnTo>
                  <a:lnTo>
                    <a:pt x="2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2" name="Freeform 223"/>
            <p:cNvSpPr>
              <a:spLocks/>
            </p:cNvSpPr>
            <p:nvPr/>
          </p:nvSpPr>
          <p:spPr bwMode="auto">
            <a:xfrm>
              <a:off x="1980" y="2779"/>
              <a:ext cx="168" cy="51"/>
            </a:xfrm>
            <a:custGeom>
              <a:avLst/>
              <a:gdLst>
                <a:gd name="T0" fmla="*/ 0 w 334"/>
                <a:gd name="T1" fmla="*/ 16 h 103"/>
                <a:gd name="T2" fmla="*/ 4 w 334"/>
                <a:gd name="T3" fmla="*/ 5 h 103"/>
                <a:gd name="T4" fmla="*/ 13 w 334"/>
                <a:gd name="T5" fmla="*/ 0 h 103"/>
                <a:gd name="T6" fmla="*/ 23 w 334"/>
                <a:gd name="T7" fmla="*/ 1 h 103"/>
                <a:gd name="T8" fmla="*/ 35 w 334"/>
                <a:gd name="T9" fmla="*/ 5 h 103"/>
                <a:gd name="T10" fmla="*/ 49 w 334"/>
                <a:gd name="T11" fmla="*/ 12 h 103"/>
                <a:gd name="T12" fmla="*/ 70 w 334"/>
                <a:gd name="T13" fmla="*/ 16 h 103"/>
                <a:gd name="T14" fmla="*/ 85 w 334"/>
                <a:gd name="T15" fmla="*/ 25 h 103"/>
                <a:gd name="T16" fmla="*/ 61 w 334"/>
                <a:gd name="T17" fmla="*/ 16 h 103"/>
                <a:gd name="T18" fmla="*/ 47 w 334"/>
                <a:gd name="T19" fmla="*/ 14 h 103"/>
                <a:gd name="T20" fmla="*/ 35 w 334"/>
                <a:gd name="T21" fmla="*/ 11 h 103"/>
                <a:gd name="T22" fmla="*/ 25 w 334"/>
                <a:gd name="T23" fmla="*/ 8 h 103"/>
                <a:gd name="T24" fmla="*/ 34 w 334"/>
                <a:gd name="T25" fmla="*/ 15 h 103"/>
                <a:gd name="T26" fmla="*/ 41 w 334"/>
                <a:gd name="T27" fmla="*/ 21 h 103"/>
                <a:gd name="T28" fmla="*/ 61 w 334"/>
                <a:gd name="T29" fmla="*/ 22 h 103"/>
                <a:gd name="T30" fmla="*/ 42 w 334"/>
                <a:gd name="T31" fmla="*/ 24 h 103"/>
                <a:gd name="T32" fmla="*/ 30 w 334"/>
                <a:gd name="T33" fmla="*/ 19 h 103"/>
                <a:gd name="T34" fmla="*/ 19 w 334"/>
                <a:gd name="T35" fmla="*/ 8 h 103"/>
                <a:gd name="T36" fmla="*/ 10 w 334"/>
                <a:gd name="T37" fmla="*/ 8 h 103"/>
                <a:gd name="T38" fmla="*/ 0 w 334"/>
                <a:gd name="T39" fmla="*/ 16 h 103"/>
                <a:gd name="T40" fmla="*/ 0 w 334"/>
                <a:gd name="T41" fmla="*/ 16 h 1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4"/>
                <a:gd name="T64" fmla="*/ 0 h 103"/>
                <a:gd name="T65" fmla="*/ 334 w 334"/>
                <a:gd name="T66" fmla="*/ 103 h 1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4" h="103">
                  <a:moveTo>
                    <a:pt x="0" y="67"/>
                  </a:moveTo>
                  <a:lnTo>
                    <a:pt x="15" y="23"/>
                  </a:lnTo>
                  <a:lnTo>
                    <a:pt x="49" y="0"/>
                  </a:lnTo>
                  <a:lnTo>
                    <a:pt x="91" y="6"/>
                  </a:lnTo>
                  <a:lnTo>
                    <a:pt x="137" y="23"/>
                  </a:lnTo>
                  <a:lnTo>
                    <a:pt x="192" y="49"/>
                  </a:lnTo>
                  <a:lnTo>
                    <a:pt x="277" y="67"/>
                  </a:lnTo>
                  <a:lnTo>
                    <a:pt x="334" y="103"/>
                  </a:lnTo>
                  <a:lnTo>
                    <a:pt x="243" y="67"/>
                  </a:lnTo>
                  <a:lnTo>
                    <a:pt x="186" y="57"/>
                  </a:lnTo>
                  <a:lnTo>
                    <a:pt x="137" y="44"/>
                  </a:lnTo>
                  <a:lnTo>
                    <a:pt x="97" y="32"/>
                  </a:lnTo>
                  <a:lnTo>
                    <a:pt x="135" y="63"/>
                  </a:lnTo>
                  <a:lnTo>
                    <a:pt x="163" y="86"/>
                  </a:lnTo>
                  <a:lnTo>
                    <a:pt x="243" y="89"/>
                  </a:lnTo>
                  <a:lnTo>
                    <a:pt x="165" y="97"/>
                  </a:lnTo>
                  <a:lnTo>
                    <a:pt x="118" y="78"/>
                  </a:lnTo>
                  <a:lnTo>
                    <a:pt x="74" y="34"/>
                  </a:lnTo>
                  <a:lnTo>
                    <a:pt x="40" y="3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3" name="Freeform 224"/>
            <p:cNvSpPr>
              <a:spLocks/>
            </p:cNvSpPr>
            <p:nvPr/>
          </p:nvSpPr>
          <p:spPr bwMode="auto">
            <a:xfrm>
              <a:off x="2012" y="2888"/>
              <a:ext cx="181" cy="112"/>
            </a:xfrm>
            <a:custGeom>
              <a:avLst/>
              <a:gdLst>
                <a:gd name="T0" fmla="*/ 28 w 363"/>
                <a:gd name="T1" fmla="*/ 19 h 222"/>
                <a:gd name="T2" fmla="*/ 46 w 363"/>
                <a:gd name="T3" fmla="*/ 32 h 222"/>
                <a:gd name="T4" fmla="*/ 65 w 363"/>
                <a:gd name="T5" fmla="*/ 48 h 222"/>
                <a:gd name="T6" fmla="*/ 90 w 363"/>
                <a:gd name="T7" fmla="*/ 57 h 222"/>
                <a:gd name="T8" fmla="*/ 73 w 363"/>
                <a:gd name="T9" fmla="*/ 0 h 222"/>
                <a:gd name="T10" fmla="*/ 74 w 363"/>
                <a:gd name="T11" fmla="*/ 30 h 222"/>
                <a:gd name="T12" fmla="*/ 52 w 363"/>
                <a:gd name="T13" fmla="*/ 17 h 222"/>
                <a:gd name="T14" fmla="*/ 16 w 363"/>
                <a:gd name="T15" fmla="*/ 1 h 222"/>
                <a:gd name="T16" fmla="*/ 0 w 363"/>
                <a:gd name="T17" fmla="*/ 2 h 222"/>
                <a:gd name="T18" fmla="*/ 28 w 363"/>
                <a:gd name="T19" fmla="*/ 19 h 222"/>
                <a:gd name="T20" fmla="*/ 28 w 363"/>
                <a:gd name="T21" fmla="*/ 19 h 2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3"/>
                <a:gd name="T34" fmla="*/ 0 h 222"/>
                <a:gd name="T35" fmla="*/ 363 w 363"/>
                <a:gd name="T36" fmla="*/ 222 h 2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3" h="222">
                  <a:moveTo>
                    <a:pt x="112" y="76"/>
                  </a:moveTo>
                  <a:lnTo>
                    <a:pt x="186" y="125"/>
                  </a:lnTo>
                  <a:lnTo>
                    <a:pt x="262" y="190"/>
                  </a:lnTo>
                  <a:lnTo>
                    <a:pt x="363" y="222"/>
                  </a:lnTo>
                  <a:lnTo>
                    <a:pt x="294" y="0"/>
                  </a:lnTo>
                  <a:lnTo>
                    <a:pt x="298" y="117"/>
                  </a:lnTo>
                  <a:lnTo>
                    <a:pt x="209" y="66"/>
                  </a:lnTo>
                  <a:lnTo>
                    <a:pt x="64" y="3"/>
                  </a:lnTo>
                  <a:lnTo>
                    <a:pt x="0" y="5"/>
                  </a:lnTo>
                  <a:lnTo>
                    <a:pt x="11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4" name="Freeform 225"/>
            <p:cNvSpPr>
              <a:spLocks/>
            </p:cNvSpPr>
            <p:nvPr/>
          </p:nvSpPr>
          <p:spPr bwMode="auto">
            <a:xfrm>
              <a:off x="2162" y="3039"/>
              <a:ext cx="69" cy="81"/>
            </a:xfrm>
            <a:custGeom>
              <a:avLst/>
              <a:gdLst>
                <a:gd name="T0" fmla="*/ 20 w 139"/>
                <a:gd name="T1" fmla="*/ 0 h 162"/>
                <a:gd name="T2" fmla="*/ 4 w 139"/>
                <a:gd name="T3" fmla="*/ 0 h 162"/>
                <a:gd name="T4" fmla="*/ 0 w 139"/>
                <a:gd name="T5" fmla="*/ 5 h 162"/>
                <a:gd name="T6" fmla="*/ 14 w 139"/>
                <a:gd name="T7" fmla="*/ 5 h 162"/>
                <a:gd name="T8" fmla="*/ 14 w 139"/>
                <a:gd name="T9" fmla="*/ 14 h 162"/>
                <a:gd name="T10" fmla="*/ 21 w 139"/>
                <a:gd name="T11" fmla="*/ 29 h 162"/>
                <a:gd name="T12" fmla="*/ 23 w 139"/>
                <a:gd name="T13" fmla="*/ 34 h 162"/>
                <a:gd name="T14" fmla="*/ 34 w 139"/>
                <a:gd name="T15" fmla="*/ 41 h 162"/>
                <a:gd name="T16" fmla="*/ 31 w 139"/>
                <a:gd name="T17" fmla="*/ 30 h 162"/>
                <a:gd name="T18" fmla="*/ 20 w 139"/>
                <a:gd name="T19" fmla="*/ 0 h 162"/>
                <a:gd name="T20" fmla="*/ 20 w 139"/>
                <a:gd name="T21" fmla="*/ 0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"/>
                <a:gd name="T34" fmla="*/ 0 h 162"/>
                <a:gd name="T35" fmla="*/ 139 w 139"/>
                <a:gd name="T36" fmla="*/ 162 h 1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" h="162">
                  <a:moveTo>
                    <a:pt x="80" y="0"/>
                  </a:moveTo>
                  <a:lnTo>
                    <a:pt x="19" y="0"/>
                  </a:lnTo>
                  <a:lnTo>
                    <a:pt x="0" y="17"/>
                  </a:lnTo>
                  <a:lnTo>
                    <a:pt x="57" y="17"/>
                  </a:lnTo>
                  <a:lnTo>
                    <a:pt x="57" y="59"/>
                  </a:lnTo>
                  <a:lnTo>
                    <a:pt x="86" y="116"/>
                  </a:lnTo>
                  <a:lnTo>
                    <a:pt x="93" y="133"/>
                  </a:lnTo>
                  <a:lnTo>
                    <a:pt x="139" y="162"/>
                  </a:lnTo>
                  <a:lnTo>
                    <a:pt x="125" y="12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5" name="Freeform 226"/>
            <p:cNvSpPr>
              <a:spLocks/>
            </p:cNvSpPr>
            <p:nvPr/>
          </p:nvSpPr>
          <p:spPr bwMode="auto">
            <a:xfrm>
              <a:off x="2023" y="2990"/>
              <a:ext cx="236" cy="193"/>
            </a:xfrm>
            <a:custGeom>
              <a:avLst/>
              <a:gdLst>
                <a:gd name="T0" fmla="*/ 50 w 472"/>
                <a:gd name="T1" fmla="*/ 46 h 386"/>
                <a:gd name="T2" fmla="*/ 61 w 472"/>
                <a:gd name="T3" fmla="*/ 59 h 386"/>
                <a:gd name="T4" fmla="*/ 74 w 472"/>
                <a:gd name="T5" fmla="*/ 67 h 386"/>
                <a:gd name="T6" fmla="*/ 85 w 472"/>
                <a:gd name="T7" fmla="*/ 72 h 386"/>
                <a:gd name="T8" fmla="*/ 103 w 472"/>
                <a:gd name="T9" fmla="*/ 85 h 386"/>
                <a:gd name="T10" fmla="*/ 116 w 472"/>
                <a:gd name="T11" fmla="*/ 89 h 386"/>
                <a:gd name="T12" fmla="*/ 118 w 472"/>
                <a:gd name="T13" fmla="*/ 97 h 386"/>
                <a:gd name="T14" fmla="*/ 80 w 472"/>
                <a:gd name="T15" fmla="*/ 81 h 386"/>
                <a:gd name="T16" fmla="*/ 67 w 472"/>
                <a:gd name="T17" fmla="*/ 71 h 386"/>
                <a:gd name="T18" fmla="*/ 63 w 472"/>
                <a:gd name="T19" fmla="*/ 78 h 386"/>
                <a:gd name="T20" fmla="*/ 86 w 472"/>
                <a:gd name="T21" fmla="*/ 87 h 386"/>
                <a:gd name="T22" fmla="*/ 59 w 472"/>
                <a:gd name="T23" fmla="*/ 81 h 386"/>
                <a:gd name="T24" fmla="*/ 46 w 472"/>
                <a:gd name="T25" fmla="*/ 72 h 386"/>
                <a:gd name="T26" fmla="*/ 23 w 472"/>
                <a:gd name="T27" fmla="*/ 60 h 386"/>
                <a:gd name="T28" fmla="*/ 15 w 472"/>
                <a:gd name="T29" fmla="*/ 52 h 386"/>
                <a:gd name="T30" fmla="*/ 9 w 472"/>
                <a:gd name="T31" fmla="*/ 50 h 386"/>
                <a:gd name="T32" fmla="*/ 1 w 472"/>
                <a:gd name="T33" fmla="*/ 29 h 386"/>
                <a:gd name="T34" fmla="*/ 0 w 472"/>
                <a:gd name="T35" fmla="*/ 0 h 386"/>
                <a:gd name="T36" fmla="*/ 13 w 472"/>
                <a:gd name="T37" fmla="*/ 10 h 386"/>
                <a:gd name="T38" fmla="*/ 36 w 472"/>
                <a:gd name="T39" fmla="*/ 12 h 386"/>
                <a:gd name="T40" fmla="*/ 44 w 472"/>
                <a:gd name="T41" fmla="*/ 28 h 386"/>
                <a:gd name="T42" fmla="*/ 50 w 472"/>
                <a:gd name="T43" fmla="*/ 46 h 386"/>
                <a:gd name="T44" fmla="*/ 50 w 472"/>
                <a:gd name="T45" fmla="*/ 46 h 3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2"/>
                <a:gd name="T70" fmla="*/ 0 h 386"/>
                <a:gd name="T71" fmla="*/ 472 w 472"/>
                <a:gd name="T72" fmla="*/ 386 h 3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2" h="386">
                  <a:moveTo>
                    <a:pt x="200" y="184"/>
                  </a:moveTo>
                  <a:lnTo>
                    <a:pt x="246" y="238"/>
                  </a:lnTo>
                  <a:lnTo>
                    <a:pt x="293" y="266"/>
                  </a:lnTo>
                  <a:lnTo>
                    <a:pt x="339" y="285"/>
                  </a:lnTo>
                  <a:lnTo>
                    <a:pt x="409" y="337"/>
                  </a:lnTo>
                  <a:lnTo>
                    <a:pt x="461" y="356"/>
                  </a:lnTo>
                  <a:lnTo>
                    <a:pt x="472" y="386"/>
                  </a:lnTo>
                  <a:lnTo>
                    <a:pt x="320" y="321"/>
                  </a:lnTo>
                  <a:lnTo>
                    <a:pt x="268" y="283"/>
                  </a:lnTo>
                  <a:lnTo>
                    <a:pt x="255" y="312"/>
                  </a:lnTo>
                  <a:lnTo>
                    <a:pt x="341" y="346"/>
                  </a:lnTo>
                  <a:lnTo>
                    <a:pt x="238" y="323"/>
                  </a:lnTo>
                  <a:lnTo>
                    <a:pt x="181" y="287"/>
                  </a:lnTo>
                  <a:lnTo>
                    <a:pt x="92" y="243"/>
                  </a:lnTo>
                  <a:lnTo>
                    <a:pt x="63" y="209"/>
                  </a:lnTo>
                  <a:lnTo>
                    <a:pt x="35" y="202"/>
                  </a:lnTo>
                  <a:lnTo>
                    <a:pt x="4" y="118"/>
                  </a:lnTo>
                  <a:lnTo>
                    <a:pt x="0" y="0"/>
                  </a:lnTo>
                  <a:lnTo>
                    <a:pt x="52" y="40"/>
                  </a:lnTo>
                  <a:lnTo>
                    <a:pt x="141" y="51"/>
                  </a:lnTo>
                  <a:lnTo>
                    <a:pt x="175" y="114"/>
                  </a:lnTo>
                  <a:lnTo>
                    <a:pt x="200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6" name="Freeform 227"/>
            <p:cNvSpPr>
              <a:spLocks/>
            </p:cNvSpPr>
            <p:nvPr/>
          </p:nvSpPr>
          <p:spPr bwMode="auto">
            <a:xfrm>
              <a:off x="1992" y="2946"/>
              <a:ext cx="34" cy="133"/>
            </a:xfrm>
            <a:custGeom>
              <a:avLst/>
              <a:gdLst>
                <a:gd name="T0" fmla="*/ 11 w 68"/>
                <a:gd name="T1" fmla="*/ 59 h 266"/>
                <a:gd name="T2" fmla="*/ 6 w 68"/>
                <a:gd name="T3" fmla="*/ 50 h 266"/>
                <a:gd name="T4" fmla="*/ 6 w 68"/>
                <a:gd name="T5" fmla="*/ 40 h 266"/>
                <a:gd name="T6" fmla="*/ 1 w 68"/>
                <a:gd name="T7" fmla="*/ 39 h 266"/>
                <a:gd name="T8" fmla="*/ 3 w 68"/>
                <a:gd name="T9" fmla="*/ 28 h 266"/>
                <a:gd name="T10" fmla="*/ 0 w 68"/>
                <a:gd name="T11" fmla="*/ 25 h 266"/>
                <a:gd name="T12" fmla="*/ 5 w 68"/>
                <a:gd name="T13" fmla="*/ 10 h 266"/>
                <a:gd name="T14" fmla="*/ 17 w 68"/>
                <a:gd name="T15" fmla="*/ 0 h 266"/>
                <a:gd name="T16" fmla="*/ 5 w 68"/>
                <a:gd name="T17" fmla="*/ 18 h 266"/>
                <a:gd name="T18" fmla="*/ 9 w 68"/>
                <a:gd name="T19" fmla="*/ 18 h 266"/>
                <a:gd name="T20" fmla="*/ 4 w 68"/>
                <a:gd name="T21" fmla="*/ 35 h 266"/>
                <a:gd name="T22" fmla="*/ 8 w 68"/>
                <a:gd name="T23" fmla="*/ 33 h 266"/>
                <a:gd name="T24" fmla="*/ 9 w 68"/>
                <a:gd name="T25" fmla="*/ 48 h 266"/>
                <a:gd name="T26" fmla="*/ 14 w 68"/>
                <a:gd name="T27" fmla="*/ 45 h 266"/>
                <a:gd name="T28" fmla="*/ 13 w 68"/>
                <a:gd name="T29" fmla="*/ 53 h 266"/>
                <a:gd name="T30" fmla="*/ 17 w 68"/>
                <a:gd name="T31" fmla="*/ 67 h 266"/>
                <a:gd name="T32" fmla="*/ 11 w 68"/>
                <a:gd name="T33" fmla="*/ 59 h 266"/>
                <a:gd name="T34" fmla="*/ 11 w 68"/>
                <a:gd name="T35" fmla="*/ 59 h 2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266"/>
                <a:gd name="T56" fmla="*/ 68 w 68"/>
                <a:gd name="T57" fmla="*/ 266 h 2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266">
                  <a:moveTo>
                    <a:pt x="45" y="239"/>
                  </a:moveTo>
                  <a:lnTo>
                    <a:pt x="26" y="203"/>
                  </a:lnTo>
                  <a:lnTo>
                    <a:pt x="26" y="163"/>
                  </a:lnTo>
                  <a:lnTo>
                    <a:pt x="5" y="159"/>
                  </a:lnTo>
                  <a:lnTo>
                    <a:pt x="15" y="112"/>
                  </a:lnTo>
                  <a:lnTo>
                    <a:pt x="0" y="102"/>
                  </a:lnTo>
                  <a:lnTo>
                    <a:pt x="21" y="43"/>
                  </a:lnTo>
                  <a:lnTo>
                    <a:pt x="66" y="0"/>
                  </a:lnTo>
                  <a:lnTo>
                    <a:pt x="21" y="74"/>
                  </a:lnTo>
                  <a:lnTo>
                    <a:pt x="34" y="74"/>
                  </a:lnTo>
                  <a:lnTo>
                    <a:pt x="17" y="142"/>
                  </a:lnTo>
                  <a:lnTo>
                    <a:pt x="32" y="135"/>
                  </a:lnTo>
                  <a:lnTo>
                    <a:pt x="38" y="192"/>
                  </a:lnTo>
                  <a:lnTo>
                    <a:pt x="57" y="180"/>
                  </a:lnTo>
                  <a:lnTo>
                    <a:pt x="55" y="214"/>
                  </a:lnTo>
                  <a:lnTo>
                    <a:pt x="68" y="266"/>
                  </a:lnTo>
                  <a:lnTo>
                    <a:pt x="45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7" name="Freeform 228"/>
            <p:cNvSpPr>
              <a:spLocks/>
            </p:cNvSpPr>
            <p:nvPr/>
          </p:nvSpPr>
          <p:spPr bwMode="auto">
            <a:xfrm>
              <a:off x="2014" y="2964"/>
              <a:ext cx="29" cy="116"/>
            </a:xfrm>
            <a:custGeom>
              <a:avLst/>
              <a:gdLst>
                <a:gd name="T0" fmla="*/ 5 w 59"/>
                <a:gd name="T1" fmla="*/ 0 h 232"/>
                <a:gd name="T2" fmla="*/ 0 w 59"/>
                <a:gd name="T3" fmla="*/ 17 h 232"/>
                <a:gd name="T4" fmla="*/ 3 w 59"/>
                <a:gd name="T5" fmla="*/ 22 h 232"/>
                <a:gd name="T6" fmla="*/ 3 w 59"/>
                <a:gd name="T7" fmla="*/ 28 h 232"/>
                <a:gd name="T8" fmla="*/ 9 w 59"/>
                <a:gd name="T9" fmla="*/ 35 h 232"/>
                <a:gd name="T10" fmla="*/ 8 w 59"/>
                <a:gd name="T11" fmla="*/ 40 h 232"/>
                <a:gd name="T12" fmla="*/ 14 w 59"/>
                <a:gd name="T13" fmla="*/ 58 h 232"/>
                <a:gd name="T14" fmla="*/ 12 w 59"/>
                <a:gd name="T15" fmla="*/ 39 h 232"/>
                <a:gd name="T16" fmla="*/ 12 w 59"/>
                <a:gd name="T17" fmla="*/ 31 h 232"/>
                <a:gd name="T18" fmla="*/ 5 w 59"/>
                <a:gd name="T19" fmla="*/ 18 h 232"/>
                <a:gd name="T20" fmla="*/ 4 w 59"/>
                <a:gd name="T21" fmla="*/ 11 h 232"/>
                <a:gd name="T22" fmla="*/ 5 w 59"/>
                <a:gd name="T23" fmla="*/ 0 h 232"/>
                <a:gd name="T24" fmla="*/ 5 w 59"/>
                <a:gd name="T25" fmla="*/ 0 h 2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232"/>
                <a:gd name="T41" fmla="*/ 59 w 59"/>
                <a:gd name="T42" fmla="*/ 232 h 2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232">
                  <a:moveTo>
                    <a:pt x="23" y="0"/>
                  </a:moveTo>
                  <a:lnTo>
                    <a:pt x="0" y="66"/>
                  </a:lnTo>
                  <a:lnTo>
                    <a:pt x="14" y="87"/>
                  </a:lnTo>
                  <a:lnTo>
                    <a:pt x="14" y="112"/>
                  </a:lnTo>
                  <a:lnTo>
                    <a:pt x="37" y="139"/>
                  </a:lnTo>
                  <a:lnTo>
                    <a:pt x="35" y="158"/>
                  </a:lnTo>
                  <a:lnTo>
                    <a:pt x="59" y="232"/>
                  </a:lnTo>
                  <a:lnTo>
                    <a:pt x="48" y="156"/>
                  </a:lnTo>
                  <a:lnTo>
                    <a:pt x="48" y="127"/>
                  </a:lnTo>
                  <a:lnTo>
                    <a:pt x="23" y="70"/>
                  </a:lnTo>
                  <a:lnTo>
                    <a:pt x="18" y="4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8" name="Freeform 229"/>
            <p:cNvSpPr>
              <a:spLocks/>
            </p:cNvSpPr>
            <p:nvPr/>
          </p:nvSpPr>
          <p:spPr bwMode="auto">
            <a:xfrm>
              <a:off x="2101" y="3022"/>
              <a:ext cx="99" cy="23"/>
            </a:xfrm>
            <a:custGeom>
              <a:avLst/>
              <a:gdLst>
                <a:gd name="T0" fmla="*/ 0 w 198"/>
                <a:gd name="T1" fmla="*/ 11 h 45"/>
                <a:gd name="T2" fmla="*/ 24 w 198"/>
                <a:gd name="T3" fmla="*/ 1 h 45"/>
                <a:gd name="T4" fmla="*/ 48 w 198"/>
                <a:gd name="T5" fmla="*/ 0 h 45"/>
                <a:gd name="T6" fmla="*/ 50 w 198"/>
                <a:gd name="T7" fmla="*/ 5 h 45"/>
                <a:gd name="T8" fmla="*/ 17 w 198"/>
                <a:gd name="T9" fmla="*/ 12 h 45"/>
                <a:gd name="T10" fmla="*/ 0 w 198"/>
                <a:gd name="T11" fmla="*/ 11 h 45"/>
                <a:gd name="T12" fmla="*/ 0 w 198"/>
                <a:gd name="T13" fmla="*/ 11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45"/>
                <a:gd name="T23" fmla="*/ 198 w 198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45">
                  <a:moveTo>
                    <a:pt x="0" y="42"/>
                  </a:moveTo>
                  <a:lnTo>
                    <a:pt x="95" y="2"/>
                  </a:lnTo>
                  <a:lnTo>
                    <a:pt x="192" y="0"/>
                  </a:lnTo>
                  <a:lnTo>
                    <a:pt x="198" y="19"/>
                  </a:lnTo>
                  <a:lnTo>
                    <a:pt x="67" y="45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09" name="Freeform 230"/>
            <p:cNvSpPr>
              <a:spLocks/>
            </p:cNvSpPr>
            <p:nvPr/>
          </p:nvSpPr>
          <p:spPr bwMode="auto">
            <a:xfrm>
              <a:off x="2134" y="3137"/>
              <a:ext cx="123" cy="43"/>
            </a:xfrm>
            <a:custGeom>
              <a:avLst/>
              <a:gdLst>
                <a:gd name="T0" fmla="*/ 22 w 245"/>
                <a:gd name="T1" fmla="*/ 12 h 85"/>
                <a:gd name="T2" fmla="*/ 45 w 245"/>
                <a:gd name="T3" fmla="*/ 21 h 85"/>
                <a:gd name="T4" fmla="*/ 62 w 245"/>
                <a:gd name="T5" fmla="*/ 22 h 85"/>
                <a:gd name="T6" fmla="*/ 57 w 245"/>
                <a:gd name="T7" fmla="*/ 19 h 85"/>
                <a:gd name="T8" fmla="*/ 35 w 245"/>
                <a:gd name="T9" fmla="*/ 15 h 85"/>
                <a:gd name="T10" fmla="*/ 0 w 245"/>
                <a:gd name="T11" fmla="*/ 0 h 85"/>
                <a:gd name="T12" fmla="*/ 6 w 245"/>
                <a:gd name="T13" fmla="*/ 8 h 85"/>
                <a:gd name="T14" fmla="*/ 22 w 245"/>
                <a:gd name="T15" fmla="*/ 12 h 85"/>
                <a:gd name="T16" fmla="*/ 22 w 245"/>
                <a:gd name="T17" fmla="*/ 12 h 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5"/>
                <a:gd name="T28" fmla="*/ 0 h 85"/>
                <a:gd name="T29" fmla="*/ 245 w 245"/>
                <a:gd name="T30" fmla="*/ 85 h 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5" h="85">
                  <a:moveTo>
                    <a:pt x="85" y="45"/>
                  </a:moveTo>
                  <a:lnTo>
                    <a:pt x="177" y="83"/>
                  </a:lnTo>
                  <a:lnTo>
                    <a:pt x="245" y="85"/>
                  </a:lnTo>
                  <a:lnTo>
                    <a:pt x="228" y="74"/>
                  </a:lnTo>
                  <a:lnTo>
                    <a:pt x="137" y="57"/>
                  </a:lnTo>
                  <a:lnTo>
                    <a:pt x="0" y="0"/>
                  </a:lnTo>
                  <a:lnTo>
                    <a:pt x="23" y="32"/>
                  </a:lnTo>
                  <a:lnTo>
                    <a:pt x="85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0" name="Freeform 231"/>
            <p:cNvSpPr>
              <a:spLocks/>
            </p:cNvSpPr>
            <p:nvPr/>
          </p:nvSpPr>
          <p:spPr bwMode="auto">
            <a:xfrm>
              <a:off x="1966" y="2995"/>
              <a:ext cx="46" cy="82"/>
            </a:xfrm>
            <a:custGeom>
              <a:avLst/>
              <a:gdLst>
                <a:gd name="T0" fmla="*/ 0 w 92"/>
                <a:gd name="T1" fmla="*/ 24 h 163"/>
                <a:gd name="T2" fmla="*/ 0 w 92"/>
                <a:gd name="T3" fmla="*/ 37 h 163"/>
                <a:gd name="T4" fmla="*/ 11 w 92"/>
                <a:gd name="T5" fmla="*/ 41 h 163"/>
                <a:gd name="T6" fmla="*/ 23 w 92"/>
                <a:gd name="T7" fmla="*/ 38 h 163"/>
                <a:gd name="T8" fmla="*/ 14 w 92"/>
                <a:gd name="T9" fmla="*/ 26 h 163"/>
                <a:gd name="T10" fmla="*/ 13 w 92"/>
                <a:gd name="T11" fmla="*/ 20 h 163"/>
                <a:gd name="T12" fmla="*/ 10 w 92"/>
                <a:gd name="T13" fmla="*/ 0 h 163"/>
                <a:gd name="T14" fmla="*/ 0 w 92"/>
                <a:gd name="T15" fmla="*/ 24 h 163"/>
                <a:gd name="T16" fmla="*/ 0 w 92"/>
                <a:gd name="T17" fmla="*/ 24 h 1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163"/>
                <a:gd name="T29" fmla="*/ 92 w 92"/>
                <a:gd name="T30" fmla="*/ 163 h 1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163">
                  <a:moveTo>
                    <a:pt x="0" y="95"/>
                  </a:moveTo>
                  <a:lnTo>
                    <a:pt x="0" y="146"/>
                  </a:lnTo>
                  <a:lnTo>
                    <a:pt x="44" y="163"/>
                  </a:lnTo>
                  <a:lnTo>
                    <a:pt x="92" y="152"/>
                  </a:lnTo>
                  <a:lnTo>
                    <a:pt x="57" y="102"/>
                  </a:lnTo>
                  <a:lnTo>
                    <a:pt x="52" y="79"/>
                  </a:lnTo>
                  <a:lnTo>
                    <a:pt x="38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1" name="Freeform 232"/>
            <p:cNvSpPr>
              <a:spLocks/>
            </p:cNvSpPr>
            <p:nvPr/>
          </p:nvSpPr>
          <p:spPr bwMode="auto">
            <a:xfrm>
              <a:off x="2009" y="3052"/>
              <a:ext cx="63" cy="62"/>
            </a:xfrm>
            <a:custGeom>
              <a:avLst/>
              <a:gdLst>
                <a:gd name="T0" fmla="*/ 7 w 125"/>
                <a:gd name="T1" fmla="*/ 18 h 123"/>
                <a:gd name="T2" fmla="*/ 10 w 125"/>
                <a:gd name="T3" fmla="*/ 29 h 123"/>
                <a:gd name="T4" fmla="*/ 15 w 125"/>
                <a:gd name="T5" fmla="*/ 31 h 123"/>
                <a:gd name="T6" fmla="*/ 32 w 125"/>
                <a:gd name="T7" fmla="*/ 27 h 123"/>
                <a:gd name="T8" fmla="*/ 16 w 125"/>
                <a:gd name="T9" fmla="*/ 28 h 123"/>
                <a:gd name="T10" fmla="*/ 13 w 125"/>
                <a:gd name="T11" fmla="*/ 20 h 123"/>
                <a:gd name="T12" fmla="*/ 0 w 125"/>
                <a:gd name="T13" fmla="*/ 0 h 123"/>
                <a:gd name="T14" fmla="*/ 7 w 125"/>
                <a:gd name="T15" fmla="*/ 18 h 123"/>
                <a:gd name="T16" fmla="*/ 7 w 125"/>
                <a:gd name="T17" fmla="*/ 18 h 1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5"/>
                <a:gd name="T28" fmla="*/ 0 h 123"/>
                <a:gd name="T29" fmla="*/ 125 w 125"/>
                <a:gd name="T30" fmla="*/ 123 h 1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5" h="123">
                  <a:moveTo>
                    <a:pt x="27" y="72"/>
                  </a:moveTo>
                  <a:lnTo>
                    <a:pt x="40" y="114"/>
                  </a:lnTo>
                  <a:lnTo>
                    <a:pt x="57" y="123"/>
                  </a:lnTo>
                  <a:lnTo>
                    <a:pt x="125" y="108"/>
                  </a:lnTo>
                  <a:lnTo>
                    <a:pt x="61" y="112"/>
                  </a:lnTo>
                  <a:lnTo>
                    <a:pt x="49" y="79"/>
                  </a:lnTo>
                  <a:lnTo>
                    <a:pt x="0" y="0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2" name="Freeform 233"/>
            <p:cNvSpPr>
              <a:spLocks/>
            </p:cNvSpPr>
            <p:nvPr/>
          </p:nvSpPr>
          <p:spPr bwMode="auto">
            <a:xfrm>
              <a:off x="2601" y="3178"/>
              <a:ext cx="681" cy="265"/>
            </a:xfrm>
            <a:custGeom>
              <a:avLst/>
              <a:gdLst>
                <a:gd name="T0" fmla="*/ 320 w 1362"/>
                <a:gd name="T1" fmla="*/ 15 h 530"/>
                <a:gd name="T2" fmla="*/ 286 w 1362"/>
                <a:gd name="T3" fmla="*/ 37 h 530"/>
                <a:gd name="T4" fmla="*/ 257 w 1362"/>
                <a:gd name="T5" fmla="*/ 59 h 530"/>
                <a:gd name="T6" fmla="*/ 184 w 1362"/>
                <a:gd name="T7" fmla="*/ 95 h 530"/>
                <a:gd name="T8" fmla="*/ 118 w 1362"/>
                <a:gd name="T9" fmla="*/ 118 h 530"/>
                <a:gd name="T10" fmla="*/ 43 w 1362"/>
                <a:gd name="T11" fmla="*/ 125 h 530"/>
                <a:gd name="T12" fmla="*/ 0 w 1362"/>
                <a:gd name="T13" fmla="*/ 115 h 530"/>
                <a:gd name="T14" fmla="*/ 50 w 1362"/>
                <a:gd name="T15" fmla="*/ 130 h 530"/>
                <a:gd name="T16" fmla="*/ 110 w 1362"/>
                <a:gd name="T17" fmla="*/ 125 h 530"/>
                <a:gd name="T18" fmla="*/ 85 w 1362"/>
                <a:gd name="T19" fmla="*/ 133 h 530"/>
                <a:gd name="T20" fmla="*/ 120 w 1362"/>
                <a:gd name="T21" fmla="*/ 129 h 530"/>
                <a:gd name="T22" fmla="*/ 169 w 1362"/>
                <a:gd name="T23" fmla="*/ 115 h 530"/>
                <a:gd name="T24" fmla="*/ 207 w 1362"/>
                <a:gd name="T25" fmla="*/ 97 h 530"/>
                <a:gd name="T26" fmla="*/ 173 w 1362"/>
                <a:gd name="T27" fmla="*/ 106 h 530"/>
                <a:gd name="T28" fmla="*/ 254 w 1362"/>
                <a:gd name="T29" fmla="*/ 66 h 530"/>
                <a:gd name="T30" fmla="*/ 317 w 1362"/>
                <a:gd name="T31" fmla="*/ 34 h 530"/>
                <a:gd name="T32" fmla="*/ 341 w 1362"/>
                <a:gd name="T33" fmla="*/ 0 h 530"/>
                <a:gd name="T34" fmla="*/ 320 w 1362"/>
                <a:gd name="T35" fmla="*/ 15 h 530"/>
                <a:gd name="T36" fmla="*/ 320 w 1362"/>
                <a:gd name="T37" fmla="*/ 15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62"/>
                <a:gd name="T58" fmla="*/ 0 h 530"/>
                <a:gd name="T59" fmla="*/ 1362 w 1362"/>
                <a:gd name="T60" fmla="*/ 530 h 5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62" h="530">
                  <a:moveTo>
                    <a:pt x="1278" y="60"/>
                  </a:moveTo>
                  <a:lnTo>
                    <a:pt x="1143" y="150"/>
                  </a:lnTo>
                  <a:lnTo>
                    <a:pt x="1027" y="237"/>
                  </a:lnTo>
                  <a:lnTo>
                    <a:pt x="736" y="380"/>
                  </a:lnTo>
                  <a:lnTo>
                    <a:pt x="474" y="475"/>
                  </a:lnTo>
                  <a:lnTo>
                    <a:pt x="173" y="501"/>
                  </a:lnTo>
                  <a:lnTo>
                    <a:pt x="0" y="460"/>
                  </a:lnTo>
                  <a:lnTo>
                    <a:pt x="200" y="520"/>
                  </a:lnTo>
                  <a:lnTo>
                    <a:pt x="443" y="501"/>
                  </a:lnTo>
                  <a:lnTo>
                    <a:pt x="341" y="530"/>
                  </a:lnTo>
                  <a:lnTo>
                    <a:pt x="480" y="515"/>
                  </a:lnTo>
                  <a:lnTo>
                    <a:pt x="675" y="460"/>
                  </a:lnTo>
                  <a:lnTo>
                    <a:pt x="831" y="391"/>
                  </a:lnTo>
                  <a:lnTo>
                    <a:pt x="692" y="427"/>
                  </a:lnTo>
                  <a:lnTo>
                    <a:pt x="1018" y="264"/>
                  </a:lnTo>
                  <a:lnTo>
                    <a:pt x="1265" y="138"/>
                  </a:lnTo>
                  <a:lnTo>
                    <a:pt x="1362" y="0"/>
                  </a:lnTo>
                  <a:lnTo>
                    <a:pt x="1278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3" name="Freeform 234"/>
            <p:cNvSpPr>
              <a:spLocks/>
            </p:cNvSpPr>
            <p:nvPr/>
          </p:nvSpPr>
          <p:spPr bwMode="auto">
            <a:xfrm>
              <a:off x="3164" y="3052"/>
              <a:ext cx="376" cy="92"/>
            </a:xfrm>
            <a:custGeom>
              <a:avLst/>
              <a:gdLst>
                <a:gd name="T0" fmla="*/ 0 w 753"/>
                <a:gd name="T1" fmla="*/ 0 h 184"/>
                <a:gd name="T2" fmla="*/ 39 w 753"/>
                <a:gd name="T3" fmla="*/ 21 h 184"/>
                <a:gd name="T4" fmla="*/ 65 w 753"/>
                <a:gd name="T5" fmla="*/ 28 h 184"/>
                <a:gd name="T6" fmla="*/ 71 w 753"/>
                <a:gd name="T7" fmla="*/ 22 h 184"/>
                <a:gd name="T8" fmla="*/ 75 w 753"/>
                <a:gd name="T9" fmla="*/ 31 h 184"/>
                <a:gd name="T10" fmla="*/ 98 w 753"/>
                <a:gd name="T11" fmla="*/ 31 h 184"/>
                <a:gd name="T12" fmla="*/ 150 w 753"/>
                <a:gd name="T13" fmla="*/ 29 h 184"/>
                <a:gd name="T14" fmla="*/ 188 w 753"/>
                <a:gd name="T15" fmla="*/ 28 h 184"/>
                <a:gd name="T16" fmla="*/ 150 w 753"/>
                <a:gd name="T17" fmla="*/ 36 h 184"/>
                <a:gd name="T18" fmla="*/ 131 w 753"/>
                <a:gd name="T19" fmla="*/ 42 h 184"/>
                <a:gd name="T20" fmla="*/ 105 w 753"/>
                <a:gd name="T21" fmla="*/ 43 h 184"/>
                <a:gd name="T22" fmla="*/ 89 w 753"/>
                <a:gd name="T23" fmla="*/ 46 h 184"/>
                <a:gd name="T24" fmla="*/ 75 w 753"/>
                <a:gd name="T25" fmla="*/ 43 h 184"/>
                <a:gd name="T26" fmla="*/ 62 w 753"/>
                <a:gd name="T27" fmla="*/ 41 h 184"/>
                <a:gd name="T28" fmla="*/ 47 w 753"/>
                <a:gd name="T29" fmla="*/ 35 h 184"/>
                <a:gd name="T30" fmla="*/ 36 w 753"/>
                <a:gd name="T31" fmla="*/ 29 h 184"/>
                <a:gd name="T32" fmla="*/ 33 w 753"/>
                <a:gd name="T33" fmla="*/ 20 h 184"/>
                <a:gd name="T34" fmla="*/ 5 w 753"/>
                <a:gd name="T35" fmla="*/ 7 h 184"/>
                <a:gd name="T36" fmla="*/ 0 w 753"/>
                <a:gd name="T37" fmla="*/ 0 h 184"/>
                <a:gd name="T38" fmla="*/ 0 w 753"/>
                <a:gd name="T39" fmla="*/ 0 h 1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3"/>
                <a:gd name="T61" fmla="*/ 0 h 184"/>
                <a:gd name="T62" fmla="*/ 753 w 753"/>
                <a:gd name="T63" fmla="*/ 184 h 1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3" h="184">
                  <a:moveTo>
                    <a:pt x="0" y="0"/>
                  </a:moveTo>
                  <a:lnTo>
                    <a:pt x="158" y="81"/>
                  </a:lnTo>
                  <a:lnTo>
                    <a:pt x="260" y="114"/>
                  </a:lnTo>
                  <a:lnTo>
                    <a:pt x="287" y="85"/>
                  </a:lnTo>
                  <a:lnTo>
                    <a:pt x="300" y="127"/>
                  </a:lnTo>
                  <a:lnTo>
                    <a:pt x="394" y="127"/>
                  </a:lnTo>
                  <a:lnTo>
                    <a:pt x="603" y="118"/>
                  </a:lnTo>
                  <a:lnTo>
                    <a:pt x="753" y="114"/>
                  </a:lnTo>
                  <a:lnTo>
                    <a:pt x="603" y="142"/>
                  </a:lnTo>
                  <a:lnTo>
                    <a:pt x="525" y="165"/>
                  </a:lnTo>
                  <a:lnTo>
                    <a:pt x="422" y="171"/>
                  </a:lnTo>
                  <a:lnTo>
                    <a:pt x="357" y="184"/>
                  </a:lnTo>
                  <a:lnTo>
                    <a:pt x="302" y="169"/>
                  </a:lnTo>
                  <a:lnTo>
                    <a:pt x="251" y="161"/>
                  </a:lnTo>
                  <a:lnTo>
                    <a:pt x="190" y="137"/>
                  </a:lnTo>
                  <a:lnTo>
                    <a:pt x="144" y="119"/>
                  </a:lnTo>
                  <a:lnTo>
                    <a:pt x="135" y="78"/>
                  </a:lnTo>
                  <a:lnTo>
                    <a:pt x="21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4" name="Freeform 235"/>
            <p:cNvSpPr>
              <a:spLocks/>
            </p:cNvSpPr>
            <p:nvPr/>
          </p:nvSpPr>
          <p:spPr bwMode="auto">
            <a:xfrm>
              <a:off x="3171" y="3009"/>
              <a:ext cx="128" cy="81"/>
            </a:xfrm>
            <a:custGeom>
              <a:avLst/>
              <a:gdLst>
                <a:gd name="T0" fmla="*/ 64 w 257"/>
                <a:gd name="T1" fmla="*/ 35 h 162"/>
                <a:gd name="T2" fmla="*/ 25 w 257"/>
                <a:gd name="T3" fmla="*/ 24 h 162"/>
                <a:gd name="T4" fmla="*/ 25 w 257"/>
                <a:gd name="T5" fmla="*/ 41 h 162"/>
                <a:gd name="T6" fmla="*/ 0 w 257"/>
                <a:gd name="T7" fmla="*/ 24 h 162"/>
                <a:gd name="T8" fmla="*/ 0 w 257"/>
                <a:gd name="T9" fmla="*/ 17 h 162"/>
                <a:gd name="T10" fmla="*/ 22 w 257"/>
                <a:gd name="T11" fmla="*/ 3 h 162"/>
                <a:gd name="T12" fmla="*/ 35 w 257"/>
                <a:gd name="T13" fmla="*/ 0 h 162"/>
                <a:gd name="T14" fmla="*/ 16 w 257"/>
                <a:gd name="T15" fmla="*/ 13 h 162"/>
                <a:gd name="T16" fmla="*/ 64 w 257"/>
                <a:gd name="T17" fmla="*/ 35 h 162"/>
                <a:gd name="T18" fmla="*/ 64 w 257"/>
                <a:gd name="T19" fmla="*/ 35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7"/>
                <a:gd name="T31" fmla="*/ 0 h 162"/>
                <a:gd name="T32" fmla="*/ 257 w 257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7" h="162">
                  <a:moveTo>
                    <a:pt x="257" y="139"/>
                  </a:moveTo>
                  <a:lnTo>
                    <a:pt x="101" y="99"/>
                  </a:lnTo>
                  <a:lnTo>
                    <a:pt x="103" y="162"/>
                  </a:lnTo>
                  <a:lnTo>
                    <a:pt x="0" y="99"/>
                  </a:lnTo>
                  <a:lnTo>
                    <a:pt x="0" y="67"/>
                  </a:lnTo>
                  <a:lnTo>
                    <a:pt x="88" y="10"/>
                  </a:lnTo>
                  <a:lnTo>
                    <a:pt x="143" y="0"/>
                  </a:lnTo>
                  <a:lnTo>
                    <a:pt x="65" y="55"/>
                  </a:lnTo>
                  <a:lnTo>
                    <a:pt x="257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5" name="Freeform 236"/>
            <p:cNvSpPr>
              <a:spLocks/>
            </p:cNvSpPr>
            <p:nvPr/>
          </p:nvSpPr>
          <p:spPr bwMode="auto">
            <a:xfrm>
              <a:off x="3192" y="2996"/>
              <a:ext cx="153" cy="39"/>
            </a:xfrm>
            <a:custGeom>
              <a:avLst/>
              <a:gdLst>
                <a:gd name="T0" fmla="*/ 19 w 306"/>
                <a:gd name="T1" fmla="*/ 10 h 78"/>
                <a:gd name="T2" fmla="*/ 44 w 306"/>
                <a:gd name="T3" fmla="*/ 14 h 78"/>
                <a:gd name="T4" fmla="*/ 63 w 306"/>
                <a:gd name="T5" fmla="*/ 10 h 78"/>
                <a:gd name="T6" fmla="*/ 77 w 306"/>
                <a:gd name="T7" fmla="*/ 3 h 78"/>
                <a:gd name="T8" fmla="*/ 51 w 306"/>
                <a:gd name="T9" fmla="*/ 9 h 78"/>
                <a:gd name="T10" fmla="*/ 44 w 306"/>
                <a:gd name="T11" fmla="*/ 0 h 78"/>
                <a:gd name="T12" fmla="*/ 23 w 306"/>
                <a:gd name="T13" fmla="*/ 5 h 78"/>
                <a:gd name="T14" fmla="*/ 12 w 306"/>
                <a:gd name="T15" fmla="*/ 6 h 78"/>
                <a:gd name="T16" fmla="*/ 0 w 306"/>
                <a:gd name="T17" fmla="*/ 20 h 78"/>
                <a:gd name="T18" fmla="*/ 19 w 306"/>
                <a:gd name="T19" fmla="*/ 10 h 78"/>
                <a:gd name="T20" fmla="*/ 19 w 306"/>
                <a:gd name="T21" fmla="*/ 10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6"/>
                <a:gd name="T34" fmla="*/ 0 h 78"/>
                <a:gd name="T35" fmla="*/ 306 w 306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6" h="78">
                  <a:moveTo>
                    <a:pt x="78" y="40"/>
                  </a:moveTo>
                  <a:lnTo>
                    <a:pt x="177" y="59"/>
                  </a:lnTo>
                  <a:lnTo>
                    <a:pt x="255" y="37"/>
                  </a:lnTo>
                  <a:lnTo>
                    <a:pt x="306" y="14"/>
                  </a:lnTo>
                  <a:lnTo>
                    <a:pt x="205" y="33"/>
                  </a:lnTo>
                  <a:lnTo>
                    <a:pt x="177" y="0"/>
                  </a:lnTo>
                  <a:lnTo>
                    <a:pt x="93" y="19"/>
                  </a:lnTo>
                  <a:lnTo>
                    <a:pt x="48" y="27"/>
                  </a:lnTo>
                  <a:lnTo>
                    <a:pt x="0" y="78"/>
                  </a:lnTo>
                  <a:lnTo>
                    <a:pt x="78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6" name="Freeform 237"/>
            <p:cNvSpPr>
              <a:spLocks/>
            </p:cNvSpPr>
            <p:nvPr/>
          </p:nvSpPr>
          <p:spPr bwMode="auto">
            <a:xfrm>
              <a:off x="3257" y="2928"/>
              <a:ext cx="162" cy="45"/>
            </a:xfrm>
            <a:custGeom>
              <a:avLst/>
              <a:gdLst>
                <a:gd name="T0" fmla="*/ 22 w 324"/>
                <a:gd name="T1" fmla="*/ 23 h 90"/>
                <a:gd name="T2" fmla="*/ 46 w 324"/>
                <a:gd name="T3" fmla="*/ 17 h 90"/>
                <a:gd name="T4" fmla="*/ 62 w 324"/>
                <a:gd name="T5" fmla="*/ 18 h 90"/>
                <a:gd name="T6" fmla="*/ 81 w 324"/>
                <a:gd name="T7" fmla="*/ 22 h 90"/>
                <a:gd name="T8" fmla="*/ 73 w 324"/>
                <a:gd name="T9" fmla="*/ 17 h 90"/>
                <a:gd name="T10" fmla="*/ 43 w 324"/>
                <a:gd name="T11" fmla="*/ 12 h 90"/>
                <a:gd name="T12" fmla="*/ 31 w 324"/>
                <a:gd name="T13" fmla="*/ 19 h 90"/>
                <a:gd name="T14" fmla="*/ 19 w 324"/>
                <a:gd name="T15" fmla="*/ 17 h 90"/>
                <a:gd name="T16" fmla="*/ 9 w 324"/>
                <a:gd name="T17" fmla="*/ 3 h 90"/>
                <a:gd name="T18" fmla="*/ 0 w 324"/>
                <a:gd name="T19" fmla="*/ 0 h 90"/>
                <a:gd name="T20" fmla="*/ 13 w 324"/>
                <a:gd name="T21" fmla="*/ 15 h 90"/>
                <a:gd name="T22" fmla="*/ 22 w 324"/>
                <a:gd name="T23" fmla="*/ 23 h 90"/>
                <a:gd name="T24" fmla="*/ 22 w 324"/>
                <a:gd name="T25" fmla="*/ 23 h 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4"/>
                <a:gd name="T40" fmla="*/ 0 h 90"/>
                <a:gd name="T41" fmla="*/ 324 w 324"/>
                <a:gd name="T42" fmla="*/ 90 h 9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4" h="90">
                  <a:moveTo>
                    <a:pt x="88" y="90"/>
                  </a:moveTo>
                  <a:lnTo>
                    <a:pt x="185" y="65"/>
                  </a:lnTo>
                  <a:lnTo>
                    <a:pt x="249" y="71"/>
                  </a:lnTo>
                  <a:lnTo>
                    <a:pt x="324" y="88"/>
                  </a:lnTo>
                  <a:lnTo>
                    <a:pt x="291" y="65"/>
                  </a:lnTo>
                  <a:lnTo>
                    <a:pt x="175" y="50"/>
                  </a:lnTo>
                  <a:lnTo>
                    <a:pt x="124" y="75"/>
                  </a:lnTo>
                  <a:lnTo>
                    <a:pt x="73" y="65"/>
                  </a:lnTo>
                  <a:lnTo>
                    <a:pt x="33" y="14"/>
                  </a:lnTo>
                  <a:lnTo>
                    <a:pt x="0" y="0"/>
                  </a:lnTo>
                  <a:lnTo>
                    <a:pt x="55" y="61"/>
                  </a:lnTo>
                  <a:lnTo>
                    <a:pt x="88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7" name="Freeform 238"/>
            <p:cNvSpPr>
              <a:spLocks/>
            </p:cNvSpPr>
            <p:nvPr/>
          </p:nvSpPr>
          <p:spPr bwMode="auto">
            <a:xfrm>
              <a:off x="2978" y="2961"/>
              <a:ext cx="307" cy="196"/>
            </a:xfrm>
            <a:custGeom>
              <a:avLst/>
              <a:gdLst>
                <a:gd name="T0" fmla="*/ 154 w 614"/>
                <a:gd name="T1" fmla="*/ 19 h 394"/>
                <a:gd name="T2" fmla="*/ 149 w 614"/>
                <a:gd name="T3" fmla="*/ 6 h 394"/>
                <a:gd name="T4" fmla="*/ 141 w 614"/>
                <a:gd name="T5" fmla="*/ 0 h 394"/>
                <a:gd name="T6" fmla="*/ 131 w 614"/>
                <a:gd name="T7" fmla="*/ 12 h 394"/>
                <a:gd name="T8" fmla="*/ 108 w 614"/>
                <a:gd name="T9" fmla="*/ 24 h 394"/>
                <a:gd name="T10" fmla="*/ 65 w 614"/>
                <a:gd name="T11" fmla="*/ 59 h 394"/>
                <a:gd name="T12" fmla="*/ 0 w 614"/>
                <a:gd name="T13" fmla="*/ 98 h 394"/>
                <a:gd name="T14" fmla="*/ 63 w 614"/>
                <a:gd name="T15" fmla="*/ 65 h 394"/>
                <a:gd name="T16" fmla="*/ 95 w 614"/>
                <a:gd name="T17" fmla="*/ 40 h 394"/>
                <a:gd name="T18" fmla="*/ 132 w 614"/>
                <a:gd name="T19" fmla="*/ 16 h 394"/>
                <a:gd name="T20" fmla="*/ 143 w 614"/>
                <a:gd name="T21" fmla="*/ 4 h 394"/>
                <a:gd name="T22" fmla="*/ 154 w 614"/>
                <a:gd name="T23" fmla="*/ 19 h 394"/>
                <a:gd name="T24" fmla="*/ 154 w 614"/>
                <a:gd name="T25" fmla="*/ 19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14"/>
                <a:gd name="T40" fmla="*/ 0 h 394"/>
                <a:gd name="T41" fmla="*/ 614 w 614"/>
                <a:gd name="T42" fmla="*/ 394 h 3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14" h="394">
                  <a:moveTo>
                    <a:pt x="614" y="78"/>
                  </a:moveTo>
                  <a:lnTo>
                    <a:pt x="595" y="25"/>
                  </a:lnTo>
                  <a:lnTo>
                    <a:pt x="563" y="0"/>
                  </a:lnTo>
                  <a:lnTo>
                    <a:pt x="521" y="48"/>
                  </a:lnTo>
                  <a:lnTo>
                    <a:pt x="432" y="99"/>
                  </a:lnTo>
                  <a:lnTo>
                    <a:pt x="257" y="238"/>
                  </a:lnTo>
                  <a:lnTo>
                    <a:pt x="0" y="394"/>
                  </a:lnTo>
                  <a:lnTo>
                    <a:pt x="255" y="261"/>
                  </a:lnTo>
                  <a:lnTo>
                    <a:pt x="381" y="162"/>
                  </a:lnTo>
                  <a:lnTo>
                    <a:pt x="525" y="65"/>
                  </a:lnTo>
                  <a:lnTo>
                    <a:pt x="571" y="19"/>
                  </a:lnTo>
                  <a:lnTo>
                    <a:pt x="614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8" name="Freeform 239"/>
            <p:cNvSpPr>
              <a:spLocks/>
            </p:cNvSpPr>
            <p:nvPr/>
          </p:nvSpPr>
          <p:spPr bwMode="auto">
            <a:xfrm>
              <a:off x="3273" y="2942"/>
              <a:ext cx="36" cy="58"/>
            </a:xfrm>
            <a:custGeom>
              <a:avLst/>
              <a:gdLst>
                <a:gd name="T0" fmla="*/ 8 w 72"/>
                <a:gd name="T1" fmla="*/ 12 h 118"/>
                <a:gd name="T2" fmla="*/ 18 w 72"/>
                <a:gd name="T3" fmla="*/ 29 h 118"/>
                <a:gd name="T4" fmla="*/ 13 w 72"/>
                <a:gd name="T5" fmla="*/ 12 h 118"/>
                <a:gd name="T6" fmla="*/ 0 w 72"/>
                <a:gd name="T7" fmla="*/ 0 h 118"/>
                <a:gd name="T8" fmla="*/ 8 w 72"/>
                <a:gd name="T9" fmla="*/ 12 h 118"/>
                <a:gd name="T10" fmla="*/ 8 w 72"/>
                <a:gd name="T11" fmla="*/ 12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118"/>
                <a:gd name="T20" fmla="*/ 72 w 72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118">
                  <a:moveTo>
                    <a:pt x="32" y="51"/>
                  </a:moveTo>
                  <a:lnTo>
                    <a:pt x="72" y="118"/>
                  </a:lnTo>
                  <a:lnTo>
                    <a:pt x="55" y="51"/>
                  </a:lnTo>
                  <a:lnTo>
                    <a:pt x="0" y="0"/>
                  </a:lnTo>
                  <a:lnTo>
                    <a:pt x="3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9" name="Freeform 240"/>
            <p:cNvSpPr>
              <a:spLocks/>
            </p:cNvSpPr>
            <p:nvPr/>
          </p:nvSpPr>
          <p:spPr bwMode="auto">
            <a:xfrm>
              <a:off x="3103" y="2822"/>
              <a:ext cx="237" cy="124"/>
            </a:xfrm>
            <a:custGeom>
              <a:avLst/>
              <a:gdLst>
                <a:gd name="T0" fmla="*/ 119 w 474"/>
                <a:gd name="T1" fmla="*/ 6 h 249"/>
                <a:gd name="T2" fmla="*/ 97 w 474"/>
                <a:gd name="T3" fmla="*/ 2 h 249"/>
                <a:gd name="T4" fmla="*/ 81 w 474"/>
                <a:gd name="T5" fmla="*/ 5 h 249"/>
                <a:gd name="T6" fmla="*/ 61 w 474"/>
                <a:gd name="T7" fmla="*/ 5 h 249"/>
                <a:gd name="T8" fmla="*/ 38 w 474"/>
                <a:gd name="T9" fmla="*/ 11 h 249"/>
                <a:gd name="T10" fmla="*/ 26 w 474"/>
                <a:gd name="T11" fmla="*/ 21 h 249"/>
                <a:gd name="T12" fmla="*/ 18 w 474"/>
                <a:gd name="T13" fmla="*/ 39 h 249"/>
                <a:gd name="T14" fmla="*/ 9 w 474"/>
                <a:gd name="T15" fmla="*/ 51 h 249"/>
                <a:gd name="T16" fmla="*/ 4 w 474"/>
                <a:gd name="T17" fmla="*/ 61 h 249"/>
                <a:gd name="T18" fmla="*/ 0 w 474"/>
                <a:gd name="T19" fmla="*/ 62 h 249"/>
                <a:gd name="T20" fmla="*/ 10 w 474"/>
                <a:gd name="T21" fmla="*/ 42 h 249"/>
                <a:gd name="T22" fmla="*/ 23 w 474"/>
                <a:gd name="T23" fmla="*/ 20 h 249"/>
                <a:gd name="T24" fmla="*/ 38 w 474"/>
                <a:gd name="T25" fmla="*/ 7 h 249"/>
                <a:gd name="T26" fmla="*/ 66 w 474"/>
                <a:gd name="T27" fmla="*/ 0 h 249"/>
                <a:gd name="T28" fmla="*/ 85 w 474"/>
                <a:gd name="T29" fmla="*/ 0 h 249"/>
                <a:gd name="T30" fmla="*/ 98 w 474"/>
                <a:gd name="T31" fmla="*/ 0 h 249"/>
                <a:gd name="T32" fmla="*/ 119 w 474"/>
                <a:gd name="T33" fmla="*/ 6 h 249"/>
                <a:gd name="T34" fmla="*/ 119 w 474"/>
                <a:gd name="T35" fmla="*/ 6 h 2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74"/>
                <a:gd name="T55" fmla="*/ 0 h 249"/>
                <a:gd name="T56" fmla="*/ 474 w 474"/>
                <a:gd name="T57" fmla="*/ 249 h 24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74" h="249">
                  <a:moveTo>
                    <a:pt x="474" y="24"/>
                  </a:moveTo>
                  <a:lnTo>
                    <a:pt x="388" y="9"/>
                  </a:lnTo>
                  <a:lnTo>
                    <a:pt x="322" y="22"/>
                  </a:lnTo>
                  <a:lnTo>
                    <a:pt x="247" y="22"/>
                  </a:lnTo>
                  <a:lnTo>
                    <a:pt x="149" y="45"/>
                  </a:lnTo>
                  <a:lnTo>
                    <a:pt x="103" y="87"/>
                  </a:lnTo>
                  <a:lnTo>
                    <a:pt x="69" y="157"/>
                  </a:lnTo>
                  <a:lnTo>
                    <a:pt x="33" y="207"/>
                  </a:lnTo>
                  <a:lnTo>
                    <a:pt x="16" y="245"/>
                  </a:lnTo>
                  <a:lnTo>
                    <a:pt x="0" y="249"/>
                  </a:lnTo>
                  <a:lnTo>
                    <a:pt x="38" y="171"/>
                  </a:lnTo>
                  <a:lnTo>
                    <a:pt x="90" y="81"/>
                  </a:lnTo>
                  <a:lnTo>
                    <a:pt x="149" y="28"/>
                  </a:lnTo>
                  <a:lnTo>
                    <a:pt x="261" y="3"/>
                  </a:lnTo>
                  <a:lnTo>
                    <a:pt x="339" y="3"/>
                  </a:lnTo>
                  <a:lnTo>
                    <a:pt x="392" y="0"/>
                  </a:lnTo>
                  <a:lnTo>
                    <a:pt x="47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0" name="Freeform 241"/>
            <p:cNvSpPr>
              <a:spLocks/>
            </p:cNvSpPr>
            <p:nvPr/>
          </p:nvSpPr>
          <p:spPr bwMode="auto">
            <a:xfrm>
              <a:off x="3137" y="2870"/>
              <a:ext cx="75" cy="66"/>
            </a:xfrm>
            <a:custGeom>
              <a:avLst/>
              <a:gdLst>
                <a:gd name="T0" fmla="*/ 22 w 150"/>
                <a:gd name="T1" fmla="*/ 28 h 132"/>
                <a:gd name="T2" fmla="*/ 24 w 150"/>
                <a:gd name="T3" fmla="*/ 18 h 132"/>
                <a:gd name="T4" fmla="*/ 38 w 150"/>
                <a:gd name="T5" fmla="*/ 10 h 132"/>
                <a:gd name="T6" fmla="*/ 24 w 150"/>
                <a:gd name="T7" fmla="*/ 0 h 132"/>
                <a:gd name="T8" fmla="*/ 29 w 150"/>
                <a:gd name="T9" fmla="*/ 9 h 132"/>
                <a:gd name="T10" fmla="*/ 21 w 150"/>
                <a:gd name="T11" fmla="*/ 13 h 132"/>
                <a:gd name="T12" fmla="*/ 9 w 150"/>
                <a:gd name="T13" fmla="*/ 26 h 132"/>
                <a:gd name="T14" fmla="*/ 0 w 150"/>
                <a:gd name="T15" fmla="*/ 29 h 132"/>
                <a:gd name="T16" fmla="*/ 6 w 150"/>
                <a:gd name="T17" fmla="*/ 33 h 132"/>
                <a:gd name="T18" fmla="*/ 22 w 150"/>
                <a:gd name="T19" fmla="*/ 28 h 132"/>
                <a:gd name="T20" fmla="*/ 22 w 150"/>
                <a:gd name="T21" fmla="*/ 28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0"/>
                <a:gd name="T34" fmla="*/ 0 h 132"/>
                <a:gd name="T35" fmla="*/ 150 w 150"/>
                <a:gd name="T36" fmla="*/ 132 h 1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0" h="132">
                  <a:moveTo>
                    <a:pt x="89" y="113"/>
                  </a:moveTo>
                  <a:lnTo>
                    <a:pt x="99" y="75"/>
                  </a:lnTo>
                  <a:lnTo>
                    <a:pt x="150" y="42"/>
                  </a:lnTo>
                  <a:lnTo>
                    <a:pt x="99" y="0"/>
                  </a:lnTo>
                  <a:lnTo>
                    <a:pt x="118" y="37"/>
                  </a:lnTo>
                  <a:lnTo>
                    <a:pt x="85" y="52"/>
                  </a:lnTo>
                  <a:lnTo>
                    <a:pt x="38" y="107"/>
                  </a:lnTo>
                  <a:lnTo>
                    <a:pt x="0" y="116"/>
                  </a:lnTo>
                  <a:lnTo>
                    <a:pt x="24" y="132"/>
                  </a:lnTo>
                  <a:lnTo>
                    <a:pt x="89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1" name="Freeform 242"/>
            <p:cNvSpPr>
              <a:spLocks/>
            </p:cNvSpPr>
            <p:nvPr/>
          </p:nvSpPr>
          <p:spPr bwMode="auto">
            <a:xfrm>
              <a:off x="3333" y="2830"/>
              <a:ext cx="65" cy="79"/>
            </a:xfrm>
            <a:custGeom>
              <a:avLst/>
              <a:gdLst>
                <a:gd name="T0" fmla="*/ 16 w 130"/>
                <a:gd name="T1" fmla="*/ 0 h 157"/>
                <a:gd name="T2" fmla="*/ 0 w 130"/>
                <a:gd name="T3" fmla="*/ 2 h 157"/>
                <a:gd name="T4" fmla="*/ 14 w 130"/>
                <a:gd name="T5" fmla="*/ 13 h 157"/>
                <a:gd name="T6" fmla="*/ 33 w 130"/>
                <a:gd name="T7" fmla="*/ 40 h 157"/>
                <a:gd name="T8" fmla="*/ 26 w 130"/>
                <a:gd name="T9" fmla="*/ 6 h 157"/>
                <a:gd name="T10" fmla="*/ 16 w 130"/>
                <a:gd name="T11" fmla="*/ 0 h 157"/>
                <a:gd name="T12" fmla="*/ 16 w 130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0"/>
                <a:gd name="T22" fmla="*/ 0 h 157"/>
                <a:gd name="T23" fmla="*/ 130 w 13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0" h="157">
                  <a:moveTo>
                    <a:pt x="65" y="0"/>
                  </a:moveTo>
                  <a:lnTo>
                    <a:pt x="0" y="5"/>
                  </a:lnTo>
                  <a:lnTo>
                    <a:pt x="57" y="51"/>
                  </a:lnTo>
                  <a:lnTo>
                    <a:pt x="130" y="157"/>
                  </a:lnTo>
                  <a:lnTo>
                    <a:pt x="107" y="2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2" name="Freeform 243"/>
            <p:cNvSpPr>
              <a:spLocks/>
            </p:cNvSpPr>
            <p:nvPr/>
          </p:nvSpPr>
          <p:spPr bwMode="auto">
            <a:xfrm>
              <a:off x="3289" y="2910"/>
              <a:ext cx="60" cy="55"/>
            </a:xfrm>
            <a:custGeom>
              <a:avLst/>
              <a:gdLst>
                <a:gd name="T0" fmla="*/ 24 w 122"/>
                <a:gd name="T1" fmla="*/ 0 h 111"/>
                <a:gd name="T2" fmla="*/ 23 w 122"/>
                <a:gd name="T3" fmla="*/ 14 h 111"/>
                <a:gd name="T4" fmla="*/ 10 w 122"/>
                <a:gd name="T5" fmla="*/ 22 h 111"/>
                <a:gd name="T6" fmla="*/ 0 w 122"/>
                <a:gd name="T7" fmla="*/ 23 h 111"/>
                <a:gd name="T8" fmla="*/ 2 w 122"/>
                <a:gd name="T9" fmla="*/ 27 h 111"/>
                <a:gd name="T10" fmla="*/ 23 w 122"/>
                <a:gd name="T11" fmla="*/ 20 h 111"/>
                <a:gd name="T12" fmla="*/ 30 w 122"/>
                <a:gd name="T13" fmla="*/ 12 h 111"/>
                <a:gd name="T14" fmla="*/ 24 w 122"/>
                <a:gd name="T15" fmla="*/ 0 h 111"/>
                <a:gd name="T16" fmla="*/ 24 w 122"/>
                <a:gd name="T17" fmla="*/ 0 h 1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"/>
                <a:gd name="T28" fmla="*/ 0 h 111"/>
                <a:gd name="T29" fmla="*/ 122 w 122"/>
                <a:gd name="T30" fmla="*/ 111 h 1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" h="111">
                  <a:moveTo>
                    <a:pt x="99" y="0"/>
                  </a:moveTo>
                  <a:lnTo>
                    <a:pt x="93" y="59"/>
                  </a:lnTo>
                  <a:lnTo>
                    <a:pt x="42" y="88"/>
                  </a:lnTo>
                  <a:lnTo>
                    <a:pt x="0" y="95"/>
                  </a:lnTo>
                  <a:lnTo>
                    <a:pt x="10" y="111"/>
                  </a:lnTo>
                  <a:lnTo>
                    <a:pt x="95" y="82"/>
                  </a:lnTo>
                  <a:lnTo>
                    <a:pt x="122" y="5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3" name="Freeform 244"/>
            <p:cNvSpPr>
              <a:spLocks/>
            </p:cNvSpPr>
            <p:nvPr/>
          </p:nvSpPr>
          <p:spPr bwMode="auto">
            <a:xfrm>
              <a:off x="3190" y="2828"/>
              <a:ext cx="92" cy="72"/>
            </a:xfrm>
            <a:custGeom>
              <a:avLst/>
              <a:gdLst>
                <a:gd name="T0" fmla="*/ 10 w 185"/>
                <a:gd name="T1" fmla="*/ 32 h 142"/>
                <a:gd name="T2" fmla="*/ 22 w 185"/>
                <a:gd name="T3" fmla="*/ 22 h 142"/>
                <a:gd name="T4" fmla="*/ 30 w 185"/>
                <a:gd name="T5" fmla="*/ 10 h 142"/>
                <a:gd name="T6" fmla="*/ 46 w 185"/>
                <a:gd name="T7" fmla="*/ 0 h 142"/>
                <a:gd name="T8" fmla="*/ 35 w 185"/>
                <a:gd name="T9" fmla="*/ 2 h 142"/>
                <a:gd name="T10" fmla="*/ 25 w 185"/>
                <a:gd name="T11" fmla="*/ 12 h 142"/>
                <a:gd name="T12" fmla="*/ 17 w 185"/>
                <a:gd name="T13" fmla="*/ 22 h 142"/>
                <a:gd name="T14" fmla="*/ 8 w 185"/>
                <a:gd name="T15" fmla="*/ 31 h 142"/>
                <a:gd name="T16" fmla="*/ 0 w 185"/>
                <a:gd name="T17" fmla="*/ 37 h 142"/>
                <a:gd name="T18" fmla="*/ 10 w 185"/>
                <a:gd name="T19" fmla="*/ 32 h 142"/>
                <a:gd name="T20" fmla="*/ 10 w 185"/>
                <a:gd name="T21" fmla="*/ 32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5"/>
                <a:gd name="T34" fmla="*/ 0 h 142"/>
                <a:gd name="T35" fmla="*/ 185 w 185"/>
                <a:gd name="T36" fmla="*/ 142 h 14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5" h="142">
                  <a:moveTo>
                    <a:pt x="42" y="125"/>
                  </a:moveTo>
                  <a:lnTo>
                    <a:pt x="88" y="87"/>
                  </a:lnTo>
                  <a:lnTo>
                    <a:pt x="120" y="40"/>
                  </a:lnTo>
                  <a:lnTo>
                    <a:pt x="185" y="0"/>
                  </a:lnTo>
                  <a:lnTo>
                    <a:pt x="141" y="6"/>
                  </a:lnTo>
                  <a:lnTo>
                    <a:pt x="101" y="47"/>
                  </a:lnTo>
                  <a:lnTo>
                    <a:pt x="71" y="87"/>
                  </a:lnTo>
                  <a:lnTo>
                    <a:pt x="33" y="120"/>
                  </a:lnTo>
                  <a:lnTo>
                    <a:pt x="0" y="142"/>
                  </a:lnTo>
                  <a:lnTo>
                    <a:pt x="42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4" name="Freeform 245"/>
            <p:cNvSpPr>
              <a:spLocks/>
            </p:cNvSpPr>
            <p:nvPr/>
          </p:nvSpPr>
          <p:spPr bwMode="auto">
            <a:xfrm>
              <a:off x="3187" y="2891"/>
              <a:ext cx="48" cy="33"/>
            </a:xfrm>
            <a:custGeom>
              <a:avLst/>
              <a:gdLst>
                <a:gd name="T0" fmla="*/ 3 w 97"/>
                <a:gd name="T1" fmla="*/ 10 h 67"/>
                <a:gd name="T2" fmla="*/ 10 w 97"/>
                <a:gd name="T3" fmla="*/ 6 h 67"/>
                <a:gd name="T4" fmla="*/ 19 w 97"/>
                <a:gd name="T5" fmla="*/ 8 h 67"/>
                <a:gd name="T6" fmla="*/ 19 w 97"/>
                <a:gd name="T7" fmla="*/ 10 h 67"/>
                <a:gd name="T8" fmla="*/ 12 w 97"/>
                <a:gd name="T9" fmla="*/ 13 h 67"/>
                <a:gd name="T10" fmla="*/ 4 w 97"/>
                <a:gd name="T11" fmla="*/ 14 h 67"/>
                <a:gd name="T12" fmla="*/ 0 w 97"/>
                <a:gd name="T13" fmla="*/ 12 h 67"/>
                <a:gd name="T14" fmla="*/ 1 w 97"/>
                <a:gd name="T15" fmla="*/ 15 h 67"/>
                <a:gd name="T16" fmla="*/ 5 w 97"/>
                <a:gd name="T17" fmla="*/ 16 h 67"/>
                <a:gd name="T18" fmla="*/ 19 w 97"/>
                <a:gd name="T19" fmla="*/ 12 h 67"/>
                <a:gd name="T20" fmla="*/ 24 w 97"/>
                <a:gd name="T21" fmla="*/ 10 h 67"/>
                <a:gd name="T22" fmla="*/ 19 w 97"/>
                <a:gd name="T23" fmla="*/ 6 h 67"/>
                <a:gd name="T24" fmla="*/ 12 w 97"/>
                <a:gd name="T25" fmla="*/ 4 h 67"/>
                <a:gd name="T26" fmla="*/ 11 w 97"/>
                <a:gd name="T27" fmla="*/ 0 h 67"/>
                <a:gd name="T28" fmla="*/ 6 w 97"/>
                <a:gd name="T29" fmla="*/ 6 h 67"/>
                <a:gd name="T30" fmla="*/ 1 w 97"/>
                <a:gd name="T31" fmla="*/ 9 h 67"/>
                <a:gd name="T32" fmla="*/ 3 w 97"/>
                <a:gd name="T33" fmla="*/ 10 h 67"/>
                <a:gd name="T34" fmla="*/ 3 w 97"/>
                <a:gd name="T35" fmla="*/ 10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7"/>
                <a:gd name="T55" fmla="*/ 0 h 67"/>
                <a:gd name="T56" fmla="*/ 97 w 97"/>
                <a:gd name="T57" fmla="*/ 67 h 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7" h="67">
                  <a:moveTo>
                    <a:pt x="15" y="40"/>
                  </a:moveTo>
                  <a:lnTo>
                    <a:pt x="41" y="27"/>
                  </a:lnTo>
                  <a:lnTo>
                    <a:pt x="78" y="35"/>
                  </a:lnTo>
                  <a:lnTo>
                    <a:pt x="78" y="40"/>
                  </a:lnTo>
                  <a:lnTo>
                    <a:pt x="51" y="52"/>
                  </a:lnTo>
                  <a:lnTo>
                    <a:pt x="19" y="57"/>
                  </a:lnTo>
                  <a:lnTo>
                    <a:pt x="0" y="50"/>
                  </a:lnTo>
                  <a:lnTo>
                    <a:pt x="5" y="61"/>
                  </a:lnTo>
                  <a:lnTo>
                    <a:pt x="22" y="67"/>
                  </a:lnTo>
                  <a:lnTo>
                    <a:pt x="78" y="50"/>
                  </a:lnTo>
                  <a:lnTo>
                    <a:pt x="97" y="42"/>
                  </a:lnTo>
                  <a:lnTo>
                    <a:pt x="79" y="27"/>
                  </a:lnTo>
                  <a:lnTo>
                    <a:pt x="51" y="17"/>
                  </a:lnTo>
                  <a:lnTo>
                    <a:pt x="45" y="0"/>
                  </a:lnTo>
                  <a:lnTo>
                    <a:pt x="26" y="27"/>
                  </a:lnTo>
                  <a:lnTo>
                    <a:pt x="5" y="36"/>
                  </a:lnTo>
                  <a:lnTo>
                    <a:pt x="15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5" name="Freeform 246"/>
            <p:cNvSpPr>
              <a:spLocks/>
            </p:cNvSpPr>
            <p:nvPr/>
          </p:nvSpPr>
          <p:spPr bwMode="auto">
            <a:xfrm>
              <a:off x="3096" y="2923"/>
              <a:ext cx="161" cy="24"/>
            </a:xfrm>
            <a:custGeom>
              <a:avLst/>
              <a:gdLst>
                <a:gd name="T0" fmla="*/ 38 w 321"/>
                <a:gd name="T1" fmla="*/ 3 h 49"/>
                <a:gd name="T2" fmla="*/ 70 w 321"/>
                <a:gd name="T3" fmla="*/ 0 h 49"/>
                <a:gd name="T4" fmla="*/ 81 w 321"/>
                <a:gd name="T5" fmla="*/ 1 h 49"/>
                <a:gd name="T6" fmla="*/ 81 w 321"/>
                <a:gd name="T7" fmla="*/ 4 h 49"/>
                <a:gd name="T8" fmla="*/ 45 w 321"/>
                <a:gd name="T9" fmla="*/ 4 h 49"/>
                <a:gd name="T10" fmla="*/ 0 w 321"/>
                <a:gd name="T11" fmla="*/ 12 h 49"/>
                <a:gd name="T12" fmla="*/ 38 w 321"/>
                <a:gd name="T13" fmla="*/ 3 h 49"/>
                <a:gd name="T14" fmla="*/ 38 w 321"/>
                <a:gd name="T15" fmla="*/ 3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1"/>
                <a:gd name="T25" fmla="*/ 0 h 49"/>
                <a:gd name="T26" fmla="*/ 321 w 321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1" h="49">
                  <a:moveTo>
                    <a:pt x="152" y="13"/>
                  </a:moveTo>
                  <a:lnTo>
                    <a:pt x="278" y="0"/>
                  </a:lnTo>
                  <a:lnTo>
                    <a:pt x="321" y="4"/>
                  </a:lnTo>
                  <a:lnTo>
                    <a:pt x="321" y="17"/>
                  </a:lnTo>
                  <a:lnTo>
                    <a:pt x="177" y="19"/>
                  </a:lnTo>
                  <a:lnTo>
                    <a:pt x="0" y="49"/>
                  </a:lnTo>
                  <a:lnTo>
                    <a:pt x="152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6" name="Freeform 247"/>
            <p:cNvSpPr>
              <a:spLocks/>
            </p:cNvSpPr>
            <p:nvPr/>
          </p:nvSpPr>
          <p:spPr bwMode="auto">
            <a:xfrm>
              <a:off x="3238" y="2849"/>
              <a:ext cx="156" cy="87"/>
            </a:xfrm>
            <a:custGeom>
              <a:avLst/>
              <a:gdLst>
                <a:gd name="T0" fmla="*/ 9 w 312"/>
                <a:gd name="T1" fmla="*/ 37 h 173"/>
                <a:gd name="T2" fmla="*/ 17 w 312"/>
                <a:gd name="T3" fmla="*/ 26 h 173"/>
                <a:gd name="T4" fmla="*/ 25 w 312"/>
                <a:gd name="T5" fmla="*/ 26 h 173"/>
                <a:gd name="T6" fmla="*/ 20 w 312"/>
                <a:gd name="T7" fmla="*/ 32 h 173"/>
                <a:gd name="T8" fmla="*/ 22 w 312"/>
                <a:gd name="T9" fmla="*/ 35 h 173"/>
                <a:gd name="T10" fmla="*/ 31 w 312"/>
                <a:gd name="T11" fmla="*/ 36 h 173"/>
                <a:gd name="T12" fmla="*/ 40 w 312"/>
                <a:gd name="T13" fmla="*/ 30 h 173"/>
                <a:gd name="T14" fmla="*/ 49 w 312"/>
                <a:gd name="T15" fmla="*/ 22 h 173"/>
                <a:gd name="T16" fmla="*/ 52 w 312"/>
                <a:gd name="T17" fmla="*/ 9 h 173"/>
                <a:gd name="T18" fmla="*/ 47 w 312"/>
                <a:gd name="T19" fmla="*/ 0 h 173"/>
                <a:gd name="T20" fmla="*/ 67 w 312"/>
                <a:gd name="T21" fmla="*/ 21 h 173"/>
                <a:gd name="T22" fmla="*/ 78 w 312"/>
                <a:gd name="T23" fmla="*/ 33 h 173"/>
                <a:gd name="T24" fmla="*/ 78 w 312"/>
                <a:gd name="T25" fmla="*/ 44 h 173"/>
                <a:gd name="T26" fmla="*/ 57 w 312"/>
                <a:gd name="T27" fmla="*/ 42 h 173"/>
                <a:gd name="T28" fmla="*/ 49 w 312"/>
                <a:gd name="T29" fmla="*/ 31 h 173"/>
                <a:gd name="T30" fmla="*/ 44 w 312"/>
                <a:gd name="T31" fmla="*/ 31 h 173"/>
                <a:gd name="T32" fmla="*/ 38 w 312"/>
                <a:gd name="T33" fmla="*/ 37 h 173"/>
                <a:gd name="T34" fmla="*/ 28 w 312"/>
                <a:gd name="T35" fmla="*/ 40 h 173"/>
                <a:gd name="T36" fmla="*/ 19 w 312"/>
                <a:gd name="T37" fmla="*/ 39 h 173"/>
                <a:gd name="T38" fmla="*/ 13 w 312"/>
                <a:gd name="T39" fmla="*/ 42 h 173"/>
                <a:gd name="T40" fmla="*/ 0 w 312"/>
                <a:gd name="T41" fmla="*/ 41 h 173"/>
                <a:gd name="T42" fmla="*/ 9 w 312"/>
                <a:gd name="T43" fmla="*/ 37 h 173"/>
                <a:gd name="T44" fmla="*/ 9 w 312"/>
                <a:gd name="T45" fmla="*/ 37 h 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2"/>
                <a:gd name="T70" fmla="*/ 0 h 173"/>
                <a:gd name="T71" fmla="*/ 312 w 312"/>
                <a:gd name="T72" fmla="*/ 173 h 1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2" h="173">
                  <a:moveTo>
                    <a:pt x="35" y="148"/>
                  </a:moveTo>
                  <a:lnTo>
                    <a:pt x="67" y="104"/>
                  </a:lnTo>
                  <a:lnTo>
                    <a:pt x="103" y="102"/>
                  </a:lnTo>
                  <a:lnTo>
                    <a:pt x="80" y="127"/>
                  </a:lnTo>
                  <a:lnTo>
                    <a:pt x="88" y="140"/>
                  </a:lnTo>
                  <a:lnTo>
                    <a:pt x="124" y="142"/>
                  </a:lnTo>
                  <a:lnTo>
                    <a:pt x="162" y="119"/>
                  </a:lnTo>
                  <a:lnTo>
                    <a:pt x="198" y="87"/>
                  </a:lnTo>
                  <a:lnTo>
                    <a:pt x="208" y="36"/>
                  </a:lnTo>
                  <a:lnTo>
                    <a:pt x="189" y="0"/>
                  </a:lnTo>
                  <a:lnTo>
                    <a:pt x="266" y="83"/>
                  </a:lnTo>
                  <a:lnTo>
                    <a:pt x="312" y="131"/>
                  </a:lnTo>
                  <a:lnTo>
                    <a:pt x="312" y="173"/>
                  </a:lnTo>
                  <a:lnTo>
                    <a:pt x="230" y="165"/>
                  </a:lnTo>
                  <a:lnTo>
                    <a:pt x="198" y="123"/>
                  </a:lnTo>
                  <a:lnTo>
                    <a:pt x="177" y="123"/>
                  </a:lnTo>
                  <a:lnTo>
                    <a:pt x="149" y="146"/>
                  </a:lnTo>
                  <a:lnTo>
                    <a:pt x="114" y="157"/>
                  </a:lnTo>
                  <a:lnTo>
                    <a:pt x="76" y="154"/>
                  </a:lnTo>
                  <a:lnTo>
                    <a:pt x="55" y="165"/>
                  </a:lnTo>
                  <a:lnTo>
                    <a:pt x="0" y="163"/>
                  </a:lnTo>
                  <a:lnTo>
                    <a:pt x="35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7" name="Freeform 248"/>
            <p:cNvSpPr>
              <a:spLocks/>
            </p:cNvSpPr>
            <p:nvPr/>
          </p:nvSpPr>
          <p:spPr bwMode="auto">
            <a:xfrm>
              <a:off x="2686" y="2864"/>
              <a:ext cx="88" cy="135"/>
            </a:xfrm>
            <a:custGeom>
              <a:avLst/>
              <a:gdLst>
                <a:gd name="T0" fmla="*/ 1 w 176"/>
                <a:gd name="T1" fmla="*/ 6 h 270"/>
                <a:gd name="T2" fmla="*/ 17 w 176"/>
                <a:gd name="T3" fmla="*/ 32 h 270"/>
                <a:gd name="T4" fmla="*/ 11 w 176"/>
                <a:gd name="T5" fmla="*/ 14 h 270"/>
                <a:gd name="T6" fmla="*/ 0 w 176"/>
                <a:gd name="T7" fmla="*/ 54 h 270"/>
                <a:gd name="T8" fmla="*/ 5 w 176"/>
                <a:gd name="T9" fmla="*/ 68 h 270"/>
                <a:gd name="T10" fmla="*/ 42 w 176"/>
                <a:gd name="T11" fmla="*/ 61 h 270"/>
                <a:gd name="T12" fmla="*/ 44 w 176"/>
                <a:gd name="T13" fmla="*/ 47 h 270"/>
                <a:gd name="T14" fmla="*/ 34 w 176"/>
                <a:gd name="T15" fmla="*/ 25 h 270"/>
                <a:gd name="T16" fmla="*/ 19 w 176"/>
                <a:gd name="T17" fmla="*/ 0 h 270"/>
                <a:gd name="T18" fmla="*/ 1 w 176"/>
                <a:gd name="T19" fmla="*/ 6 h 270"/>
                <a:gd name="T20" fmla="*/ 1 w 176"/>
                <a:gd name="T21" fmla="*/ 6 h 2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6"/>
                <a:gd name="T34" fmla="*/ 0 h 270"/>
                <a:gd name="T35" fmla="*/ 176 w 176"/>
                <a:gd name="T36" fmla="*/ 270 h 2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6" h="270">
                  <a:moveTo>
                    <a:pt x="3" y="27"/>
                  </a:moveTo>
                  <a:lnTo>
                    <a:pt x="66" y="128"/>
                  </a:lnTo>
                  <a:lnTo>
                    <a:pt x="41" y="59"/>
                  </a:lnTo>
                  <a:lnTo>
                    <a:pt x="0" y="217"/>
                  </a:lnTo>
                  <a:lnTo>
                    <a:pt x="17" y="270"/>
                  </a:lnTo>
                  <a:lnTo>
                    <a:pt x="167" y="247"/>
                  </a:lnTo>
                  <a:lnTo>
                    <a:pt x="176" y="190"/>
                  </a:lnTo>
                  <a:lnTo>
                    <a:pt x="133" y="103"/>
                  </a:lnTo>
                  <a:lnTo>
                    <a:pt x="74" y="0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8" name="Freeform 249"/>
            <p:cNvSpPr>
              <a:spLocks/>
            </p:cNvSpPr>
            <p:nvPr/>
          </p:nvSpPr>
          <p:spPr bwMode="auto">
            <a:xfrm>
              <a:off x="2649" y="2925"/>
              <a:ext cx="523" cy="85"/>
            </a:xfrm>
            <a:custGeom>
              <a:avLst/>
              <a:gdLst>
                <a:gd name="T0" fmla="*/ 0 w 1046"/>
                <a:gd name="T1" fmla="*/ 43 h 169"/>
                <a:gd name="T2" fmla="*/ 262 w 1046"/>
                <a:gd name="T3" fmla="*/ 4 h 169"/>
                <a:gd name="T4" fmla="*/ 262 w 1046"/>
                <a:gd name="T5" fmla="*/ 0 h 169"/>
                <a:gd name="T6" fmla="*/ 11 w 1046"/>
                <a:gd name="T7" fmla="*/ 39 h 169"/>
                <a:gd name="T8" fmla="*/ 0 w 1046"/>
                <a:gd name="T9" fmla="*/ 43 h 169"/>
                <a:gd name="T10" fmla="*/ 0 w 1046"/>
                <a:gd name="T11" fmla="*/ 43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6"/>
                <a:gd name="T19" fmla="*/ 0 h 169"/>
                <a:gd name="T20" fmla="*/ 1046 w 1046"/>
                <a:gd name="T21" fmla="*/ 169 h 1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6" h="169">
                  <a:moveTo>
                    <a:pt x="0" y="169"/>
                  </a:moveTo>
                  <a:lnTo>
                    <a:pt x="1046" y="15"/>
                  </a:lnTo>
                  <a:lnTo>
                    <a:pt x="1046" y="0"/>
                  </a:lnTo>
                  <a:lnTo>
                    <a:pt x="46" y="154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29" name="Freeform 250"/>
            <p:cNvSpPr>
              <a:spLocks/>
            </p:cNvSpPr>
            <p:nvPr/>
          </p:nvSpPr>
          <p:spPr bwMode="auto">
            <a:xfrm>
              <a:off x="2787" y="2939"/>
              <a:ext cx="133" cy="44"/>
            </a:xfrm>
            <a:custGeom>
              <a:avLst/>
              <a:gdLst>
                <a:gd name="T0" fmla="*/ 0 w 266"/>
                <a:gd name="T1" fmla="*/ 22 h 90"/>
                <a:gd name="T2" fmla="*/ 5 w 266"/>
                <a:gd name="T3" fmla="*/ 8 h 90"/>
                <a:gd name="T4" fmla="*/ 13 w 266"/>
                <a:gd name="T5" fmla="*/ 0 h 90"/>
                <a:gd name="T6" fmla="*/ 41 w 266"/>
                <a:gd name="T7" fmla="*/ 0 h 90"/>
                <a:gd name="T8" fmla="*/ 67 w 266"/>
                <a:gd name="T9" fmla="*/ 13 h 90"/>
                <a:gd name="T10" fmla="*/ 46 w 266"/>
                <a:gd name="T11" fmla="*/ 15 h 90"/>
                <a:gd name="T12" fmla="*/ 34 w 266"/>
                <a:gd name="T13" fmla="*/ 8 h 90"/>
                <a:gd name="T14" fmla="*/ 17 w 266"/>
                <a:gd name="T15" fmla="*/ 11 h 90"/>
                <a:gd name="T16" fmla="*/ 0 w 266"/>
                <a:gd name="T17" fmla="*/ 22 h 90"/>
                <a:gd name="T18" fmla="*/ 0 w 266"/>
                <a:gd name="T19" fmla="*/ 22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6"/>
                <a:gd name="T31" fmla="*/ 0 h 90"/>
                <a:gd name="T32" fmla="*/ 266 w 266"/>
                <a:gd name="T33" fmla="*/ 90 h 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6" h="90">
                  <a:moveTo>
                    <a:pt x="0" y="90"/>
                  </a:moveTo>
                  <a:lnTo>
                    <a:pt x="23" y="33"/>
                  </a:lnTo>
                  <a:lnTo>
                    <a:pt x="53" y="0"/>
                  </a:lnTo>
                  <a:lnTo>
                    <a:pt x="167" y="0"/>
                  </a:lnTo>
                  <a:lnTo>
                    <a:pt x="266" y="54"/>
                  </a:lnTo>
                  <a:lnTo>
                    <a:pt x="186" y="63"/>
                  </a:lnTo>
                  <a:lnTo>
                    <a:pt x="137" y="33"/>
                  </a:lnTo>
                  <a:lnTo>
                    <a:pt x="71" y="44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30" name="Freeform 251"/>
            <p:cNvSpPr>
              <a:spLocks/>
            </p:cNvSpPr>
            <p:nvPr/>
          </p:nvSpPr>
          <p:spPr bwMode="auto">
            <a:xfrm>
              <a:off x="2652" y="2870"/>
              <a:ext cx="37" cy="42"/>
            </a:xfrm>
            <a:custGeom>
              <a:avLst/>
              <a:gdLst>
                <a:gd name="T0" fmla="*/ 0 w 74"/>
                <a:gd name="T1" fmla="*/ 3 h 84"/>
                <a:gd name="T2" fmla="*/ 2 w 74"/>
                <a:gd name="T3" fmla="*/ 11 h 84"/>
                <a:gd name="T4" fmla="*/ 12 w 74"/>
                <a:gd name="T5" fmla="*/ 21 h 84"/>
                <a:gd name="T6" fmla="*/ 19 w 74"/>
                <a:gd name="T7" fmla="*/ 19 h 84"/>
                <a:gd name="T8" fmla="*/ 18 w 74"/>
                <a:gd name="T9" fmla="*/ 11 h 84"/>
                <a:gd name="T10" fmla="*/ 5 w 74"/>
                <a:gd name="T11" fmla="*/ 0 h 84"/>
                <a:gd name="T12" fmla="*/ 0 w 74"/>
                <a:gd name="T13" fmla="*/ 3 h 84"/>
                <a:gd name="T14" fmla="*/ 0 w 74"/>
                <a:gd name="T15" fmla="*/ 3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"/>
                <a:gd name="T25" fmla="*/ 0 h 84"/>
                <a:gd name="T26" fmla="*/ 74 w 74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" h="84">
                  <a:moveTo>
                    <a:pt x="0" y="14"/>
                  </a:moveTo>
                  <a:lnTo>
                    <a:pt x="10" y="46"/>
                  </a:lnTo>
                  <a:lnTo>
                    <a:pt x="50" y="84"/>
                  </a:lnTo>
                  <a:lnTo>
                    <a:pt x="74" y="73"/>
                  </a:lnTo>
                  <a:lnTo>
                    <a:pt x="71" y="44"/>
                  </a:lnTo>
                  <a:lnTo>
                    <a:pt x="2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31" name="Freeform 252"/>
            <p:cNvSpPr>
              <a:spLocks/>
            </p:cNvSpPr>
            <p:nvPr/>
          </p:nvSpPr>
          <p:spPr bwMode="auto">
            <a:xfrm>
              <a:off x="3325" y="3126"/>
              <a:ext cx="166" cy="239"/>
            </a:xfrm>
            <a:custGeom>
              <a:avLst/>
              <a:gdLst>
                <a:gd name="T0" fmla="*/ 55 w 333"/>
                <a:gd name="T1" fmla="*/ 3 h 477"/>
                <a:gd name="T2" fmla="*/ 78 w 333"/>
                <a:gd name="T3" fmla="*/ 41 h 477"/>
                <a:gd name="T4" fmla="*/ 83 w 333"/>
                <a:gd name="T5" fmla="*/ 90 h 477"/>
                <a:gd name="T6" fmla="*/ 72 w 333"/>
                <a:gd name="T7" fmla="*/ 120 h 477"/>
                <a:gd name="T8" fmla="*/ 59 w 333"/>
                <a:gd name="T9" fmla="*/ 120 h 477"/>
                <a:gd name="T10" fmla="*/ 48 w 333"/>
                <a:gd name="T11" fmla="*/ 117 h 477"/>
                <a:gd name="T12" fmla="*/ 32 w 333"/>
                <a:gd name="T13" fmla="*/ 100 h 477"/>
                <a:gd name="T14" fmla="*/ 18 w 333"/>
                <a:gd name="T15" fmla="*/ 53 h 477"/>
                <a:gd name="T16" fmla="*/ 2 w 333"/>
                <a:gd name="T17" fmla="*/ 34 h 477"/>
                <a:gd name="T18" fmla="*/ 0 w 333"/>
                <a:gd name="T19" fmla="*/ 2 h 477"/>
                <a:gd name="T20" fmla="*/ 8 w 333"/>
                <a:gd name="T21" fmla="*/ 17 h 477"/>
                <a:gd name="T22" fmla="*/ 9 w 333"/>
                <a:gd name="T23" fmla="*/ 29 h 477"/>
                <a:gd name="T24" fmla="*/ 28 w 333"/>
                <a:gd name="T25" fmla="*/ 55 h 477"/>
                <a:gd name="T26" fmla="*/ 34 w 333"/>
                <a:gd name="T27" fmla="*/ 87 h 477"/>
                <a:gd name="T28" fmla="*/ 59 w 333"/>
                <a:gd name="T29" fmla="*/ 115 h 477"/>
                <a:gd name="T30" fmla="*/ 65 w 333"/>
                <a:gd name="T31" fmla="*/ 95 h 477"/>
                <a:gd name="T32" fmla="*/ 61 w 333"/>
                <a:gd name="T33" fmla="*/ 48 h 477"/>
                <a:gd name="T34" fmla="*/ 37 w 333"/>
                <a:gd name="T35" fmla="*/ 0 h 477"/>
                <a:gd name="T36" fmla="*/ 55 w 333"/>
                <a:gd name="T37" fmla="*/ 3 h 477"/>
                <a:gd name="T38" fmla="*/ 55 w 333"/>
                <a:gd name="T39" fmla="*/ 3 h 4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3"/>
                <a:gd name="T61" fmla="*/ 0 h 477"/>
                <a:gd name="T62" fmla="*/ 333 w 333"/>
                <a:gd name="T63" fmla="*/ 477 h 4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3" h="477">
                  <a:moveTo>
                    <a:pt x="223" y="9"/>
                  </a:moveTo>
                  <a:lnTo>
                    <a:pt x="314" y="163"/>
                  </a:lnTo>
                  <a:lnTo>
                    <a:pt x="333" y="357"/>
                  </a:lnTo>
                  <a:lnTo>
                    <a:pt x="291" y="477"/>
                  </a:lnTo>
                  <a:lnTo>
                    <a:pt x="238" y="477"/>
                  </a:lnTo>
                  <a:lnTo>
                    <a:pt x="194" y="468"/>
                  </a:lnTo>
                  <a:lnTo>
                    <a:pt x="130" y="397"/>
                  </a:lnTo>
                  <a:lnTo>
                    <a:pt x="74" y="211"/>
                  </a:lnTo>
                  <a:lnTo>
                    <a:pt x="8" y="133"/>
                  </a:lnTo>
                  <a:lnTo>
                    <a:pt x="0" y="6"/>
                  </a:lnTo>
                  <a:lnTo>
                    <a:pt x="33" y="66"/>
                  </a:lnTo>
                  <a:lnTo>
                    <a:pt x="36" y="114"/>
                  </a:lnTo>
                  <a:lnTo>
                    <a:pt x="114" y="219"/>
                  </a:lnTo>
                  <a:lnTo>
                    <a:pt x="137" y="348"/>
                  </a:lnTo>
                  <a:lnTo>
                    <a:pt x="238" y="458"/>
                  </a:lnTo>
                  <a:lnTo>
                    <a:pt x="263" y="378"/>
                  </a:lnTo>
                  <a:lnTo>
                    <a:pt x="247" y="192"/>
                  </a:lnTo>
                  <a:lnTo>
                    <a:pt x="149" y="0"/>
                  </a:lnTo>
                  <a:lnTo>
                    <a:pt x="22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32" name="Freeform 253"/>
            <p:cNvSpPr>
              <a:spLocks/>
            </p:cNvSpPr>
            <p:nvPr/>
          </p:nvSpPr>
          <p:spPr bwMode="auto">
            <a:xfrm>
              <a:off x="1751" y="3000"/>
              <a:ext cx="695" cy="688"/>
            </a:xfrm>
            <a:custGeom>
              <a:avLst/>
              <a:gdLst>
                <a:gd name="T0" fmla="*/ 7 w 1389"/>
                <a:gd name="T1" fmla="*/ 1 h 1377"/>
                <a:gd name="T2" fmla="*/ 0 w 1389"/>
                <a:gd name="T3" fmla="*/ 61 h 1377"/>
                <a:gd name="T4" fmla="*/ 0 w 1389"/>
                <a:gd name="T5" fmla="*/ 181 h 1377"/>
                <a:gd name="T6" fmla="*/ 0 w 1389"/>
                <a:gd name="T7" fmla="*/ 226 h 1377"/>
                <a:gd name="T8" fmla="*/ 39 w 1389"/>
                <a:gd name="T9" fmla="*/ 240 h 1377"/>
                <a:gd name="T10" fmla="*/ 130 w 1389"/>
                <a:gd name="T11" fmla="*/ 255 h 1377"/>
                <a:gd name="T12" fmla="*/ 153 w 1389"/>
                <a:gd name="T13" fmla="*/ 263 h 1377"/>
                <a:gd name="T14" fmla="*/ 123 w 1389"/>
                <a:gd name="T15" fmla="*/ 263 h 1377"/>
                <a:gd name="T16" fmla="*/ 112 w 1389"/>
                <a:gd name="T17" fmla="*/ 274 h 1377"/>
                <a:gd name="T18" fmla="*/ 132 w 1389"/>
                <a:gd name="T19" fmla="*/ 281 h 1377"/>
                <a:gd name="T20" fmla="*/ 172 w 1389"/>
                <a:gd name="T21" fmla="*/ 281 h 1377"/>
                <a:gd name="T22" fmla="*/ 161 w 1389"/>
                <a:gd name="T23" fmla="*/ 301 h 1377"/>
                <a:gd name="T24" fmla="*/ 119 w 1389"/>
                <a:gd name="T25" fmla="*/ 303 h 1377"/>
                <a:gd name="T26" fmla="*/ 97 w 1389"/>
                <a:gd name="T27" fmla="*/ 300 h 1377"/>
                <a:gd name="T28" fmla="*/ 93 w 1389"/>
                <a:gd name="T29" fmla="*/ 306 h 1377"/>
                <a:gd name="T30" fmla="*/ 123 w 1389"/>
                <a:gd name="T31" fmla="*/ 328 h 1377"/>
                <a:gd name="T32" fmla="*/ 171 w 1389"/>
                <a:gd name="T33" fmla="*/ 340 h 1377"/>
                <a:gd name="T34" fmla="*/ 208 w 1389"/>
                <a:gd name="T35" fmla="*/ 342 h 1377"/>
                <a:gd name="T36" fmla="*/ 203 w 1389"/>
                <a:gd name="T37" fmla="*/ 254 h 1377"/>
                <a:gd name="T38" fmla="*/ 219 w 1389"/>
                <a:gd name="T39" fmla="*/ 344 h 1377"/>
                <a:gd name="T40" fmla="*/ 338 w 1389"/>
                <a:gd name="T41" fmla="*/ 344 h 1377"/>
                <a:gd name="T42" fmla="*/ 346 w 1389"/>
                <a:gd name="T43" fmla="*/ 266 h 1377"/>
                <a:gd name="T44" fmla="*/ 342 w 1389"/>
                <a:gd name="T45" fmla="*/ 204 h 1377"/>
                <a:gd name="T46" fmla="*/ 240 w 1389"/>
                <a:gd name="T47" fmla="*/ 244 h 1377"/>
                <a:gd name="T48" fmla="*/ 348 w 1389"/>
                <a:gd name="T49" fmla="*/ 189 h 1377"/>
                <a:gd name="T50" fmla="*/ 335 w 1389"/>
                <a:gd name="T51" fmla="*/ 163 h 1377"/>
                <a:gd name="T52" fmla="*/ 286 w 1389"/>
                <a:gd name="T53" fmla="*/ 128 h 1377"/>
                <a:gd name="T54" fmla="*/ 254 w 1389"/>
                <a:gd name="T55" fmla="*/ 93 h 1377"/>
                <a:gd name="T56" fmla="*/ 243 w 1389"/>
                <a:gd name="T57" fmla="*/ 86 h 1377"/>
                <a:gd name="T58" fmla="*/ 231 w 1389"/>
                <a:gd name="T59" fmla="*/ 86 h 1377"/>
                <a:gd name="T60" fmla="*/ 199 w 1389"/>
                <a:gd name="T61" fmla="*/ 73 h 1377"/>
                <a:gd name="T62" fmla="*/ 212 w 1389"/>
                <a:gd name="T63" fmla="*/ 223 h 1377"/>
                <a:gd name="T64" fmla="*/ 188 w 1389"/>
                <a:gd name="T65" fmla="*/ 67 h 1377"/>
                <a:gd name="T66" fmla="*/ 180 w 1389"/>
                <a:gd name="T67" fmla="*/ 87 h 1377"/>
                <a:gd name="T68" fmla="*/ 179 w 1389"/>
                <a:gd name="T69" fmla="*/ 109 h 1377"/>
                <a:gd name="T70" fmla="*/ 199 w 1389"/>
                <a:gd name="T71" fmla="*/ 228 h 1377"/>
                <a:gd name="T72" fmla="*/ 138 w 1389"/>
                <a:gd name="T73" fmla="*/ 232 h 1377"/>
                <a:gd name="T74" fmla="*/ 102 w 1389"/>
                <a:gd name="T75" fmla="*/ 200 h 1377"/>
                <a:gd name="T76" fmla="*/ 105 w 1389"/>
                <a:gd name="T77" fmla="*/ 230 h 1377"/>
                <a:gd name="T78" fmla="*/ 78 w 1389"/>
                <a:gd name="T79" fmla="*/ 236 h 1377"/>
                <a:gd name="T80" fmla="*/ 29 w 1389"/>
                <a:gd name="T81" fmla="*/ 224 h 1377"/>
                <a:gd name="T82" fmla="*/ 30 w 1389"/>
                <a:gd name="T83" fmla="*/ 133 h 1377"/>
                <a:gd name="T84" fmla="*/ 12 w 1389"/>
                <a:gd name="T85" fmla="*/ 220 h 1377"/>
                <a:gd name="T86" fmla="*/ 4 w 1389"/>
                <a:gd name="T87" fmla="*/ 59 h 1377"/>
                <a:gd name="T88" fmla="*/ 13 w 1389"/>
                <a:gd name="T89" fmla="*/ 0 h 1377"/>
                <a:gd name="T90" fmla="*/ 7 w 1389"/>
                <a:gd name="T91" fmla="*/ 1 h 1377"/>
                <a:gd name="T92" fmla="*/ 7 w 1389"/>
                <a:gd name="T93" fmla="*/ 1 h 13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89"/>
                <a:gd name="T142" fmla="*/ 0 h 1377"/>
                <a:gd name="T143" fmla="*/ 1389 w 1389"/>
                <a:gd name="T144" fmla="*/ 1377 h 137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89" h="1377">
                  <a:moveTo>
                    <a:pt x="26" y="6"/>
                  </a:moveTo>
                  <a:lnTo>
                    <a:pt x="0" y="247"/>
                  </a:lnTo>
                  <a:lnTo>
                    <a:pt x="0" y="726"/>
                  </a:lnTo>
                  <a:lnTo>
                    <a:pt x="0" y="907"/>
                  </a:lnTo>
                  <a:lnTo>
                    <a:pt x="154" y="962"/>
                  </a:lnTo>
                  <a:lnTo>
                    <a:pt x="517" y="1023"/>
                  </a:lnTo>
                  <a:lnTo>
                    <a:pt x="612" y="1053"/>
                  </a:lnTo>
                  <a:lnTo>
                    <a:pt x="490" y="1055"/>
                  </a:lnTo>
                  <a:lnTo>
                    <a:pt x="448" y="1097"/>
                  </a:lnTo>
                  <a:lnTo>
                    <a:pt x="528" y="1126"/>
                  </a:lnTo>
                  <a:lnTo>
                    <a:pt x="688" y="1126"/>
                  </a:lnTo>
                  <a:lnTo>
                    <a:pt x="644" y="1207"/>
                  </a:lnTo>
                  <a:lnTo>
                    <a:pt x="475" y="1213"/>
                  </a:lnTo>
                  <a:lnTo>
                    <a:pt x="387" y="1202"/>
                  </a:lnTo>
                  <a:lnTo>
                    <a:pt x="370" y="1225"/>
                  </a:lnTo>
                  <a:lnTo>
                    <a:pt x="492" y="1312"/>
                  </a:lnTo>
                  <a:lnTo>
                    <a:pt x="682" y="1361"/>
                  </a:lnTo>
                  <a:lnTo>
                    <a:pt x="831" y="1371"/>
                  </a:lnTo>
                  <a:lnTo>
                    <a:pt x="810" y="1019"/>
                  </a:lnTo>
                  <a:lnTo>
                    <a:pt x="876" y="1377"/>
                  </a:lnTo>
                  <a:lnTo>
                    <a:pt x="1351" y="1377"/>
                  </a:lnTo>
                  <a:lnTo>
                    <a:pt x="1382" y="1065"/>
                  </a:lnTo>
                  <a:lnTo>
                    <a:pt x="1367" y="818"/>
                  </a:lnTo>
                  <a:lnTo>
                    <a:pt x="958" y="977"/>
                  </a:lnTo>
                  <a:lnTo>
                    <a:pt x="1389" y="759"/>
                  </a:lnTo>
                  <a:lnTo>
                    <a:pt x="1338" y="654"/>
                  </a:lnTo>
                  <a:lnTo>
                    <a:pt x="1144" y="513"/>
                  </a:lnTo>
                  <a:lnTo>
                    <a:pt x="1015" y="373"/>
                  </a:lnTo>
                  <a:lnTo>
                    <a:pt x="971" y="344"/>
                  </a:lnTo>
                  <a:lnTo>
                    <a:pt x="924" y="344"/>
                  </a:lnTo>
                  <a:lnTo>
                    <a:pt x="796" y="295"/>
                  </a:lnTo>
                  <a:lnTo>
                    <a:pt x="848" y="892"/>
                  </a:lnTo>
                  <a:lnTo>
                    <a:pt x="749" y="270"/>
                  </a:lnTo>
                  <a:lnTo>
                    <a:pt x="720" y="348"/>
                  </a:lnTo>
                  <a:lnTo>
                    <a:pt x="713" y="437"/>
                  </a:lnTo>
                  <a:lnTo>
                    <a:pt x="794" y="915"/>
                  </a:lnTo>
                  <a:lnTo>
                    <a:pt x="549" y="930"/>
                  </a:lnTo>
                  <a:lnTo>
                    <a:pt x="407" y="802"/>
                  </a:lnTo>
                  <a:lnTo>
                    <a:pt x="420" y="920"/>
                  </a:lnTo>
                  <a:lnTo>
                    <a:pt x="311" y="945"/>
                  </a:lnTo>
                  <a:lnTo>
                    <a:pt x="114" y="897"/>
                  </a:lnTo>
                  <a:lnTo>
                    <a:pt x="119" y="532"/>
                  </a:lnTo>
                  <a:lnTo>
                    <a:pt x="47" y="880"/>
                  </a:lnTo>
                  <a:lnTo>
                    <a:pt x="15" y="238"/>
                  </a:lnTo>
                  <a:lnTo>
                    <a:pt x="49" y="0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33" name="Freeform 254"/>
            <p:cNvSpPr>
              <a:spLocks/>
            </p:cNvSpPr>
            <p:nvPr/>
          </p:nvSpPr>
          <p:spPr bwMode="auto">
            <a:xfrm>
              <a:off x="1767" y="3448"/>
              <a:ext cx="46" cy="237"/>
            </a:xfrm>
            <a:custGeom>
              <a:avLst/>
              <a:gdLst>
                <a:gd name="T0" fmla="*/ 0 w 91"/>
                <a:gd name="T1" fmla="*/ 7 h 474"/>
                <a:gd name="T2" fmla="*/ 13 w 91"/>
                <a:gd name="T3" fmla="*/ 116 h 474"/>
                <a:gd name="T4" fmla="*/ 22 w 91"/>
                <a:gd name="T5" fmla="*/ 119 h 474"/>
                <a:gd name="T6" fmla="*/ 9 w 91"/>
                <a:gd name="T7" fmla="*/ 28 h 474"/>
                <a:gd name="T8" fmla="*/ 23 w 91"/>
                <a:gd name="T9" fmla="*/ 57 h 474"/>
                <a:gd name="T10" fmla="*/ 12 w 91"/>
                <a:gd name="T11" fmla="*/ 5 h 474"/>
                <a:gd name="T12" fmla="*/ 0 w 91"/>
                <a:gd name="T13" fmla="*/ 0 h 474"/>
                <a:gd name="T14" fmla="*/ 0 w 91"/>
                <a:gd name="T15" fmla="*/ 7 h 474"/>
                <a:gd name="T16" fmla="*/ 0 w 91"/>
                <a:gd name="T17" fmla="*/ 7 h 4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1"/>
                <a:gd name="T28" fmla="*/ 0 h 474"/>
                <a:gd name="T29" fmla="*/ 91 w 91"/>
                <a:gd name="T30" fmla="*/ 474 h 4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1" h="474">
                  <a:moveTo>
                    <a:pt x="0" y="31"/>
                  </a:moveTo>
                  <a:lnTo>
                    <a:pt x="49" y="464"/>
                  </a:lnTo>
                  <a:lnTo>
                    <a:pt x="86" y="474"/>
                  </a:lnTo>
                  <a:lnTo>
                    <a:pt x="34" y="109"/>
                  </a:lnTo>
                  <a:lnTo>
                    <a:pt x="91" y="225"/>
                  </a:lnTo>
                  <a:lnTo>
                    <a:pt x="47" y="18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34" name="Freeform 255"/>
            <p:cNvSpPr>
              <a:spLocks/>
            </p:cNvSpPr>
            <p:nvPr/>
          </p:nvSpPr>
          <p:spPr bwMode="auto">
            <a:xfrm>
              <a:off x="2306" y="3334"/>
              <a:ext cx="166" cy="104"/>
            </a:xfrm>
            <a:custGeom>
              <a:avLst/>
              <a:gdLst>
                <a:gd name="T0" fmla="*/ 64 w 333"/>
                <a:gd name="T1" fmla="*/ 0 h 208"/>
                <a:gd name="T2" fmla="*/ 83 w 333"/>
                <a:gd name="T3" fmla="*/ 14 h 208"/>
                <a:gd name="T4" fmla="*/ 56 w 333"/>
                <a:gd name="T5" fmla="*/ 33 h 208"/>
                <a:gd name="T6" fmla="*/ 0 w 333"/>
                <a:gd name="T7" fmla="*/ 52 h 208"/>
                <a:gd name="T8" fmla="*/ 64 w 333"/>
                <a:gd name="T9" fmla="*/ 0 h 208"/>
                <a:gd name="T10" fmla="*/ 64 w 333"/>
                <a:gd name="T11" fmla="*/ 0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3"/>
                <a:gd name="T19" fmla="*/ 0 h 208"/>
                <a:gd name="T20" fmla="*/ 333 w 333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3" h="208">
                  <a:moveTo>
                    <a:pt x="259" y="0"/>
                  </a:moveTo>
                  <a:lnTo>
                    <a:pt x="333" y="59"/>
                  </a:lnTo>
                  <a:lnTo>
                    <a:pt x="226" y="130"/>
                  </a:lnTo>
                  <a:lnTo>
                    <a:pt x="0" y="20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35" name="Freeform 256"/>
            <p:cNvSpPr>
              <a:spLocks/>
            </p:cNvSpPr>
            <p:nvPr/>
          </p:nvSpPr>
          <p:spPr bwMode="auto">
            <a:xfrm>
              <a:off x="3520" y="2059"/>
              <a:ext cx="31" cy="16"/>
            </a:xfrm>
            <a:custGeom>
              <a:avLst/>
              <a:gdLst>
                <a:gd name="T0" fmla="*/ 15 w 63"/>
                <a:gd name="T1" fmla="*/ 0 h 30"/>
                <a:gd name="T2" fmla="*/ 10 w 63"/>
                <a:gd name="T3" fmla="*/ 5 h 30"/>
                <a:gd name="T4" fmla="*/ 0 w 63"/>
                <a:gd name="T5" fmla="*/ 9 h 30"/>
                <a:gd name="T6" fmla="*/ 2 w 63"/>
                <a:gd name="T7" fmla="*/ 4 h 30"/>
                <a:gd name="T8" fmla="*/ 7 w 63"/>
                <a:gd name="T9" fmla="*/ 0 h 30"/>
                <a:gd name="T10" fmla="*/ 15 w 63"/>
                <a:gd name="T11" fmla="*/ 0 h 30"/>
                <a:gd name="T12" fmla="*/ 15 w 63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0"/>
                <a:gd name="T23" fmla="*/ 63 w 63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0">
                  <a:moveTo>
                    <a:pt x="63" y="0"/>
                  </a:moveTo>
                  <a:lnTo>
                    <a:pt x="42" y="19"/>
                  </a:lnTo>
                  <a:lnTo>
                    <a:pt x="0" y="30"/>
                  </a:lnTo>
                  <a:lnTo>
                    <a:pt x="8" y="13"/>
                  </a:lnTo>
                  <a:lnTo>
                    <a:pt x="3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 autoUpdateAnimBg="0" advAuto="2000"/>
      <p:bldP spid="12294" grpId="0" animBg="1"/>
      <p:bldP spid="122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8153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3600" b="1" smtClean="0"/>
              <a:t>	</a:t>
            </a:r>
            <a:r>
              <a:rPr lang="ru-RU" sz="4400" b="1" smtClean="0">
                <a:latin typeface="Times New Roman" pitchFamily="18" charset="0"/>
              </a:rPr>
              <a:t>Педагоги: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800" smtClean="0">
                <a:latin typeface="Times New Roman" pitchFamily="18" charset="0"/>
              </a:rPr>
              <a:t>П.И. Пидкасистый,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800" smtClean="0">
                <a:latin typeface="Times New Roman" pitchFamily="18" charset="0"/>
              </a:rPr>
              <a:t> В. Болотов,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800" smtClean="0">
                <a:latin typeface="Times New Roman" pitchFamily="18" charset="0"/>
              </a:rPr>
              <a:t>В.А. Кальней,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800" smtClean="0">
                <a:latin typeface="Times New Roman" pitchFamily="18" charset="0"/>
              </a:rPr>
              <a:t>В.В.Сериков</a:t>
            </a:r>
            <a:r>
              <a:rPr lang="ru-RU" sz="4800" smtClean="0"/>
              <a:t>.</a:t>
            </a: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507413" cy="53181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4400" b="1" smtClean="0">
                <a:latin typeface="Times New Roman" pitchFamily="18" charset="0"/>
              </a:rPr>
              <a:t>Психологи: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И.А.Зимняя,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Л.М. Митиной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4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>
                <a:latin typeface="Times New Roman" pitchFamily="18" charset="0"/>
              </a:rPr>
              <a:t>Методисты: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	</a:t>
            </a:r>
            <a:endParaRPr lang="ru-RU" sz="4000" i="1" smtClean="0">
              <a:solidFill>
                <a:srgbClr val="FF0000"/>
              </a:solidFill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3200">
                <a:latin typeface="Calibri" pitchFamily="34" charset="0"/>
              </a:rPr>
              <a:t> 	</a:t>
            </a:r>
            <a:endParaRPr lang="ru-RU" sz="4000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23850" y="1412875"/>
            <a:ext cx="879475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3200">
                <a:latin typeface="Calibri" pitchFamily="34" charset="0"/>
              </a:rPr>
              <a:t> 	</a:t>
            </a:r>
            <a:r>
              <a:rPr lang="ru-RU" sz="4400">
                <a:latin typeface="Times New Roman" pitchFamily="18" charset="0"/>
              </a:rPr>
              <a:t>И.Я.Лернер,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4400">
                <a:latin typeface="Times New Roman" pitchFamily="18" charset="0"/>
              </a:rPr>
              <a:t>В.В.Краевский,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4400">
                <a:latin typeface="Times New Roman" pitchFamily="18" charset="0"/>
              </a:rPr>
              <a:t>В.С.Леднев,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4400">
                <a:latin typeface="Times New Roman" pitchFamily="18" charset="0"/>
              </a:rPr>
              <a:t>М.Т. Студеникин,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4400">
                <a:latin typeface="Times New Roman" pitchFamily="18" charset="0"/>
              </a:rPr>
              <a:t>А.В. Хуторской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Цели: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i="1" smtClean="0">
                <a:latin typeface="Times New Roman" pitchFamily="18" charset="0"/>
              </a:rPr>
              <a:t>изучить  возможности компетентностного подхода в преподавании истории как основа  развития  учащихся и обобщить опыт учителей по применению компетентностного подхода 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Задачи: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5483225" cy="5040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smtClean="0"/>
              <a:t>     </a:t>
            </a:r>
            <a:r>
              <a:rPr lang="ru-RU" sz="2400" smtClean="0"/>
              <a:t>изучить методы применения компетентностного подхода на уроках истории, выявить достоинства и недостатки компетентностно-ориентированного обучения в сравнении с традиционным методом обучения;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провести анализ школьных учебников в рамках реализации ФГОС ООО II-го поколения;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обобщить опыт учителей по реализации компетентностного подхода на уроках истории.</a:t>
            </a:r>
          </a:p>
        </p:txBody>
      </p:sp>
      <p:pic>
        <p:nvPicPr>
          <p:cNvPr id="51203" name="Picture 396" descr="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3933825"/>
            <a:ext cx="2600325" cy="2714625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i="1" smtClean="0">
                <a:latin typeface="Times New Roman" pitchFamily="18" charset="0"/>
              </a:rPr>
              <a:t>Источники: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</a:rPr>
              <a:t>1.Нормативные правительственные акты, документы Министерства образования и науки РФ, касающиеся вопросов школьного исторического образования: ФЗ «об образовании»2012. Национальная доктрина образования в РФ. Концепции модернизации российского образования на период до 2010г. </a:t>
            </a:r>
          </a:p>
          <a:p>
            <a:r>
              <a:rPr lang="ru-RU" sz="2400" smtClean="0">
                <a:latin typeface="Times New Roman" pitchFamily="18" charset="0"/>
              </a:rPr>
              <a:t>Закон Российской Федерации «об образовании» от 20.11.2008 г. Федеральный государственный образовательный стандарт второго поколения по истории18.</a:t>
            </a:r>
          </a:p>
          <a:p>
            <a:r>
              <a:rPr lang="ru-RU" sz="2400" smtClean="0">
                <a:latin typeface="Times New Roman" pitchFamily="18" charset="0"/>
              </a:rPr>
              <a:t>Анкетные данные учителей школ.</a:t>
            </a:r>
          </a:p>
          <a:p>
            <a:r>
              <a:rPr lang="ru-RU" sz="2400" smtClean="0">
                <a:latin typeface="Times New Roman" pitchFamily="18" charset="0"/>
              </a:rPr>
              <a:t>Опыт учителей по реализации компетентностного подхода на уроках истории.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478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Arial Narrow</vt:lpstr>
      <vt:lpstr>Webdings</vt:lpstr>
      <vt:lpstr>Times New Roman</vt:lpstr>
      <vt:lpstr>Wingdings</vt:lpstr>
      <vt:lpstr>Тема Office</vt:lpstr>
      <vt:lpstr>Диаграмма Microsoft Office Excel</vt:lpstr>
      <vt:lpstr>Компетентностный подход как основа развития учащихся.</vt:lpstr>
      <vt:lpstr>Слайд 2</vt:lpstr>
      <vt:lpstr>Слайд 3</vt:lpstr>
      <vt:lpstr>Слайд 4</vt:lpstr>
      <vt:lpstr>Слайд 5</vt:lpstr>
      <vt:lpstr>Методисты:</vt:lpstr>
      <vt:lpstr>Цели:</vt:lpstr>
      <vt:lpstr>Задачи:</vt:lpstr>
      <vt:lpstr>Источники:</vt:lpstr>
      <vt:lpstr>Анализ результата эксперимента личностно-ориентированного обучения проведенного учителем истории МОУ Варшавской СОШ Сергазиновой Р.П.</vt:lpstr>
      <vt:lpstr>Таблица 3- Исследование уровня познавательной активности учащихся в соответствии с методикой экспертной оценки составленной по материалам опросника ,разработанного психологом Пашневым Б.К. (Сергазинова Р.П.)</vt:lpstr>
      <vt:lpstr>Таблица 4 - Результативность эксперимента. Данные  динамики степени проявления показателей познавательной активности учащихся (Сергазинова Р.П.)</vt:lpstr>
      <vt:lpstr>Результаты обследования учащихся 6-9 классов  2011-2012  учебный год </vt:lpstr>
      <vt:lpstr>Мониторинг уровня обученности и качества знаний обучающихся по истории . </vt:lpstr>
      <vt:lpstr> Выводы: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 в образовании</dc:title>
  <dc:creator>User</dc:creator>
  <cp:lastModifiedBy>Admin</cp:lastModifiedBy>
  <cp:revision>204</cp:revision>
  <dcterms:created xsi:type="dcterms:W3CDTF">2008-12-14T10:34:11Z</dcterms:created>
  <dcterms:modified xsi:type="dcterms:W3CDTF">2013-06-13T19:12:48Z</dcterms:modified>
</cp:coreProperties>
</file>