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58" r:id="rId7"/>
    <p:sldId id="269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Родительское собрание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Свободное время школьника: приоритет семьи или школы?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Выберите 5 наиболее традиционных занятий в свободное время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827213"/>
            <a:ext cx="3949725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Для родителей</a:t>
            </a:r>
            <a:r>
              <a:rPr lang="ru-RU" dirty="0" smtClean="0"/>
              <a:t>:</a:t>
            </a:r>
          </a:p>
          <a:p>
            <a:r>
              <a:rPr lang="ru-RU" sz="2000" i="1" dirty="0" smtClean="0"/>
              <a:t>спать 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 чтение 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 компьютер</a:t>
            </a:r>
          </a:p>
          <a:p>
            <a:r>
              <a:rPr lang="ru-RU" sz="2000" i="1" dirty="0" smtClean="0"/>
              <a:t> хобби</a:t>
            </a:r>
          </a:p>
          <a:p>
            <a:r>
              <a:rPr lang="ru-RU" sz="2000" i="1" dirty="0" smtClean="0"/>
              <a:t>общение с детьми</a:t>
            </a:r>
          </a:p>
          <a:p>
            <a:r>
              <a:rPr lang="ru-RU" sz="2000" i="1" dirty="0" smtClean="0"/>
              <a:t> встречи с друзьями</a:t>
            </a:r>
          </a:p>
          <a:p>
            <a:r>
              <a:rPr lang="ru-RU" sz="2000" i="1" dirty="0" smtClean="0"/>
              <a:t> домашние дела</a:t>
            </a:r>
          </a:p>
          <a:p>
            <a:r>
              <a:rPr lang="ru-RU" sz="2000" i="1" dirty="0" smtClean="0"/>
              <a:t> отдых с детьми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827213"/>
            <a:ext cx="4214841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детей:</a:t>
            </a:r>
          </a:p>
          <a:p>
            <a:r>
              <a:rPr lang="ru-RU" sz="2000" i="1" dirty="0" smtClean="0"/>
              <a:t>общение с друзьям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компьютер</a:t>
            </a:r>
          </a:p>
          <a:p>
            <a:r>
              <a:rPr lang="ru-RU" sz="2000" i="1" dirty="0" smtClean="0"/>
              <a:t>общение с родителями</a:t>
            </a:r>
          </a:p>
          <a:p>
            <a:r>
              <a:rPr lang="ru-RU" sz="2000" i="1" dirty="0" smtClean="0"/>
              <a:t>отдых совместно с родителями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посещение кружков</a:t>
            </a:r>
          </a:p>
          <a:p>
            <a:r>
              <a:rPr lang="ru-RU" sz="2000" i="1" dirty="0" smtClean="0"/>
              <a:t>ничего не делать</a:t>
            </a:r>
          </a:p>
          <a:p>
            <a:r>
              <a:rPr lang="ru-RU" sz="2000" i="1" dirty="0" smtClean="0"/>
              <a:t> слушать музыку</a:t>
            </a:r>
          </a:p>
          <a:p>
            <a:r>
              <a:rPr lang="ru-RU" sz="2000" i="1" dirty="0" smtClean="0"/>
              <a:t> спать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0"/>
          <a:ext cx="7929619" cy="6000800"/>
        </p:xfrm>
        <a:graphic>
          <a:graphicData uri="http://schemas.openxmlformats.org/drawingml/2006/table">
            <a:tbl>
              <a:tblPr/>
              <a:tblGrid>
                <a:gridCol w="1981783"/>
                <a:gridCol w="1982612"/>
                <a:gridCol w="1982612"/>
                <a:gridCol w="1982612"/>
              </a:tblGrid>
              <a:tr h="750100"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родителей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детей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занятие спортом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занятие спортом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чтение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слушать музыку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встречи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хобби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посещение кружков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родителями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домашние дела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ничего не делать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отдых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отдых совместно с родителями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Свободное время дети чаще всего проводят: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 друзьями – 66%, </a:t>
            </a:r>
            <a:endParaRPr lang="ru-RU" dirty="0" smtClean="0"/>
          </a:p>
          <a:p>
            <a:r>
              <a:rPr lang="ru-RU" i="1" dirty="0" smtClean="0"/>
              <a:t>у телевизора или за компьютером -18% , </a:t>
            </a:r>
            <a:endParaRPr lang="ru-RU" dirty="0" smtClean="0"/>
          </a:p>
          <a:p>
            <a:r>
              <a:rPr lang="ru-RU" i="1" dirty="0" smtClean="0"/>
              <a:t>в кружках (секциях) –16%.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571612"/>
            <a:ext cx="7313612" cy="507209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Как-то раз один человек вернулся поздно домой с работы, усталый и задёрганный, и увидел, что в дверях его ждёт сын.</a:t>
            </a:r>
          </a:p>
          <a:p>
            <a:pPr>
              <a:buNone/>
            </a:pPr>
            <a:r>
              <a:rPr lang="ru-RU" sz="2000" dirty="0" smtClean="0"/>
              <a:t>- Пап, а сколько ты получаешь в час?</a:t>
            </a:r>
          </a:p>
          <a:p>
            <a:pPr>
              <a:buNone/>
            </a:pPr>
            <a:r>
              <a:rPr lang="ru-RU" sz="2000" dirty="0" smtClean="0"/>
              <a:t>- Ну, вообще-то, 500. А что?</a:t>
            </a:r>
          </a:p>
          <a:p>
            <a:pPr>
              <a:buNone/>
            </a:pPr>
            <a:r>
              <a:rPr lang="ru-RU" sz="2000" dirty="0" smtClean="0"/>
              <a:t>– Пап, ты можешь занять мне 300?</a:t>
            </a:r>
          </a:p>
          <a:p>
            <a:pPr>
              <a:buNone/>
            </a:pPr>
            <a:r>
              <a:rPr lang="ru-RU" sz="2000" dirty="0" smtClean="0"/>
              <a:t>- Ты спросил только для того, чтобы купить какую-то дурацкую игрушку? - закричал тот. - Марш к себе в комнату, займись делом!</a:t>
            </a:r>
          </a:p>
          <a:p>
            <a:pPr>
              <a:buNone/>
            </a:pPr>
            <a:r>
              <a:rPr lang="ru-RU" sz="2000" dirty="0" smtClean="0"/>
              <a:t>За ужином отец понял, что был груб с ребенком, он зашел в комнату и, попросив прощения у сына, протянул ему деньги. Мальчик улыбнулся, взял деньги и что – то достал из-под подушки.  </a:t>
            </a:r>
          </a:p>
          <a:p>
            <a:pPr lvl="0">
              <a:buNone/>
            </a:pPr>
            <a:r>
              <a:rPr lang="ru-RU" sz="2000" dirty="0" smtClean="0"/>
              <a:t>Папа, здесь ровно пятьсот. Можно, я куплю один час твоего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273925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Благодарю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 понимание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 сотрудничество!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Родительское собрание </vt:lpstr>
      <vt:lpstr>Выберите 5 наиболее традиционных занятий в свободное время</vt:lpstr>
      <vt:lpstr>Слайд 3</vt:lpstr>
      <vt:lpstr>Свободное время дети чаще всего проводят:</vt:lpstr>
      <vt:lpstr>Ситуация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User</dc:creator>
  <cp:lastModifiedBy>User</cp:lastModifiedBy>
  <cp:revision>1</cp:revision>
  <dcterms:created xsi:type="dcterms:W3CDTF">2015-01-15T14:02:13Z</dcterms:created>
  <dcterms:modified xsi:type="dcterms:W3CDTF">2015-01-15T14:06:20Z</dcterms:modified>
</cp:coreProperties>
</file>