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8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758047-C325-44B6-B966-CBB1154DA9E5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4075-DAAB-416D-BB41-7AC0990F0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 по теме: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Применение программ развития для личностно – ориентированного воздействия на учащихся в образовательном процессе на уроках математики и физики на основе стандартов второго поколения»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43890" cy="19288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Последовательность чередования видов учебной деятельности при изучении любого предмета можно показать в следующей схеме: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Освоение нового материала------ его практическое закрепление ------ применение ----- учет возможности забывания ----- постоянное восстановление при повторении ----- контрольные срезы.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«Мышление»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Основная особенность мыслительной деятельности это – нарастающая с каждым годом  способность к абстрактному мышлению, изменение соотношения между конкретно-образным и абстрактным мышлением в пользу последнего.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Программе "Речь"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 выполняет в основном три функции: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  Служит средством обмена информацией;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  Выражает мысли и чувства говорящего;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Используется для управления познавательными процессами и поведением.</a:t>
            </a: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«Внимание»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- это, прежде всего сосредоточие психической деятельности на определенных объектах и   одновременно отвлечение от других объектов.    Важное значение   имеет воспитание способности к преднамеренному сосредоточенному и распределенному вниманию. Сосредоточенное внимание отличается высокой степенью интенсивности, что необходимо при изучении особо сложного теоретического материала.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«Портрет возрастной категории младшее школьное детство».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/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Любознательный, активно и заинтересованно познающий мир.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Владеющий основами умения учиться, способный к организации  собственной деятельности.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Любящий свой народ, свой край и свою Родину.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Уважающий и принимающий ценности семьи и общества.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Готовый самостоятельно действовать и отвечать за свои поступки  перед семьей и обществом. </a:t>
            </a:r>
          </a:p>
          <a:p>
            <a:pPr lvl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Доброжелательный, умеющий слушать и слышать собеседника,  обосновывать свою позицию, высказывать свое мнение.</a:t>
            </a:r>
          </a:p>
          <a:p>
            <a:pPr lvl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Выполняющий правила здорового и безопасного для себя и окружающих образа жизни.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выпускника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основной школы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Любящий свой край и свою Родину, знающий свой родной язык, уважающий свой народ, его культуру и духовные традиции.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Осознающий  и  принимающий  ценности   человеческой жизни, семьи, гражданского общества, много- национального российского народа,  человечества.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и заинтересованно познающий мир, осознающий ценность труда, науки и творчества.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Умеющий учиться, осознающий важность образования и самообразования  для жизни и деятельности, способный применять полученные знания на практике.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семьёй, обществом, отечеством.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Уважающий других людей; умеющий вести конструктивный диалог, достигать взаимопонимания, сотрудничать для достижения общих результатов.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Осознанно выполняющий правила здорового и безопасного для себя и окружающих образа жизни.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Ориентирующийся в мире профессий, понимающий значение профессиональной деятельности для человека.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467600" cy="5902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	Главный акцент «Программ» делается на развитие учащихся. Содержание обучения должно не только отражать современный уровень научного и общественного прогресса, но и нацеливать проектирование урока на более эффективное развитие личности ребенка. Это возможно лишь при условии, когда средства, содержание, технология  обучения  разработаны  с    учетом психологических закономерностей возрастного и индивидуального развития, а не только опираются при этом на уже имеющиеся возможности, способности, умения учащих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маме\DSC006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619657" cy="3464743"/>
          </a:xfrm>
          <a:prstGeom prst="rect">
            <a:avLst/>
          </a:prstGeom>
          <a:noFill/>
        </p:spPr>
      </p:pic>
      <p:pic>
        <p:nvPicPr>
          <p:cNvPr id="1027" name="Picture 3" descr="F:\фото маме\DSC00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008827"/>
            <a:ext cx="4500562" cy="3376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14353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Если мы будем учить 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так, как 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учили вчера, мы украдем у детей завтра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Джон </a:t>
            </a:r>
            <a:r>
              <a:rPr lang="ru-RU" sz="4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маме\DSC00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142984"/>
            <a:ext cx="4157666" cy="3118250"/>
          </a:xfrm>
          <a:prstGeom prst="rect">
            <a:avLst/>
          </a:prstGeom>
          <a:noFill/>
        </p:spPr>
      </p:pic>
      <p:pic>
        <p:nvPicPr>
          <p:cNvPr id="7171" name="Picture 3" descr="F:\фото маме\DSC00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278853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яева ОН\Рабочий стол\пед.совет\Презентация + фото для педсовета\фото для педсовета\DSC02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428736"/>
            <a:ext cx="4300542" cy="3225407"/>
          </a:xfrm>
          <a:prstGeom prst="rect">
            <a:avLst/>
          </a:prstGeom>
          <a:noFill/>
        </p:spPr>
      </p:pic>
      <p:pic>
        <p:nvPicPr>
          <p:cNvPr id="2051" name="Picture 3" descr="C:\Documents and Settings\Аляева ОН\Рабочий стол\пед.совет\Презентация + фото для педсовета\фото для педсовета\DSC02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2014" y="2296712"/>
            <a:ext cx="4271986" cy="3203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яева ОН\Рабочий стол\пед.совет\Презентация + фото для педсовета\фото для педсовета\DSC02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171540"/>
            <a:ext cx="4214842" cy="3161132"/>
          </a:xfrm>
          <a:prstGeom prst="rect">
            <a:avLst/>
          </a:prstGeom>
          <a:noFill/>
        </p:spPr>
      </p:pic>
      <p:pic>
        <p:nvPicPr>
          <p:cNvPr id="1027" name="Picture 3" descr="C:\Documents and Settings\Аляева ОН\Рабочий стол\пед.совет\Презентация + фото для педсовета\фото для педсовета\DSC02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4425" y="2500306"/>
            <a:ext cx="4019575" cy="301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маме\DSC00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286280" cy="3214710"/>
          </a:xfrm>
          <a:prstGeom prst="rect">
            <a:avLst/>
          </a:prstGeom>
          <a:noFill/>
        </p:spPr>
      </p:pic>
      <p:pic>
        <p:nvPicPr>
          <p:cNvPr id="3075" name="Picture 3" descr="F:\фото маме\DSC00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484436"/>
            <a:ext cx="4219574" cy="316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маме\DSC00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928670"/>
            <a:ext cx="3943352" cy="2957514"/>
          </a:xfrm>
          <a:prstGeom prst="rect">
            <a:avLst/>
          </a:prstGeom>
          <a:noFill/>
        </p:spPr>
      </p:pic>
      <p:pic>
        <p:nvPicPr>
          <p:cNvPr id="4099" name="Picture 3" descr="F:\фото маме\DSC00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2170112"/>
            <a:ext cx="4286248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маме\DSC00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285860"/>
            <a:ext cx="3943352" cy="2957514"/>
          </a:xfrm>
          <a:prstGeom prst="rect">
            <a:avLst/>
          </a:prstGeom>
          <a:noFill/>
        </p:spPr>
      </p:pic>
      <p:pic>
        <p:nvPicPr>
          <p:cNvPr id="5123" name="Picture 3" descr="F:\фото маме\DSC00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2484436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Заповеди современного учителя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790712" cy="4533912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/>
              <a:t>Прими   все   то,   что  есть  в   ребенке,   как естественное, сообразное его природе;</a:t>
            </a:r>
          </a:p>
          <a:p>
            <a:pPr algn="just"/>
            <a:r>
              <a:rPr lang="ru-RU" sz="2800" i="1" dirty="0" smtClean="0"/>
              <a:t>Сопроводи его позитивную самореализацию;</a:t>
            </a:r>
          </a:p>
          <a:p>
            <a:pPr algn="just"/>
            <a:r>
              <a:rPr lang="ru-RU" sz="2800" i="1" dirty="0" smtClean="0"/>
              <a:t>Старайся ничему не учить ребенка напрямую. Учись сам;</a:t>
            </a:r>
          </a:p>
          <a:p>
            <a:pPr algn="just"/>
            <a:r>
              <a:rPr lang="ru-RU" sz="2800" i="1" dirty="0" smtClean="0"/>
              <a:t>Ищи истину вместе с ними;</a:t>
            </a:r>
          </a:p>
          <a:p>
            <a:pPr algn="just"/>
            <a:r>
              <a:rPr lang="ru-RU" sz="2800" i="1" dirty="0" smtClean="0"/>
              <a:t>Искренне восхищайся всем красивым</a:t>
            </a:r>
            <a:r>
              <a:rPr lang="ru-RU" sz="2800" b="1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задач проектной формы организации обучения 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применение активных форм познания: наблюдение, опыты, учебный диалог и прочие;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создание условий для развития рефлексии — способности осознавать и оценивать свои мысли и действия как бы со стороны, соотносить результат деятельности с поставленной целью, определять своё знание и незнание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подготовки учеником ответа на продуктивный вопрос: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Осмыслить задание.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 Добыть информацию (из текста, схемы и т.д.).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Преобразовать информацию в соответствии с заданием (найти закономерность, вывести правило, понятие).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 Мысленно сформулировать ответ.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 Дать развернутый устный ответ: «Я считаю, что …, потому что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первых…, во вторых…».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	Главный акцент «Программ» делается на развитие учащихся. Содержание обучения должно не только отражать современный уровень научного и общественного прогресса, но и нацеливать проектирование урока на более эффективное развитие личности ребенка. Это возможно лишь при условии, когда средства, содержание, технология  обучения  разработаны  с    учетом психологических закономерностей возрастного и индивидуального развития, а не только опираются при этом на уже имеющиеся возможности, способности, умения учащих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 Интерес»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В интеллектуальной деятельности, протекающей под влиянием познавательных интересов, проявляется: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активный поиск;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догадка;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исследовательский поиск;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готовность к решению задачи.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 Интерес»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Эмоциональные проявления, вложенные в познавательный интерес: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эмоции и удивления;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чувство ожидания нового;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чувство интеллектуальной радости;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чувство успеха.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 Мотивация»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Основные структурные элементы, формирующие мотивы к учению: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а) четкое планирование задач и способов деятельности;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б) организация действий;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в) самоконтроль;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г) итоговый анализ результатов усвоения.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 Память»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Различаются следующие основные составляющие процесса памяти: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1) запоминание;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2) сохранение;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3) забывание;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4) восстановление.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677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Слайд 1</vt:lpstr>
      <vt:lpstr>« Если мы будем учить сегодня так, как мы учили вчера, мы украдем у детей завтра».                      Джон Дьюи </vt:lpstr>
      <vt:lpstr>решение задач проектной формы организации обучения :</vt:lpstr>
      <vt:lpstr>Алгоритм подготовки учеником ответа на продуктивный вопрос: </vt:lpstr>
      <vt:lpstr>Слайд 5</vt:lpstr>
      <vt:lpstr>Программа « Интерес»</vt:lpstr>
      <vt:lpstr>Программа « Интерес»</vt:lpstr>
      <vt:lpstr>Программа « Мотивация»</vt:lpstr>
      <vt:lpstr>Программа « Память»</vt:lpstr>
      <vt:lpstr>Последовательность чередования видов учебной деятельности при изучении любого предмета можно показать в следующей схеме:</vt:lpstr>
      <vt:lpstr>Программа «Мышление»</vt:lpstr>
      <vt:lpstr>Программе "Речь"</vt:lpstr>
      <vt:lpstr>Программа «Внимание»</vt:lpstr>
      <vt:lpstr>«Портрет возрастной категории младшее школьное детство».</vt:lpstr>
      <vt:lpstr>Слайд 15</vt:lpstr>
      <vt:lpstr>Портрет выпускника  основной школы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Заповеди современного учителя : </vt:lpstr>
    </vt:vector>
  </TitlesOfParts>
  <Company>МОУ СОШ №27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Если мы будем учить сегодня так, как мы учили вчера, мы украдем у детей завтра».                      Джон Дьюи </dc:title>
  <dc:creator>МОУ СОШ №27</dc:creator>
  <cp:lastModifiedBy>Сильванькова Е.Н.</cp:lastModifiedBy>
  <cp:revision>44</cp:revision>
  <dcterms:created xsi:type="dcterms:W3CDTF">2013-12-09T08:30:52Z</dcterms:created>
  <dcterms:modified xsi:type="dcterms:W3CDTF">2014-08-28T10:43:58Z</dcterms:modified>
</cp:coreProperties>
</file>