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71" r:id="rId11"/>
    <p:sldId id="267" r:id="rId12"/>
    <p:sldId id="268" r:id="rId13"/>
    <p:sldId id="269" r:id="rId14"/>
    <p:sldId id="277" r:id="rId15"/>
    <p:sldId id="273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3" autoAdjust="0"/>
    <p:restoredTop sz="94652" autoAdjust="0"/>
  </p:normalViewPr>
  <p:slideViewPr>
    <p:cSldViewPr>
      <p:cViewPr>
        <p:scale>
          <a:sx n="100" d="100"/>
          <a:sy n="100" d="100"/>
        </p:scale>
        <p:origin x="-203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B0F23-62DC-4D18-9B27-ABAA9B5A62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vol.biz/" TargetMode="External"/><Relationship Id="rId2" Type="http://schemas.openxmlformats.org/officeDocument/2006/relationships/hyperlink" Target="http://priroda.inc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uperinf.ru/" TargetMode="External"/><Relationship Id="rId4" Type="http://schemas.openxmlformats.org/officeDocument/2006/relationships/hyperlink" Target="http://www.simvol.biz/uploadfiles/File/exp/kaft/Augest2006/Sbornik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Мастерство учителя</a:t>
            </a: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и сотрудничество учителя и ученика </a:t>
            </a:r>
            <a:r>
              <a:rPr lang="en-US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для достижения успешного результата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DSC03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2000240"/>
            <a:ext cx="5517639" cy="41382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 - это учитель, в совершенстве владеющий современными методами преподавания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Условия достижения учителем прогресса в мастерстве: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любовь к своей профессии,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хорошие профессиональные знания,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педагогические способности,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умения в области педагогики,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постоянная работа над собой.</a:t>
            </a:r>
          </a:p>
          <a:p>
            <a:endParaRPr lang="ru-RU" dirty="0"/>
          </a:p>
        </p:txBody>
      </p:sp>
      <p:pic>
        <p:nvPicPr>
          <p:cNvPr id="5" name="Содержимое 4" descr="0094c85641c2 (1)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5" y="2196306"/>
            <a:ext cx="3333750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Эффективность =  результат от затрат времени и сил.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делает ошибку, когда, видя, что ученик не хочет учиться, думает, как  его заставить, а не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заинтересовать.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73e68a32e23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866" y="1714488"/>
            <a:ext cx="2494894" cy="1928826"/>
          </a:xfrm>
        </p:spPr>
      </p:pic>
      <p:pic>
        <p:nvPicPr>
          <p:cNvPr id="6" name="Рисунок 5" descr="0_60856_a7fdca3c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64331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Искусство учителя особенно проявляется в умении учить на уроках. Учитель-мастер как бы дирижирует всем процессом образования знаний, способен управлять работой учеников, развивая их умение активно овладевать материалом.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Documents and Settings\Tatyana\Рабочий стол\ьтитаеенррув5ыыяяч\Новая папка (2)\SAM_06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71678"/>
            <a:ext cx="4514853" cy="338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Инновационные процессы, связанные с модернизацией всей системы образования, предъявили иные требования к деятельности педагогов.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Учитель-мастер должен обладать даром заставлять думать на уроке, используя разнообразные методы для активизации процесса обучения. Вот почему учитель должен овладеть не только соответствующими знаниями, но и умениями и навыками преподнесения этих знаний. Он должен уметь мобилизовать внимание учащихся, развивать их мышление и формировать у них общественно значимые ценностные ориентации.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Documents and Settings\Tatyana\Рабочий стол\SAM_08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184399"/>
            <a:ext cx="4257676" cy="319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Сегодня, когда основной задачей в сфере образования и воспитания является обеспечение их качества, ещё больше возросли требования к профессиональной компетентности педагога.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Сегодняшний педагог, где бы он ни работал - в детском саду или школе, в лицее, колледже или вузе, выполняет одновременно несколько функций: обучающую, воспитательную, развивающую, методическую, пропагандистскую и др. 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Успешная реализация каждой из них позволит достигнуть  хороших результатов в обучении, воспитании, развитии школьников.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321a1f80fb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29322" y="2896359"/>
            <a:ext cx="2407108" cy="292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priroda.inc.ru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›</a:t>
            </a:r>
          </a:p>
          <a:p>
            <a:pPr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simvol.biz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uploadfiles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/File/exp/</a:t>
            </a:r>
            <a:r>
              <a:rPr lang="en-US" sz="14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kaft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/Augest2006/…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superinf.ru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›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Учитель: Наталья Александровна Новикова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МБОУ  СОШ п. Дружба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</a:p>
          <a:p>
            <a:pPr algn="ctr">
              <a:buNone/>
            </a:pP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29.03.2013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современной России выделяют пять категорий педагогов: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Педагоги-новаторы.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определили учителей, вносящих новизну во все элементы педагогической системы.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Творческие учителя.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 обозначили педагогов, вносящих новизну в способы профессиональной деятельности.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Большинство учителей отнесены к категории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добросовестно работающих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Их роль не менее значима при переходе от традиционной модели функционирования школы к инновационной.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Учителя-формалисты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как правило, отторгаются новой системой обучения и оказываются неспособными работать в инновационном режиме.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Случайные люди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6" name="Picture 4" descr="http://s018.radikal.ru/i512/1201/bb/1d683d87539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130808"/>
            <a:ext cx="1816233" cy="197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ли в современной школе учить детей по «старинке»?</a:t>
            </a:r>
            <a:endParaRPr lang="ru-RU" sz="3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1274e2a7a14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54374" y="2297653"/>
            <a:ext cx="2618087" cy="291729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  СТАРИНКЕ»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Главный метод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традиционной школы, объяснительно-иллюстративный, когда главным действующим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лицом на уроке является учитель, когда взаимоотношения на уроке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выстраиваются и учитываются только в режиме «учитель – ученик», гораздо реже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«ученик – учитель»</a:t>
            </a:r>
          </a:p>
          <a:p>
            <a:endParaRPr lang="ru-RU" dirty="0"/>
          </a:p>
        </p:txBody>
      </p:sp>
      <p:pic>
        <p:nvPicPr>
          <p:cNvPr id="6" name="Рисунок 5" descr="0_60844_ec0671e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357562"/>
            <a:ext cx="5174268" cy="2173029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186238" cy="4697427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 нашей школе проводятся бесконечные реформы,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разрабатываются и апробируются десятки инноваций, каждая школа, каждое</a:t>
            </a:r>
          </a:p>
          <a:p>
            <a:pPr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методобъединение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каждый учитель работает по какой-нибудь мудрено звучащей теме,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решение которой должно было бы поднять уровень образования и воспитанности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подрастающего поколения на небывалую высоту – а что на деле? Уровень образования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большей части учеников оставляет желать лучшего.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62598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работает по старинке в  современной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российской школе без применения современных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педагогических технологий довольно большая часть учительства.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http://s018.radikal.ru/i506/1201/4b/8059151eed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878285"/>
            <a:ext cx="2269823" cy="2051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Мнение коллег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Современный учитель должен: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знать предмет;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владеть методикой преподавания;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быть хорошим оратором;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отличаться культурой речи;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заинтересовать учеников.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идеале все дети на уроке должны работать.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42904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388" y="1285860"/>
            <a:ext cx="2122348" cy="28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http://dominational-777.ru/uploads/posts/2011-09/thumbs/1315023787_156793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571876"/>
            <a:ext cx="3000396" cy="25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Мастерство учителя складывается из следующих компонентов: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Мастерство обучения (формирования основ наук).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Мастерство подготовки и проведения урока.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Мастерство индивидуальной работы с учениками.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 Мастерство наблюдения и анализа урока, передачи накопленного опыта другим учителям.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эти элементы взаимосвязаны и составляют единое целое.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D:\Documents and Settings\Tatyana\Рабочий стол\ьтитаеенррув5ыыяяч\P1070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38" y="2571744"/>
            <a:ext cx="4495802" cy="337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Мера мастерства учителя – это достижение высокого результата в развитии каждого ученика, это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учащихся потребности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 самообразованию.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Фото0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Конечно, мастерство учителя невозможно без прочных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профессиональных знаний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умений и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педагогических способностей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устанавливать правильные взаимоотношения с классом, включать класс в работу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способность понимать физическое и психическое состояние учеников;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способность убеждать и внушать словом, видом, примером, способность увлечь, повести за собой;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творческое изучение  динамизма личности учащихся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оптимизм личности учителя – вера  в лучшее в каждом человеке;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эмоциональная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уравновешенность учителя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сохраняет работоспособность ученика;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умение в области педагогической техники: организовать себя, организовать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классе.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017.radikal.ru/i438/1201/ee/af57805e2b2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214686"/>
            <a:ext cx="1662114" cy="1454351"/>
          </a:xfrm>
          <a:prstGeom prst="rect">
            <a:avLst/>
          </a:prstGeom>
          <a:noFill/>
        </p:spPr>
      </p:pic>
      <p:pic>
        <p:nvPicPr>
          <p:cNvPr id="7172" name="Picture 4" descr="http://s018.radikal.ru/i523/1201/c1/85e580f4136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827" y="4572008"/>
            <a:ext cx="1103425" cy="1566864"/>
          </a:xfrm>
          <a:prstGeom prst="rect">
            <a:avLst/>
          </a:prstGeom>
          <a:noFill/>
        </p:spPr>
      </p:pic>
      <p:pic>
        <p:nvPicPr>
          <p:cNvPr id="7174" name="Picture 6" descr="http://s018.radikal.ru/i523/1201/32/daa2fd2c99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147696"/>
            <a:ext cx="1571636" cy="1419544"/>
          </a:xfrm>
          <a:prstGeom prst="rect">
            <a:avLst/>
          </a:prstGeom>
          <a:noFill/>
        </p:spPr>
      </p:pic>
      <p:pic>
        <p:nvPicPr>
          <p:cNvPr id="7176" name="Picture 8" descr="http://s018.radikal.ru/i508/1201/25/89ae3d42a03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256"/>
            <a:ext cx="1643066" cy="164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686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  Мастерство учителя  и сотрудничество учителя и ученика  для достижения успешного результата </vt:lpstr>
      <vt:lpstr>В современной России выделяют пять категорий педагогов: </vt:lpstr>
      <vt:lpstr>Слайд 3</vt:lpstr>
      <vt:lpstr>«ПО  СТАРИНКЕ»</vt:lpstr>
      <vt:lpstr>Слайд 5</vt:lpstr>
      <vt:lpstr>Мнение коллег</vt:lpstr>
      <vt:lpstr> Мастерство учителя складывается из следующих компонентов: </vt:lpstr>
      <vt:lpstr>Слайд 8</vt:lpstr>
      <vt:lpstr>Конечно, мастерство учителя невозможно без прочных профессиональных знаний и умений и педагогических способностей: </vt:lpstr>
      <vt:lpstr>Мастер - это учитель, в совершенстве владеющий современными методами преподавания</vt:lpstr>
      <vt:lpstr>Эффективность =  результат от затрат времени и сил. </vt:lpstr>
      <vt:lpstr>Слайд 12</vt:lpstr>
      <vt:lpstr>Инновационные процессы, связанные с модернизацией всей системы образования, предъявили иные требования к деятельности педагогов.</vt:lpstr>
      <vt:lpstr>Слайд 14</vt:lpstr>
      <vt:lpstr>Интернет - ресурсы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Наталья</cp:lastModifiedBy>
  <cp:revision>371</cp:revision>
  <dcterms:created xsi:type="dcterms:W3CDTF">2010-05-23T14:28:12Z</dcterms:created>
  <dcterms:modified xsi:type="dcterms:W3CDTF">2014-09-03T13:54:28Z</dcterms:modified>
</cp:coreProperties>
</file>