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1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51B6-379E-4472-BF6A-5EB1F9D10F24}" type="datetimeFigureOut">
              <a:rPr lang="ru-RU" smtClean="0"/>
              <a:pPr/>
              <a:t>14.10.2014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8B54-4E68-47F6-BD20-122C14882B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51B6-379E-4472-BF6A-5EB1F9D10F24}" type="datetimeFigureOut">
              <a:rPr lang="ru-RU" smtClean="0"/>
              <a:pPr/>
              <a:t>14.10.2014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8B54-4E68-47F6-BD20-122C14882B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51B6-379E-4472-BF6A-5EB1F9D10F24}" type="datetimeFigureOut">
              <a:rPr lang="ru-RU" smtClean="0"/>
              <a:pPr/>
              <a:t>14.10.2014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8B54-4E68-47F6-BD20-122C14882B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51B6-379E-4472-BF6A-5EB1F9D10F24}" type="datetimeFigureOut">
              <a:rPr lang="ru-RU" smtClean="0"/>
              <a:pPr/>
              <a:t>14.10.2014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8B54-4E68-47F6-BD20-122C14882B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51B6-379E-4472-BF6A-5EB1F9D10F24}" type="datetimeFigureOut">
              <a:rPr lang="ru-RU" smtClean="0"/>
              <a:pPr/>
              <a:t>14.10.2014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168B54-4E68-47F6-BD20-122C14882B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51B6-379E-4472-BF6A-5EB1F9D10F24}" type="datetimeFigureOut">
              <a:rPr lang="ru-RU" smtClean="0"/>
              <a:pPr/>
              <a:t>14.10.2014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8B54-4E68-47F6-BD20-122C14882B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51B6-379E-4472-BF6A-5EB1F9D10F24}" type="datetimeFigureOut">
              <a:rPr lang="ru-RU" smtClean="0"/>
              <a:pPr/>
              <a:t>14.10.2014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8B54-4E68-47F6-BD20-122C14882B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51B6-379E-4472-BF6A-5EB1F9D10F24}" type="datetimeFigureOut">
              <a:rPr lang="ru-RU" smtClean="0"/>
              <a:pPr/>
              <a:t>14.10.2014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8B54-4E68-47F6-BD20-122C14882B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51B6-379E-4472-BF6A-5EB1F9D10F24}" type="datetimeFigureOut">
              <a:rPr lang="ru-RU" smtClean="0"/>
              <a:pPr/>
              <a:t>14.10.2014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8B54-4E68-47F6-BD20-122C14882B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51B6-379E-4472-BF6A-5EB1F9D10F24}" type="datetimeFigureOut">
              <a:rPr lang="ru-RU" smtClean="0"/>
              <a:pPr/>
              <a:t>14.10.2014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8B54-4E68-47F6-BD20-122C14882B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51B6-379E-4472-BF6A-5EB1F9D10F24}" type="datetimeFigureOut">
              <a:rPr lang="ru-RU" smtClean="0"/>
              <a:pPr/>
              <a:t>14.10.2014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8B54-4E68-47F6-BD20-122C14882B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4551B6-379E-4472-BF6A-5EB1F9D10F24}" type="datetimeFigureOut">
              <a:rPr lang="ru-RU" smtClean="0"/>
              <a:pPr/>
              <a:t>14.10.2014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168B54-4E68-47F6-BD20-122C14882B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7562"/>
            <a:ext cx="7772400" cy="2786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Дистанционное сопровождение очного обучения 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429000"/>
            <a:ext cx="7929618" cy="2857520"/>
          </a:xfrm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1027" name="Picture 3" descr="C:\Documents and Settings\мама\Рабочий стол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929618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мама\Рабочий стол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44" y="357166"/>
            <a:ext cx="8858312" cy="628654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444693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мама\Рабочий стол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44" y="142852"/>
            <a:ext cx="9001156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 «е-КМ-Школа» </a:t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«е» - электронное, неформальное, дистанционное обучение, которое может быть как индивидуальным, так и групповым;</a:t>
            </a:r>
          </a:p>
          <a:p>
            <a:pPr>
              <a:buNone/>
            </a:pPr>
            <a:r>
              <a:rPr lang="ru-RU" dirty="0" smtClean="0"/>
              <a:t>• «КМ» - уникальный </a:t>
            </a:r>
            <a:r>
              <a:rPr lang="ru-RU" dirty="0" err="1" smtClean="0"/>
              <a:t>контент</a:t>
            </a:r>
            <a:r>
              <a:rPr lang="ru-RU" dirty="0" smtClean="0"/>
              <a:t> Базы Знаний «Кирилла и </a:t>
            </a:r>
            <a:r>
              <a:rPr lang="ru-RU" dirty="0" err="1" smtClean="0"/>
              <a:t>Мефодия</a:t>
            </a:r>
            <a:r>
              <a:rPr lang="ru-RU" dirty="0" smtClean="0"/>
              <a:t>», использованный в локальной версии продукта, а также удобные конструкторы;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• «Школа» - возможность организации каждым участником педагогического процесса деятельности с социальными сервисами в среде «е-КМ-Школа».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мама\Рабочий стол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мама\Рабочий стол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001056" cy="6000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мама\Рабочий стол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428596" y="0"/>
            <a:ext cx="84296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мама\Рабочий стол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331218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мама\Рабочий стол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мама\Рабочий стол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626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мама\Рабочий стол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28596" y="428604"/>
            <a:ext cx="8143932" cy="600079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B367F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373</TotalTime>
  <Words>77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Дистанционное сопровождение очного обучения школьников</vt:lpstr>
      <vt:lpstr> «е-КМ-Школа»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42</cp:revision>
  <dcterms:created xsi:type="dcterms:W3CDTF">2014-03-25T17:31:13Z</dcterms:created>
  <dcterms:modified xsi:type="dcterms:W3CDTF">2014-10-14T17:57:59Z</dcterms:modified>
</cp:coreProperties>
</file>