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7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8F2169-A961-4D13-B6C9-1452FFBB6CE8}" type="doc">
      <dgm:prSet loTypeId="urn:microsoft.com/office/officeart/2005/8/layout/radial1" loCatId="relationship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2B54D90-170F-4989-AD16-A57830900724}">
      <dgm:prSet phldrT="[Текст]"/>
      <dgm:spPr/>
      <dgm:t>
        <a:bodyPr/>
        <a:lstStyle/>
        <a:p>
          <a:r>
            <a:rPr lang="ru-RU" b="1" dirty="0" smtClean="0"/>
            <a:t>ПРОЕКТ</a:t>
          </a:r>
          <a:endParaRPr lang="ru-RU" b="1" dirty="0"/>
        </a:p>
      </dgm:t>
    </dgm:pt>
    <dgm:pt modelId="{8E9B2E01-7015-4FA5-91D1-605E5E5E154D}" type="parTrans" cxnId="{E1537A21-5F32-4347-8D56-D7F62BF4DF05}">
      <dgm:prSet/>
      <dgm:spPr/>
      <dgm:t>
        <a:bodyPr/>
        <a:lstStyle/>
        <a:p>
          <a:endParaRPr lang="ru-RU"/>
        </a:p>
      </dgm:t>
    </dgm:pt>
    <dgm:pt modelId="{65571603-98AD-4BB3-BC1C-6F3C4E9A1883}" type="sibTrans" cxnId="{E1537A21-5F32-4347-8D56-D7F62BF4DF05}">
      <dgm:prSet/>
      <dgm:spPr/>
      <dgm:t>
        <a:bodyPr/>
        <a:lstStyle/>
        <a:p>
          <a:endParaRPr lang="ru-RU"/>
        </a:p>
      </dgm:t>
    </dgm:pt>
    <dgm:pt modelId="{EB388724-2976-4179-A1F3-05C3D93BE312}">
      <dgm:prSet phldrT="[Текст]" custT="1"/>
      <dgm:spPr/>
      <dgm:t>
        <a:bodyPr/>
        <a:lstStyle/>
        <a:p>
          <a:r>
            <a:rPr lang="ru-RU" sz="1400" b="1" dirty="0" smtClean="0"/>
            <a:t>МОТИВАЦИЯ</a:t>
          </a:r>
          <a:endParaRPr lang="ru-RU" sz="1400" b="1" dirty="0"/>
        </a:p>
      </dgm:t>
    </dgm:pt>
    <dgm:pt modelId="{32CB37EC-349C-459E-BFE7-21092BED06A7}" type="parTrans" cxnId="{971A791B-DB7D-47FB-B2C1-340E5D233279}">
      <dgm:prSet/>
      <dgm:spPr/>
      <dgm:t>
        <a:bodyPr/>
        <a:lstStyle/>
        <a:p>
          <a:endParaRPr lang="ru-RU"/>
        </a:p>
      </dgm:t>
    </dgm:pt>
    <dgm:pt modelId="{4617C1BF-94EF-435D-B132-DFE01C557EF3}" type="sibTrans" cxnId="{971A791B-DB7D-47FB-B2C1-340E5D233279}">
      <dgm:prSet/>
      <dgm:spPr/>
      <dgm:t>
        <a:bodyPr/>
        <a:lstStyle/>
        <a:p>
          <a:endParaRPr lang="ru-RU"/>
        </a:p>
      </dgm:t>
    </dgm:pt>
    <dgm:pt modelId="{15CF9BFA-7B80-4CCB-B934-239C115654C5}">
      <dgm:prSet phldrT="[Текст]" custT="1"/>
      <dgm:spPr/>
      <dgm:t>
        <a:bodyPr/>
        <a:lstStyle/>
        <a:p>
          <a:r>
            <a:rPr lang="ru-RU" sz="1300" b="1" dirty="0" smtClean="0"/>
            <a:t>САМОРАЗВИТИЕ ЛИЧНОСТИ</a:t>
          </a:r>
          <a:endParaRPr lang="ru-RU" sz="1300" b="1" dirty="0"/>
        </a:p>
      </dgm:t>
    </dgm:pt>
    <dgm:pt modelId="{74695AB2-4E5D-4F61-8CE4-785A379312CB}" type="parTrans" cxnId="{78C8806B-E044-408B-8E4B-2CF03F18C909}">
      <dgm:prSet/>
      <dgm:spPr/>
      <dgm:t>
        <a:bodyPr/>
        <a:lstStyle/>
        <a:p>
          <a:endParaRPr lang="ru-RU"/>
        </a:p>
      </dgm:t>
    </dgm:pt>
    <dgm:pt modelId="{CFBA7BF0-F243-4CA9-8C4D-103E4F66CB25}" type="sibTrans" cxnId="{78C8806B-E044-408B-8E4B-2CF03F18C909}">
      <dgm:prSet/>
      <dgm:spPr/>
      <dgm:t>
        <a:bodyPr/>
        <a:lstStyle/>
        <a:p>
          <a:endParaRPr lang="ru-RU"/>
        </a:p>
      </dgm:t>
    </dgm:pt>
    <dgm:pt modelId="{9F0673B5-C97C-410D-A1B5-6E8FCC058DEB}">
      <dgm:prSet phldrT="[Текст]" custT="1"/>
      <dgm:spPr/>
      <dgm:t>
        <a:bodyPr/>
        <a:lstStyle/>
        <a:p>
          <a:r>
            <a:rPr lang="ru-RU" sz="1600" b="1" dirty="0" smtClean="0"/>
            <a:t>САМООПРЕ-ДЕЛЕНИЕ ЛИЧНОСТИ</a:t>
          </a:r>
          <a:endParaRPr lang="ru-RU" sz="1600" b="1" dirty="0"/>
        </a:p>
      </dgm:t>
    </dgm:pt>
    <dgm:pt modelId="{5775167A-E7B9-44C1-A703-A190C4EC13F8}" type="parTrans" cxnId="{B8EA2A1A-E4EB-449E-980A-24266C2A26A0}">
      <dgm:prSet/>
      <dgm:spPr/>
      <dgm:t>
        <a:bodyPr/>
        <a:lstStyle/>
        <a:p>
          <a:endParaRPr lang="ru-RU"/>
        </a:p>
      </dgm:t>
    </dgm:pt>
    <dgm:pt modelId="{77FFDA80-A8BD-42D2-8AA7-B8AC3503666D}" type="sibTrans" cxnId="{B8EA2A1A-E4EB-449E-980A-24266C2A26A0}">
      <dgm:prSet/>
      <dgm:spPr/>
      <dgm:t>
        <a:bodyPr/>
        <a:lstStyle/>
        <a:p>
          <a:endParaRPr lang="ru-RU"/>
        </a:p>
      </dgm:t>
    </dgm:pt>
    <dgm:pt modelId="{AD987129-6CFF-46E6-939B-EF3E95B306CC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ПРЕОБРАЗОВА-ТЕЛЬНАЯ ДЕЯТЕЛЬНОСТЬ</a:t>
          </a:r>
          <a:endParaRPr lang="ru-RU" sz="1200" b="1" dirty="0">
            <a:solidFill>
              <a:schemeClr val="tx1"/>
            </a:solidFill>
          </a:endParaRPr>
        </a:p>
      </dgm:t>
    </dgm:pt>
    <dgm:pt modelId="{367B7420-DE04-4FF8-970C-F2F45700F238}" type="parTrans" cxnId="{A694BBA1-606F-4A7F-AF1F-2E9927424C1C}">
      <dgm:prSet/>
      <dgm:spPr/>
      <dgm:t>
        <a:bodyPr/>
        <a:lstStyle/>
        <a:p>
          <a:endParaRPr lang="ru-RU"/>
        </a:p>
      </dgm:t>
    </dgm:pt>
    <dgm:pt modelId="{EB5BD9C2-C96F-4A89-9540-9CC2076663DB}" type="sibTrans" cxnId="{A694BBA1-606F-4A7F-AF1F-2E9927424C1C}">
      <dgm:prSet/>
      <dgm:spPr/>
      <dgm:t>
        <a:bodyPr/>
        <a:lstStyle/>
        <a:p>
          <a:endParaRPr lang="ru-RU"/>
        </a:p>
      </dgm:t>
    </dgm:pt>
    <dgm:pt modelId="{B298C7D7-0757-47A8-BF01-5A1C3BF7ACA2}">
      <dgm:prSet custT="1"/>
      <dgm:spPr/>
      <dgm:t>
        <a:bodyPr/>
        <a:lstStyle/>
        <a:p>
          <a:r>
            <a:rPr lang="ru-RU" sz="1600" b="1" dirty="0" smtClean="0"/>
            <a:t>СВЯЗЬ С ЖИЗНЬЮ</a:t>
          </a:r>
          <a:endParaRPr lang="ru-RU" sz="1600" b="1" dirty="0"/>
        </a:p>
      </dgm:t>
    </dgm:pt>
    <dgm:pt modelId="{505F7E94-460F-4704-8547-431D156873A8}" type="parTrans" cxnId="{BDC05C89-CF18-4BE3-A941-5AE889B40EB0}">
      <dgm:prSet/>
      <dgm:spPr/>
      <dgm:t>
        <a:bodyPr/>
        <a:lstStyle/>
        <a:p>
          <a:endParaRPr lang="ru-RU"/>
        </a:p>
      </dgm:t>
    </dgm:pt>
    <dgm:pt modelId="{A609130F-158C-4B3A-8313-6997192F43AE}" type="sibTrans" cxnId="{BDC05C89-CF18-4BE3-A941-5AE889B40EB0}">
      <dgm:prSet/>
      <dgm:spPr/>
      <dgm:t>
        <a:bodyPr/>
        <a:lstStyle/>
        <a:p>
          <a:endParaRPr lang="ru-RU"/>
        </a:p>
      </dgm:t>
    </dgm:pt>
    <dgm:pt modelId="{3A75AB4F-2D80-495E-913D-D1A01EDD705B}">
      <dgm:prSet/>
      <dgm:spPr/>
      <dgm:t>
        <a:bodyPr/>
        <a:lstStyle/>
        <a:p>
          <a:r>
            <a:rPr lang="ru-RU" b="1" dirty="0" smtClean="0"/>
            <a:t>РЕЗУЛЬТАТ</a:t>
          </a:r>
          <a:endParaRPr lang="ru-RU" b="1" dirty="0"/>
        </a:p>
      </dgm:t>
    </dgm:pt>
    <dgm:pt modelId="{9A36B57A-D838-4C72-AEE7-ACCD3740759C}" type="parTrans" cxnId="{43AFCFB0-CA81-435E-936F-647DB83F6D5E}">
      <dgm:prSet/>
      <dgm:spPr/>
      <dgm:t>
        <a:bodyPr/>
        <a:lstStyle/>
        <a:p>
          <a:endParaRPr lang="ru-RU"/>
        </a:p>
      </dgm:t>
    </dgm:pt>
    <dgm:pt modelId="{83719794-7C45-46D1-949D-D9B046EDF83B}" type="sibTrans" cxnId="{43AFCFB0-CA81-435E-936F-647DB83F6D5E}">
      <dgm:prSet/>
      <dgm:spPr/>
      <dgm:t>
        <a:bodyPr/>
        <a:lstStyle/>
        <a:p>
          <a:endParaRPr lang="ru-RU"/>
        </a:p>
      </dgm:t>
    </dgm:pt>
    <dgm:pt modelId="{D9D68849-A067-44A5-91AC-3B4990BD9178}">
      <dgm:prSet custT="1"/>
      <dgm:spPr/>
      <dgm:t>
        <a:bodyPr/>
        <a:lstStyle/>
        <a:p>
          <a:r>
            <a:rPr lang="ru-RU" sz="1100" b="1" dirty="0" smtClean="0"/>
            <a:t>ЛИЧНОСТНО-ОРИЕНТИРОВАН-НОЕ ОБУЧЕНИЕ</a:t>
          </a:r>
          <a:endParaRPr lang="ru-RU" sz="1100" b="1" dirty="0"/>
        </a:p>
      </dgm:t>
    </dgm:pt>
    <dgm:pt modelId="{52E6ECEA-5822-496B-9290-0B8678059562}" type="parTrans" cxnId="{FBCF6C04-1440-44F0-9706-56C0DC4365ED}">
      <dgm:prSet/>
      <dgm:spPr/>
      <dgm:t>
        <a:bodyPr/>
        <a:lstStyle/>
        <a:p>
          <a:endParaRPr lang="ru-RU"/>
        </a:p>
      </dgm:t>
    </dgm:pt>
    <dgm:pt modelId="{084CAFB7-5345-499D-9E9C-B05366563E02}" type="sibTrans" cxnId="{FBCF6C04-1440-44F0-9706-56C0DC4365ED}">
      <dgm:prSet/>
      <dgm:spPr/>
      <dgm:t>
        <a:bodyPr/>
        <a:lstStyle/>
        <a:p>
          <a:endParaRPr lang="ru-RU"/>
        </a:p>
      </dgm:t>
    </dgm:pt>
    <dgm:pt modelId="{6D634F45-AA6A-4A30-B2A2-558B25159CA3}" type="pres">
      <dgm:prSet presAssocID="{438F2169-A961-4D13-B6C9-1452FFBB6CE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52EFC1-7AA4-49AC-914C-9FBD3C0BD84B}" type="pres">
      <dgm:prSet presAssocID="{02B54D90-170F-4989-AD16-A57830900724}" presName="centerShape" presStyleLbl="node0" presStyleIdx="0" presStyleCnt="1"/>
      <dgm:spPr/>
      <dgm:t>
        <a:bodyPr/>
        <a:lstStyle/>
        <a:p>
          <a:endParaRPr lang="ru-RU"/>
        </a:p>
      </dgm:t>
    </dgm:pt>
    <dgm:pt modelId="{BD9DB87D-D9C9-494A-A6B1-9867AFEBAC64}" type="pres">
      <dgm:prSet presAssocID="{32CB37EC-349C-459E-BFE7-21092BED06A7}" presName="Name9" presStyleLbl="parChTrans1D2" presStyleIdx="0" presStyleCnt="7"/>
      <dgm:spPr/>
      <dgm:t>
        <a:bodyPr/>
        <a:lstStyle/>
        <a:p>
          <a:endParaRPr lang="ru-RU"/>
        </a:p>
      </dgm:t>
    </dgm:pt>
    <dgm:pt modelId="{D6268038-283A-442B-A9D4-1F43A2426F72}" type="pres">
      <dgm:prSet presAssocID="{32CB37EC-349C-459E-BFE7-21092BED06A7}" presName="connTx" presStyleLbl="parChTrans1D2" presStyleIdx="0" presStyleCnt="7"/>
      <dgm:spPr/>
      <dgm:t>
        <a:bodyPr/>
        <a:lstStyle/>
        <a:p>
          <a:endParaRPr lang="ru-RU"/>
        </a:p>
      </dgm:t>
    </dgm:pt>
    <dgm:pt modelId="{85921BE7-771B-41E5-9E31-A0A12005FFB2}" type="pres">
      <dgm:prSet presAssocID="{EB388724-2976-4179-A1F3-05C3D93BE31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3C98D-9965-4F4A-8827-73F66CE67653}" type="pres">
      <dgm:prSet presAssocID="{74695AB2-4E5D-4F61-8CE4-785A379312CB}" presName="Name9" presStyleLbl="parChTrans1D2" presStyleIdx="1" presStyleCnt="7"/>
      <dgm:spPr/>
      <dgm:t>
        <a:bodyPr/>
        <a:lstStyle/>
        <a:p>
          <a:endParaRPr lang="ru-RU"/>
        </a:p>
      </dgm:t>
    </dgm:pt>
    <dgm:pt modelId="{51B7368F-1BD6-440E-8D6B-A508942BB049}" type="pres">
      <dgm:prSet presAssocID="{74695AB2-4E5D-4F61-8CE4-785A379312CB}" presName="connTx" presStyleLbl="parChTrans1D2" presStyleIdx="1" presStyleCnt="7"/>
      <dgm:spPr/>
      <dgm:t>
        <a:bodyPr/>
        <a:lstStyle/>
        <a:p>
          <a:endParaRPr lang="ru-RU"/>
        </a:p>
      </dgm:t>
    </dgm:pt>
    <dgm:pt modelId="{53EBFA7E-FF33-4A98-BA49-F7D079FBC09B}" type="pres">
      <dgm:prSet presAssocID="{15CF9BFA-7B80-4CCB-B934-239C115654C5}" presName="node" presStyleLbl="node1" presStyleIdx="1" presStyleCnt="7" custScaleX="115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0E3EFB-A4EE-4BD9-B2F9-5CE7D6519C5A}" type="pres">
      <dgm:prSet presAssocID="{5775167A-E7B9-44C1-A703-A190C4EC13F8}" presName="Name9" presStyleLbl="parChTrans1D2" presStyleIdx="2" presStyleCnt="7"/>
      <dgm:spPr/>
      <dgm:t>
        <a:bodyPr/>
        <a:lstStyle/>
        <a:p>
          <a:endParaRPr lang="ru-RU"/>
        </a:p>
      </dgm:t>
    </dgm:pt>
    <dgm:pt modelId="{16E94057-B0AE-4D65-8A85-12CF88DBD727}" type="pres">
      <dgm:prSet presAssocID="{5775167A-E7B9-44C1-A703-A190C4EC13F8}" presName="connTx" presStyleLbl="parChTrans1D2" presStyleIdx="2" presStyleCnt="7"/>
      <dgm:spPr/>
      <dgm:t>
        <a:bodyPr/>
        <a:lstStyle/>
        <a:p>
          <a:endParaRPr lang="ru-RU"/>
        </a:p>
      </dgm:t>
    </dgm:pt>
    <dgm:pt modelId="{A996E281-0B7A-44D7-B3C3-420E48A0C593}" type="pres">
      <dgm:prSet presAssocID="{9F0673B5-C97C-410D-A1B5-6E8FCC058DE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875B1-5457-4825-AF41-7950F0B345F8}" type="pres">
      <dgm:prSet presAssocID="{367B7420-DE04-4FF8-970C-F2F45700F238}" presName="Name9" presStyleLbl="parChTrans1D2" presStyleIdx="3" presStyleCnt="7"/>
      <dgm:spPr/>
      <dgm:t>
        <a:bodyPr/>
        <a:lstStyle/>
        <a:p>
          <a:endParaRPr lang="ru-RU"/>
        </a:p>
      </dgm:t>
    </dgm:pt>
    <dgm:pt modelId="{7D3EBD5C-06D3-44E0-9721-0D1630D40D15}" type="pres">
      <dgm:prSet presAssocID="{367B7420-DE04-4FF8-970C-F2F45700F238}" presName="connTx" presStyleLbl="parChTrans1D2" presStyleIdx="3" presStyleCnt="7"/>
      <dgm:spPr/>
      <dgm:t>
        <a:bodyPr/>
        <a:lstStyle/>
        <a:p>
          <a:endParaRPr lang="ru-RU"/>
        </a:p>
      </dgm:t>
    </dgm:pt>
    <dgm:pt modelId="{C2D4037D-2FF3-49C2-8D59-AFBC5C5BDF32}" type="pres">
      <dgm:prSet presAssocID="{AD987129-6CFF-46E6-939B-EF3E95B306C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808C94-55C5-41EA-86B2-876F27AAE2A6}" type="pres">
      <dgm:prSet presAssocID="{505F7E94-460F-4704-8547-431D156873A8}" presName="Name9" presStyleLbl="parChTrans1D2" presStyleIdx="4" presStyleCnt="7"/>
      <dgm:spPr/>
      <dgm:t>
        <a:bodyPr/>
        <a:lstStyle/>
        <a:p>
          <a:endParaRPr lang="ru-RU"/>
        </a:p>
      </dgm:t>
    </dgm:pt>
    <dgm:pt modelId="{52F738B7-B334-498F-8B75-A9D67F38AC4A}" type="pres">
      <dgm:prSet presAssocID="{505F7E94-460F-4704-8547-431D156873A8}" presName="connTx" presStyleLbl="parChTrans1D2" presStyleIdx="4" presStyleCnt="7"/>
      <dgm:spPr/>
      <dgm:t>
        <a:bodyPr/>
        <a:lstStyle/>
        <a:p>
          <a:endParaRPr lang="ru-RU"/>
        </a:p>
      </dgm:t>
    </dgm:pt>
    <dgm:pt modelId="{3ACCD9D5-1774-40FF-9E3D-BA1657F1011A}" type="pres">
      <dgm:prSet presAssocID="{B298C7D7-0757-47A8-BF01-5A1C3BF7ACA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1C6E61-6743-4BD8-93B3-FC1B9B3F8D7E}" type="pres">
      <dgm:prSet presAssocID="{9A36B57A-D838-4C72-AEE7-ACCD3740759C}" presName="Name9" presStyleLbl="parChTrans1D2" presStyleIdx="5" presStyleCnt="7"/>
      <dgm:spPr/>
      <dgm:t>
        <a:bodyPr/>
        <a:lstStyle/>
        <a:p>
          <a:endParaRPr lang="ru-RU"/>
        </a:p>
      </dgm:t>
    </dgm:pt>
    <dgm:pt modelId="{EB35F641-75E0-47CB-ACEF-7CAFDB6156AD}" type="pres">
      <dgm:prSet presAssocID="{9A36B57A-D838-4C72-AEE7-ACCD3740759C}" presName="connTx" presStyleLbl="parChTrans1D2" presStyleIdx="5" presStyleCnt="7"/>
      <dgm:spPr/>
      <dgm:t>
        <a:bodyPr/>
        <a:lstStyle/>
        <a:p>
          <a:endParaRPr lang="ru-RU"/>
        </a:p>
      </dgm:t>
    </dgm:pt>
    <dgm:pt modelId="{505969FC-B4DA-4D0A-BD18-B2143AAAF31F}" type="pres">
      <dgm:prSet presAssocID="{3A75AB4F-2D80-495E-913D-D1A01EDD705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EE257-0162-4FBD-9239-4BD0627F1CEB}" type="pres">
      <dgm:prSet presAssocID="{52E6ECEA-5822-496B-9290-0B8678059562}" presName="Name9" presStyleLbl="parChTrans1D2" presStyleIdx="6" presStyleCnt="7"/>
      <dgm:spPr/>
      <dgm:t>
        <a:bodyPr/>
        <a:lstStyle/>
        <a:p>
          <a:endParaRPr lang="ru-RU"/>
        </a:p>
      </dgm:t>
    </dgm:pt>
    <dgm:pt modelId="{96A8A155-3B36-430E-A3E7-A40B8A73481E}" type="pres">
      <dgm:prSet presAssocID="{52E6ECEA-5822-496B-9290-0B8678059562}" presName="connTx" presStyleLbl="parChTrans1D2" presStyleIdx="6" presStyleCnt="7"/>
      <dgm:spPr/>
      <dgm:t>
        <a:bodyPr/>
        <a:lstStyle/>
        <a:p>
          <a:endParaRPr lang="ru-RU"/>
        </a:p>
      </dgm:t>
    </dgm:pt>
    <dgm:pt modelId="{3C341B8E-5DE6-4E6A-AE78-CC124B3F0E34}" type="pres">
      <dgm:prSet presAssocID="{D9D68849-A067-44A5-91AC-3B4990BD9178}" presName="node" presStyleLbl="node1" presStyleIdx="6" presStyleCnt="7" custScaleX="112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EA2A1A-E4EB-449E-980A-24266C2A26A0}" srcId="{02B54D90-170F-4989-AD16-A57830900724}" destId="{9F0673B5-C97C-410D-A1B5-6E8FCC058DEB}" srcOrd="2" destOrd="0" parTransId="{5775167A-E7B9-44C1-A703-A190C4EC13F8}" sibTransId="{77FFDA80-A8BD-42D2-8AA7-B8AC3503666D}"/>
    <dgm:cxn modelId="{734EAB9D-523E-47F8-9A9F-85931A9E115F}" type="presOf" srcId="{505F7E94-460F-4704-8547-431D156873A8}" destId="{F5808C94-55C5-41EA-86B2-876F27AAE2A6}" srcOrd="0" destOrd="0" presId="urn:microsoft.com/office/officeart/2005/8/layout/radial1"/>
    <dgm:cxn modelId="{8056B97F-19A3-4289-A9C7-7D2C1E8C920B}" type="presOf" srcId="{5775167A-E7B9-44C1-A703-A190C4EC13F8}" destId="{16E94057-B0AE-4D65-8A85-12CF88DBD727}" srcOrd="1" destOrd="0" presId="urn:microsoft.com/office/officeart/2005/8/layout/radial1"/>
    <dgm:cxn modelId="{B474AF08-2BE2-48C2-8BDE-6003F9F0C645}" type="presOf" srcId="{D9D68849-A067-44A5-91AC-3B4990BD9178}" destId="{3C341B8E-5DE6-4E6A-AE78-CC124B3F0E34}" srcOrd="0" destOrd="0" presId="urn:microsoft.com/office/officeart/2005/8/layout/radial1"/>
    <dgm:cxn modelId="{801EB4E7-18E2-436F-8F96-2CA709EF889B}" type="presOf" srcId="{52E6ECEA-5822-496B-9290-0B8678059562}" destId="{96A8A155-3B36-430E-A3E7-A40B8A73481E}" srcOrd="1" destOrd="0" presId="urn:microsoft.com/office/officeart/2005/8/layout/radial1"/>
    <dgm:cxn modelId="{971A791B-DB7D-47FB-B2C1-340E5D233279}" srcId="{02B54D90-170F-4989-AD16-A57830900724}" destId="{EB388724-2976-4179-A1F3-05C3D93BE312}" srcOrd="0" destOrd="0" parTransId="{32CB37EC-349C-459E-BFE7-21092BED06A7}" sibTransId="{4617C1BF-94EF-435D-B132-DFE01C557EF3}"/>
    <dgm:cxn modelId="{25DC8287-084A-4CA3-83D8-9F6FB713DF79}" type="presOf" srcId="{5775167A-E7B9-44C1-A703-A190C4EC13F8}" destId="{130E3EFB-A4EE-4BD9-B2F9-5CE7D6519C5A}" srcOrd="0" destOrd="0" presId="urn:microsoft.com/office/officeart/2005/8/layout/radial1"/>
    <dgm:cxn modelId="{BDC05C89-CF18-4BE3-A941-5AE889B40EB0}" srcId="{02B54D90-170F-4989-AD16-A57830900724}" destId="{B298C7D7-0757-47A8-BF01-5A1C3BF7ACA2}" srcOrd="4" destOrd="0" parTransId="{505F7E94-460F-4704-8547-431D156873A8}" sibTransId="{A609130F-158C-4B3A-8313-6997192F43AE}"/>
    <dgm:cxn modelId="{0AEB2385-B780-43B4-8418-251E6CF1AFB2}" type="presOf" srcId="{EB388724-2976-4179-A1F3-05C3D93BE312}" destId="{85921BE7-771B-41E5-9E31-A0A12005FFB2}" srcOrd="0" destOrd="0" presId="urn:microsoft.com/office/officeart/2005/8/layout/radial1"/>
    <dgm:cxn modelId="{1FF21CC0-267C-4AC2-ACAF-AD5E053881BB}" type="presOf" srcId="{15CF9BFA-7B80-4CCB-B934-239C115654C5}" destId="{53EBFA7E-FF33-4A98-BA49-F7D079FBC09B}" srcOrd="0" destOrd="0" presId="urn:microsoft.com/office/officeart/2005/8/layout/radial1"/>
    <dgm:cxn modelId="{1ED641EC-10A5-4AB6-881F-C921AA6CD27B}" type="presOf" srcId="{02B54D90-170F-4989-AD16-A57830900724}" destId="{0A52EFC1-7AA4-49AC-914C-9FBD3C0BD84B}" srcOrd="0" destOrd="0" presId="urn:microsoft.com/office/officeart/2005/8/layout/radial1"/>
    <dgm:cxn modelId="{FF442106-082F-40D2-ADC4-3D8B646E0A46}" type="presOf" srcId="{9F0673B5-C97C-410D-A1B5-6E8FCC058DEB}" destId="{A996E281-0B7A-44D7-B3C3-420E48A0C593}" srcOrd="0" destOrd="0" presId="urn:microsoft.com/office/officeart/2005/8/layout/radial1"/>
    <dgm:cxn modelId="{FBCF6C04-1440-44F0-9706-56C0DC4365ED}" srcId="{02B54D90-170F-4989-AD16-A57830900724}" destId="{D9D68849-A067-44A5-91AC-3B4990BD9178}" srcOrd="6" destOrd="0" parTransId="{52E6ECEA-5822-496B-9290-0B8678059562}" sibTransId="{084CAFB7-5345-499D-9E9C-B05366563E02}"/>
    <dgm:cxn modelId="{9E263C13-41BD-4088-A8DB-DA081D9E8436}" type="presOf" srcId="{367B7420-DE04-4FF8-970C-F2F45700F238}" destId="{EF1875B1-5457-4825-AF41-7950F0B345F8}" srcOrd="0" destOrd="0" presId="urn:microsoft.com/office/officeart/2005/8/layout/radial1"/>
    <dgm:cxn modelId="{C94EFFAB-AC61-4459-B065-BF6450E1E5A5}" type="presOf" srcId="{B298C7D7-0757-47A8-BF01-5A1C3BF7ACA2}" destId="{3ACCD9D5-1774-40FF-9E3D-BA1657F1011A}" srcOrd="0" destOrd="0" presId="urn:microsoft.com/office/officeart/2005/8/layout/radial1"/>
    <dgm:cxn modelId="{99B7F8AE-8121-4ACD-AD9C-7C3E677382D6}" type="presOf" srcId="{9A36B57A-D838-4C72-AEE7-ACCD3740759C}" destId="{EB35F641-75E0-47CB-ACEF-7CAFDB6156AD}" srcOrd="1" destOrd="0" presId="urn:microsoft.com/office/officeart/2005/8/layout/radial1"/>
    <dgm:cxn modelId="{A694BBA1-606F-4A7F-AF1F-2E9927424C1C}" srcId="{02B54D90-170F-4989-AD16-A57830900724}" destId="{AD987129-6CFF-46E6-939B-EF3E95B306CC}" srcOrd="3" destOrd="0" parTransId="{367B7420-DE04-4FF8-970C-F2F45700F238}" sibTransId="{EB5BD9C2-C96F-4A89-9540-9CC2076663DB}"/>
    <dgm:cxn modelId="{4B966FBE-BE19-48E7-8412-FCEB753355BD}" type="presOf" srcId="{3A75AB4F-2D80-495E-913D-D1A01EDD705B}" destId="{505969FC-B4DA-4D0A-BD18-B2143AAAF31F}" srcOrd="0" destOrd="0" presId="urn:microsoft.com/office/officeart/2005/8/layout/radial1"/>
    <dgm:cxn modelId="{78C8806B-E044-408B-8E4B-2CF03F18C909}" srcId="{02B54D90-170F-4989-AD16-A57830900724}" destId="{15CF9BFA-7B80-4CCB-B934-239C115654C5}" srcOrd="1" destOrd="0" parTransId="{74695AB2-4E5D-4F61-8CE4-785A379312CB}" sibTransId="{CFBA7BF0-F243-4CA9-8C4D-103E4F66CB25}"/>
    <dgm:cxn modelId="{C8026398-B645-42DF-A65E-EA8AE95066BE}" type="presOf" srcId="{32CB37EC-349C-459E-BFE7-21092BED06A7}" destId="{BD9DB87D-D9C9-494A-A6B1-9867AFEBAC64}" srcOrd="0" destOrd="0" presId="urn:microsoft.com/office/officeart/2005/8/layout/radial1"/>
    <dgm:cxn modelId="{B586A16D-0A5A-4D89-987F-8C0FB13A9830}" type="presOf" srcId="{52E6ECEA-5822-496B-9290-0B8678059562}" destId="{D34EE257-0162-4FBD-9239-4BD0627F1CEB}" srcOrd="0" destOrd="0" presId="urn:microsoft.com/office/officeart/2005/8/layout/radial1"/>
    <dgm:cxn modelId="{33A3CABE-85DE-460F-ABE1-56AC015FD00F}" type="presOf" srcId="{438F2169-A961-4D13-B6C9-1452FFBB6CE8}" destId="{6D634F45-AA6A-4A30-B2A2-558B25159CA3}" srcOrd="0" destOrd="0" presId="urn:microsoft.com/office/officeart/2005/8/layout/radial1"/>
    <dgm:cxn modelId="{5D01632C-FEC8-4CE1-A8E4-5014679A1877}" type="presOf" srcId="{9A36B57A-D838-4C72-AEE7-ACCD3740759C}" destId="{B31C6E61-6743-4BD8-93B3-FC1B9B3F8D7E}" srcOrd="0" destOrd="0" presId="urn:microsoft.com/office/officeart/2005/8/layout/radial1"/>
    <dgm:cxn modelId="{8C478FBC-7161-4C35-A233-885CD6FA24BE}" type="presOf" srcId="{367B7420-DE04-4FF8-970C-F2F45700F238}" destId="{7D3EBD5C-06D3-44E0-9721-0D1630D40D15}" srcOrd="1" destOrd="0" presId="urn:microsoft.com/office/officeart/2005/8/layout/radial1"/>
    <dgm:cxn modelId="{AD5AACA8-7362-4D26-AE12-88CFC38C1443}" type="presOf" srcId="{AD987129-6CFF-46E6-939B-EF3E95B306CC}" destId="{C2D4037D-2FF3-49C2-8D59-AFBC5C5BDF32}" srcOrd="0" destOrd="0" presId="urn:microsoft.com/office/officeart/2005/8/layout/radial1"/>
    <dgm:cxn modelId="{E1537A21-5F32-4347-8D56-D7F62BF4DF05}" srcId="{438F2169-A961-4D13-B6C9-1452FFBB6CE8}" destId="{02B54D90-170F-4989-AD16-A57830900724}" srcOrd="0" destOrd="0" parTransId="{8E9B2E01-7015-4FA5-91D1-605E5E5E154D}" sibTransId="{65571603-98AD-4BB3-BC1C-6F3C4E9A1883}"/>
    <dgm:cxn modelId="{A7214B6C-8F48-4DDD-9D6F-FC56FBCD97B1}" type="presOf" srcId="{74695AB2-4E5D-4F61-8CE4-785A379312CB}" destId="{51B7368F-1BD6-440E-8D6B-A508942BB049}" srcOrd="1" destOrd="0" presId="urn:microsoft.com/office/officeart/2005/8/layout/radial1"/>
    <dgm:cxn modelId="{C5419C2C-80BC-436E-AFE0-77154BFCF601}" type="presOf" srcId="{74695AB2-4E5D-4F61-8CE4-785A379312CB}" destId="{8C83C98D-9965-4F4A-8827-73F66CE67653}" srcOrd="0" destOrd="0" presId="urn:microsoft.com/office/officeart/2005/8/layout/radial1"/>
    <dgm:cxn modelId="{4B7AECB6-0729-42A0-9AD5-88C870E40637}" type="presOf" srcId="{505F7E94-460F-4704-8547-431D156873A8}" destId="{52F738B7-B334-498F-8B75-A9D67F38AC4A}" srcOrd="1" destOrd="0" presId="urn:microsoft.com/office/officeart/2005/8/layout/radial1"/>
    <dgm:cxn modelId="{43AFCFB0-CA81-435E-936F-647DB83F6D5E}" srcId="{02B54D90-170F-4989-AD16-A57830900724}" destId="{3A75AB4F-2D80-495E-913D-D1A01EDD705B}" srcOrd="5" destOrd="0" parTransId="{9A36B57A-D838-4C72-AEE7-ACCD3740759C}" sibTransId="{83719794-7C45-46D1-949D-D9B046EDF83B}"/>
    <dgm:cxn modelId="{D78B6C4C-4078-4CD7-9EF4-25A4EBEAD4D9}" type="presOf" srcId="{32CB37EC-349C-459E-BFE7-21092BED06A7}" destId="{D6268038-283A-442B-A9D4-1F43A2426F72}" srcOrd="1" destOrd="0" presId="urn:microsoft.com/office/officeart/2005/8/layout/radial1"/>
    <dgm:cxn modelId="{E3EDEE93-3A70-4AA5-99BA-1C1E784545E4}" type="presParOf" srcId="{6D634F45-AA6A-4A30-B2A2-558B25159CA3}" destId="{0A52EFC1-7AA4-49AC-914C-9FBD3C0BD84B}" srcOrd="0" destOrd="0" presId="urn:microsoft.com/office/officeart/2005/8/layout/radial1"/>
    <dgm:cxn modelId="{EF92B9DD-285A-463F-94F5-4EA93DD612F3}" type="presParOf" srcId="{6D634F45-AA6A-4A30-B2A2-558B25159CA3}" destId="{BD9DB87D-D9C9-494A-A6B1-9867AFEBAC64}" srcOrd="1" destOrd="0" presId="urn:microsoft.com/office/officeart/2005/8/layout/radial1"/>
    <dgm:cxn modelId="{37C2ED24-0EC9-4BA9-9517-30B41ECC349C}" type="presParOf" srcId="{BD9DB87D-D9C9-494A-A6B1-9867AFEBAC64}" destId="{D6268038-283A-442B-A9D4-1F43A2426F72}" srcOrd="0" destOrd="0" presId="urn:microsoft.com/office/officeart/2005/8/layout/radial1"/>
    <dgm:cxn modelId="{215B08D3-B132-46CA-89CF-C470E92E1A5C}" type="presParOf" srcId="{6D634F45-AA6A-4A30-B2A2-558B25159CA3}" destId="{85921BE7-771B-41E5-9E31-A0A12005FFB2}" srcOrd="2" destOrd="0" presId="urn:microsoft.com/office/officeart/2005/8/layout/radial1"/>
    <dgm:cxn modelId="{854A47B5-879E-4B55-84C3-A2571B8AD813}" type="presParOf" srcId="{6D634F45-AA6A-4A30-B2A2-558B25159CA3}" destId="{8C83C98D-9965-4F4A-8827-73F66CE67653}" srcOrd="3" destOrd="0" presId="urn:microsoft.com/office/officeart/2005/8/layout/radial1"/>
    <dgm:cxn modelId="{56CB3D4D-BF52-4ED1-8951-B68A8B602BF7}" type="presParOf" srcId="{8C83C98D-9965-4F4A-8827-73F66CE67653}" destId="{51B7368F-1BD6-440E-8D6B-A508942BB049}" srcOrd="0" destOrd="0" presId="urn:microsoft.com/office/officeart/2005/8/layout/radial1"/>
    <dgm:cxn modelId="{8BC10CF6-4AF9-412D-B18C-8D79EDECEAC2}" type="presParOf" srcId="{6D634F45-AA6A-4A30-B2A2-558B25159CA3}" destId="{53EBFA7E-FF33-4A98-BA49-F7D079FBC09B}" srcOrd="4" destOrd="0" presId="urn:microsoft.com/office/officeart/2005/8/layout/radial1"/>
    <dgm:cxn modelId="{BA667DA5-4B59-4528-8814-DFF737356E71}" type="presParOf" srcId="{6D634F45-AA6A-4A30-B2A2-558B25159CA3}" destId="{130E3EFB-A4EE-4BD9-B2F9-5CE7D6519C5A}" srcOrd="5" destOrd="0" presId="urn:microsoft.com/office/officeart/2005/8/layout/radial1"/>
    <dgm:cxn modelId="{89F46077-8A2D-4AFC-88F6-870EFC32421A}" type="presParOf" srcId="{130E3EFB-A4EE-4BD9-B2F9-5CE7D6519C5A}" destId="{16E94057-B0AE-4D65-8A85-12CF88DBD727}" srcOrd="0" destOrd="0" presId="urn:microsoft.com/office/officeart/2005/8/layout/radial1"/>
    <dgm:cxn modelId="{D1059EFA-94DB-44B0-8295-65BF3D9FEF68}" type="presParOf" srcId="{6D634F45-AA6A-4A30-B2A2-558B25159CA3}" destId="{A996E281-0B7A-44D7-B3C3-420E48A0C593}" srcOrd="6" destOrd="0" presId="urn:microsoft.com/office/officeart/2005/8/layout/radial1"/>
    <dgm:cxn modelId="{8F4155F7-C0A8-40B8-BB0E-F1146AB394CF}" type="presParOf" srcId="{6D634F45-AA6A-4A30-B2A2-558B25159CA3}" destId="{EF1875B1-5457-4825-AF41-7950F0B345F8}" srcOrd="7" destOrd="0" presId="urn:microsoft.com/office/officeart/2005/8/layout/radial1"/>
    <dgm:cxn modelId="{D9092BA7-4E22-4588-AD07-68C59CA7ECF8}" type="presParOf" srcId="{EF1875B1-5457-4825-AF41-7950F0B345F8}" destId="{7D3EBD5C-06D3-44E0-9721-0D1630D40D15}" srcOrd="0" destOrd="0" presId="urn:microsoft.com/office/officeart/2005/8/layout/radial1"/>
    <dgm:cxn modelId="{E0B0C6E1-6AFB-4E2D-8378-FDEDB29BEB09}" type="presParOf" srcId="{6D634F45-AA6A-4A30-B2A2-558B25159CA3}" destId="{C2D4037D-2FF3-49C2-8D59-AFBC5C5BDF32}" srcOrd="8" destOrd="0" presId="urn:microsoft.com/office/officeart/2005/8/layout/radial1"/>
    <dgm:cxn modelId="{672A1E5B-DF8F-4E58-897A-5F06F1F92AE1}" type="presParOf" srcId="{6D634F45-AA6A-4A30-B2A2-558B25159CA3}" destId="{F5808C94-55C5-41EA-86B2-876F27AAE2A6}" srcOrd="9" destOrd="0" presId="urn:microsoft.com/office/officeart/2005/8/layout/radial1"/>
    <dgm:cxn modelId="{3F630D84-5E8F-4E79-82AE-32932FFDFEE0}" type="presParOf" srcId="{F5808C94-55C5-41EA-86B2-876F27AAE2A6}" destId="{52F738B7-B334-498F-8B75-A9D67F38AC4A}" srcOrd="0" destOrd="0" presId="urn:microsoft.com/office/officeart/2005/8/layout/radial1"/>
    <dgm:cxn modelId="{9FA02C2A-2D6C-4A91-9673-91B0A796B100}" type="presParOf" srcId="{6D634F45-AA6A-4A30-B2A2-558B25159CA3}" destId="{3ACCD9D5-1774-40FF-9E3D-BA1657F1011A}" srcOrd="10" destOrd="0" presId="urn:microsoft.com/office/officeart/2005/8/layout/radial1"/>
    <dgm:cxn modelId="{7F6A09D9-B142-4894-83F2-261F2C560CBB}" type="presParOf" srcId="{6D634F45-AA6A-4A30-B2A2-558B25159CA3}" destId="{B31C6E61-6743-4BD8-93B3-FC1B9B3F8D7E}" srcOrd="11" destOrd="0" presId="urn:microsoft.com/office/officeart/2005/8/layout/radial1"/>
    <dgm:cxn modelId="{E8D2B345-2D0A-407F-A60D-98E350D82C0B}" type="presParOf" srcId="{B31C6E61-6743-4BD8-93B3-FC1B9B3F8D7E}" destId="{EB35F641-75E0-47CB-ACEF-7CAFDB6156AD}" srcOrd="0" destOrd="0" presId="urn:microsoft.com/office/officeart/2005/8/layout/radial1"/>
    <dgm:cxn modelId="{9999F8EF-2648-4021-8E7A-253B41FCEF94}" type="presParOf" srcId="{6D634F45-AA6A-4A30-B2A2-558B25159CA3}" destId="{505969FC-B4DA-4D0A-BD18-B2143AAAF31F}" srcOrd="12" destOrd="0" presId="urn:microsoft.com/office/officeart/2005/8/layout/radial1"/>
    <dgm:cxn modelId="{62FEACA6-9002-46CE-9D3B-0985F9205137}" type="presParOf" srcId="{6D634F45-AA6A-4A30-B2A2-558B25159CA3}" destId="{D34EE257-0162-4FBD-9239-4BD0627F1CEB}" srcOrd="13" destOrd="0" presId="urn:microsoft.com/office/officeart/2005/8/layout/radial1"/>
    <dgm:cxn modelId="{F264E5FB-96B2-4A4B-9F5A-C5F78296F012}" type="presParOf" srcId="{D34EE257-0162-4FBD-9239-4BD0627F1CEB}" destId="{96A8A155-3B36-430E-A3E7-A40B8A73481E}" srcOrd="0" destOrd="0" presId="urn:microsoft.com/office/officeart/2005/8/layout/radial1"/>
    <dgm:cxn modelId="{952EFC0F-0BFF-410F-A1AC-73A7ADFBE892}" type="presParOf" srcId="{6D634F45-AA6A-4A30-B2A2-558B25159CA3}" destId="{3C341B8E-5DE6-4E6A-AE78-CC124B3F0E34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00BB7F-F739-440E-A55F-80ADECEB94FB}" type="doc">
      <dgm:prSet loTypeId="urn:microsoft.com/office/officeart/2005/8/layout/process2" loCatId="process" qsTypeId="urn:microsoft.com/office/officeart/2005/8/quickstyle/simple1" qsCatId="simple" csTypeId="urn:microsoft.com/office/officeart/2005/8/colors/accent6_1" csCatId="accent6" phldr="1"/>
      <dgm:spPr/>
    </dgm:pt>
    <dgm:pt modelId="{A98CEF9B-C03B-4467-889E-DCCC7EF93F3C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dirty="0" smtClean="0"/>
            <a:t>1 ЭТАП</a:t>
          </a:r>
          <a:endParaRPr lang="ru-RU" dirty="0"/>
        </a:p>
      </dgm:t>
    </dgm:pt>
    <dgm:pt modelId="{DD968AE8-0721-4923-93E3-095E4FF343CA}" type="parTrans" cxnId="{EE62B66B-E114-43E4-844E-D91E7BDC59A4}">
      <dgm:prSet/>
      <dgm:spPr/>
      <dgm:t>
        <a:bodyPr/>
        <a:lstStyle/>
        <a:p>
          <a:endParaRPr lang="ru-RU"/>
        </a:p>
      </dgm:t>
    </dgm:pt>
    <dgm:pt modelId="{70190681-5756-41A9-ACA2-D7945CA66E10}" type="sibTrans" cxnId="{EE62B66B-E114-43E4-844E-D91E7BDC59A4}">
      <dgm:prSet/>
      <dgm:spPr/>
      <dgm:t>
        <a:bodyPr/>
        <a:lstStyle/>
        <a:p>
          <a:endParaRPr lang="ru-RU"/>
        </a:p>
      </dgm:t>
    </dgm:pt>
    <dgm:pt modelId="{08AAE814-D6F9-4F82-9DC2-D48598E147E8}">
      <dgm:prSet phldrT="[Текст]"/>
      <dgm:spPr/>
      <dgm:t>
        <a:bodyPr/>
        <a:lstStyle/>
        <a:p>
          <a:r>
            <a:rPr lang="ru-RU" dirty="0" smtClean="0"/>
            <a:t>ФОРМИРОВАНИЕ МОТИВАЦИИ </a:t>
          </a:r>
          <a:endParaRPr lang="ru-RU" dirty="0"/>
        </a:p>
      </dgm:t>
    </dgm:pt>
    <dgm:pt modelId="{1311E491-39A6-4CE4-BC2B-4AA3839A2591}" type="parTrans" cxnId="{8916B900-954B-46C2-A9CF-B8D68136AF93}">
      <dgm:prSet/>
      <dgm:spPr/>
      <dgm:t>
        <a:bodyPr/>
        <a:lstStyle/>
        <a:p>
          <a:endParaRPr lang="ru-RU"/>
        </a:p>
      </dgm:t>
    </dgm:pt>
    <dgm:pt modelId="{0CB9D7B8-DCC2-47EA-89E8-6EB313D789DF}" type="sibTrans" cxnId="{8916B900-954B-46C2-A9CF-B8D68136AF93}">
      <dgm:prSet/>
      <dgm:spPr/>
      <dgm:t>
        <a:bodyPr/>
        <a:lstStyle/>
        <a:p>
          <a:endParaRPr lang="ru-RU"/>
        </a:p>
      </dgm:t>
    </dgm:pt>
    <dgm:pt modelId="{092455E0-DE26-4B5C-9BAD-1470BEB3B595}">
      <dgm:prSet phldrT="[Текст]"/>
      <dgm:spPr/>
      <dgm:t>
        <a:bodyPr/>
        <a:lstStyle/>
        <a:p>
          <a:r>
            <a:rPr lang="ru-RU" dirty="0" smtClean="0"/>
            <a:t>ИНДИВИДУАЛЬНОЕ ПРОЕКТИРОВАНИЕ</a:t>
          </a:r>
          <a:endParaRPr lang="ru-RU" dirty="0"/>
        </a:p>
      </dgm:t>
    </dgm:pt>
    <dgm:pt modelId="{625D94E3-D20E-4DDA-B0C6-2269D4E98087}" type="parTrans" cxnId="{8291BF6B-D09C-4950-BF45-0E2C311AD39D}">
      <dgm:prSet/>
      <dgm:spPr/>
      <dgm:t>
        <a:bodyPr/>
        <a:lstStyle/>
        <a:p>
          <a:endParaRPr lang="ru-RU"/>
        </a:p>
      </dgm:t>
    </dgm:pt>
    <dgm:pt modelId="{C7713BA8-8EA5-4E0E-98E3-474BBE3394D2}" type="sibTrans" cxnId="{8291BF6B-D09C-4950-BF45-0E2C311AD39D}">
      <dgm:prSet/>
      <dgm:spPr/>
      <dgm:t>
        <a:bodyPr/>
        <a:lstStyle/>
        <a:p>
          <a:endParaRPr lang="ru-RU"/>
        </a:p>
      </dgm:t>
    </dgm:pt>
    <dgm:pt modelId="{CF65376C-9FD7-48BC-AF7D-2B57C114EA87}" type="pres">
      <dgm:prSet presAssocID="{B300BB7F-F739-440E-A55F-80ADECEB94FB}" presName="linearFlow" presStyleCnt="0">
        <dgm:presLayoutVars>
          <dgm:resizeHandles val="exact"/>
        </dgm:presLayoutVars>
      </dgm:prSet>
      <dgm:spPr/>
    </dgm:pt>
    <dgm:pt modelId="{97588DEE-D1E6-428D-9F3D-824385ABC9DF}" type="pres">
      <dgm:prSet presAssocID="{A98CEF9B-C03B-4467-889E-DCCC7EF93F3C}" presName="node" presStyleLbl="node1" presStyleIdx="0" presStyleCnt="3" custLinFactNeighborX="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25D83-DA80-4DD4-B6C6-3A573ACB90B1}" type="pres">
      <dgm:prSet presAssocID="{70190681-5756-41A9-ACA2-D7945CA66E1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66C649B-39E3-4AFA-BE53-FBB55FE34FF9}" type="pres">
      <dgm:prSet presAssocID="{70190681-5756-41A9-ACA2-D7945CA66E10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94B0A17-36DB-4AB4-A76D-268C5586030D}" type="pres">
      <dgm:prSet presAssocID="{08AAE814-D6F9-4F82-9DC2-D48598E147E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D8D7D4-E76A-4406-B75B-BEF29BDE11F5}" type="pres">
      <dgm:prSet presAssocID="{0CB9D7B8-DCC2-47EA-89E8-6EB313D789DF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3F86F68-9A94-4930-A3BE-B8A3C4E3CD80}" type="pres">
      <dgm:prSet presAssocID="{0CB9D7B8-DCC2-47EA-89E8-6EB313D789DF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FB0126B-17C1-4740-859F-7339F8273F15}" type="pres">
      <dgm:prSet presAssocID="{092455E0-DE26-4B5C-9BAD-1470BEB3B5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8F1857-96AD-487B-B355-634162B9B24C}" type="presOf" srcId="{70190681-5756-41A9-ACA2-D7945CA66E10}" destId="{A66C649B-39E3-4AFA-BE53-FBB55FE34FF9}" srcOrd="1" destOrd="0" presId="urn:microsoft.com/office/officeart/2005/8/layout/process2"/>
    <dgm:cxn modelId="{99983E6C-89FB-4061-8AD7-FCC156BD4DFA}" type="presOf" srcId="{08AAE814-D6F9-4F82-9DC2-D48598E147E8}" destId="{394B0A17-36DB-4AB4-A76D-268C5586030D}" srcOrd="0" destOrd="0" presId="urn:microsoft.com/office/officeart/2005/8/layout/process2"/>
    <dgm:cxn modelId="{456CB670-D12D-46AB-8854-490869ACCAA8}" type="presOf" srcId="{70190681-5756-41A9-ACA2-D7945CA66E10}" destId="{3DF25D83-DA80-4DD4-B6C6-3A573ACB90B1}" srcOrd="0" destOrd="0" presId="urn:microsoft.com/office/officeart/2005/8/layout/process2"/>
    <dgm:cxn modelId="{70B2E4C2-1CFA-40F0-9F52-CFDF34ED717D}" type="presOf" srcId="{0CB9D7B8-DCC2-47EA-89E8-6EB313D789DF}" destId="{8AD8D7D4-E76A-4406-B75B-BEF29BDE11F5}" srcOrd="0" destOrd="0" presId="urn:microsoft.com/office/officeart/2005/8/layout/process2"/>
    <dgm:cxn modelId="{88610608-EDC8-4EB6-BD2B-9811FC8FDFEC}" type="presOf" srcId="{092455E0-DE26-4B5C-9BAD-1470BEB3B595}" destId="{CFB0126B-17C1-4740-859F-7339F8273F15}" srcOrd="0" destOrd="0" presId="urn:microsoft.com/office/officeart/2005/8/layout/process2"/>
    <dgm:cxn modelId="{A28D7B15-B323-42FC-A129-CBE9326BFB5B}" type="presOf" srcId="{0CB9D7B8-DCC2-47EA-89E8-6EB313D789DF}" destId="{63F86F68-9A94-4930-A3BE-B8A3C4E3CD80}" srcOrd="1" destOrd="0" presId="urn:microsoft.com/office/officeart/2005/8/layout/process2"/>
    <dgm:cxn modelId="{2CD3E227-0445-46BB-80E0-378165946A94}" type="presOf" srcId="{A98CEF9B-C03B-4467-889E-DCCC7EF93F3C}" destId="{97588DEE-D1E6-428D-9F3D-824385ABC9DF}" srcOrd="0" destOrd="0" presId="urn:microsoft.com/office/officeart/2005/8/layout/process2"/>
    <dgm:cxn modelId="{EE62B66B-E114-43E4-844E-D91E7BDC59A4}" srcId="{B300BB7F-F739-440E-A55F-80ADECEB94FB}" destId="{A98CEF9B-C03B-4467-889E-DCCC7EF93F3C}" srcOrd="0" destOrd="0" parTransId="{DD968AE8-0721-4923-93E3-095E4FF343CA}" sibTransId="{70190681-5756-41A9-ACA2-D7945CA66E10}"/>
    <dgm:cxn modelId="{8291BF6B-D09C-4950-BF45-0E2C311AD39D}" srcId="{B300BB7F-F739-440E-A55F-80ADECEB94FB}" destId="{092455E0-DE26-4B5C-9BAD-1470BEB3B595}" srcOrd="2" destOrd="0" parTransId="{625D94E3-D20E-4DDA-B0C6-2269D4E98087}" sibTransId="{C7713BA8-8EA5-4E0E-98E3-474BBE3394D2}"/>
    <dgm:cxn modelId="{CBA2AFA2-3629-40E7-9704-0D70B40EC154}" type="presOf" srcId="{B300BB7F-F739-440E-A55F-80ADECEB94FB}" destId="{CF65376C-9FD7-48BC-AF7D-2B57C114EA87}" srcOrd="0" destOrd="0" presId="urn:microsoft.com/office/officeart/2005/8/layout/process2"/>
    <dgm:cxn modelId="{8916B900-954B-46C2-A9CF-B8D68136AF93}" srcId="{B300BB7F-F739-440E-A55F-80ADECEB94FB}" destId="{08AAE814-D6F9-4F82-9DC2-D48598E147E8}" srcOrd="1" destOrd="0" parTransId="{1311E491-39A6-4CE4-BC2B-4AA3839A2591}" sibTransId="{0CB9D7B8-DCC2-47EA-89E8-6EB313D789DF}"/>
    <dgm:cxn modelId="{5F8A56E1-EA68-4CFB-88CC-76AF57202DF6}" type="presParOf" srcId="{CF65376C-9FD7-48BC-AF7D-2B57C114EA87}" destId="{97588DEE-D1E6-428D-9F3D-824385ABC9DF}" srcOrd="0" destOrd="0" presId="urn:microsoft.com/office/officeart/2005/8/layout/process2"/>
    <dgm:cxn modelId="{7053036D-A735-49F6-B7DB-83CA2EAD951E}" type="presParOf" srcId="{CF65376C-9FD7-48BC-AF7D-2B57C114EA87}" destId="{3DF25D83-DA80-4DD4-B6C6-3A573ACB90B1}" srcOrd="1" destOrd="0" presId="urn:microsoft.com/office/officeart/2005/8/layout/process2"/>
    <dgm:cxn modelId="{B1E5E1F2-B295-4726-B541-BEBFC41712B2}" type="presParOf" srcId="{3DF25D83-DA80-4DD4-B6C6-3A573ACB90B1}" destId="{A66C649B-39E3-4AFA-BE53-FBB55FE34FF9}" srcOrd="0" destOrd="0" presId="urn:microsoft.com/office/officeart/2005/8/layout/process2"/>
    <dgm:cxn modelId="{D6ED3AAE-F9D3-4F16-BDE6-D699920FEDA7}" type="presParOf" srcId="{CF65376C-9FD7-48BC-AF7D-2B57C114EA87}" destId="{394B0A17-36DB-4AB4-A76D-268C5586030D}" srcOrd="2" destOrd="0" presId="urn:microsoft.com/office/officeart/2005/8/layout/process2"/>
    <dgm:cxn modelId="{19F6A5DC-FD37-4CE4-9444-3D0474F4134A}" type="presParOf" srcId="{CF65376C-9FD7-48BC-AF7D-2B57C114EA87}" destId="{8AD8D7D4-E76A-4406-B75B-BEF29BDE11F5}" srcOrd="3" destOrd="0" presId="urn:microsoft.com/office/officeart/2005/8/layout/process2"/>
    <dgm:cxn modelId="{AF459145-3A24-4144-A63F-5A952343AEEE}" type="presParOf" srcId="{8AD8D7D4-E76A-4406-B75B-BEF29BDE11F5}" destId="{63F86F68-9A94-4930-A3BE-B8A3C4E3CD80}" srcOrd="0" destOrd="0" presId="urn:microsoft.com/office/officeart/2005/8/layout/process2"/>
    <dgm:cxn modelId="{03C8126A-D7DF-4519-B6C6-2ECD7936F7D3}" type="presParOf" srcId="{CF65376C-9FD7-48BC-AF7D-2B57C114EA87}" destId="{CFB0126B-17C1-4740-859F-7339F8273F1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638E5A-8BF5-492A-A9CC-20A867B69DBE}" type="doc">
      <dgm:prSet loTypeId="urn:microsoft.com/office/officeart/2005/8/layout/process2" loCatId="process" qsTypeId="urn:microsoft.com/office/officeart/2005/8/quickstyle/simple1" qsCatId="simple" csTypeId="urn:microsoft.com/office/officeart/2005/8/colors/accent6_1" csCatId="accent6" phldr="1"/>
      <dgm:spPr/>
    </dgm:pt>
    <dgm:pt modelId="{0377ADB4-186B-4A15-80A4-5A232ED6D49D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700" dirty="0" smtClean="0"/>
            <a:t>2 ЭТАП</a:t>
          </a:r>
          <a:endParaRPr lang="ru-RU" sz="1700" dirty="0"/>
        </a:p>
      </dgm:t>
    </dgm:pt>
    <dgm:pt modelId="{A9F5BE65-6179-4350-8D89-7952C7DEDB83}" type="parTrans" cxnId="{88A15D41-3792-4916-8DE0-4F84FA8EDA39}">
      <dgm:prSet/>
      <dgm:spPr/>
      <dgm:t>
        <a:bodyPr/>
        <a:lstStyle/>
        <a:p>
          <a:endParaRPr lang="ru-RU"/>
        </a:p>
      </dgm:t>
    </dgm:pt>
    <dgm:pt modelId="{85C9A2A8-3DAB-4B47-8584-1982A2A2691F}" type="sibTrans" cxnId="{88A15D41-3792-4916-8DE0-4F84FA8EDA39}">
      <dgm:prSet/>
      <dgm:spPr/>
      <dgm:t>
        <a:bodyPr/>
        <a:lstStyle/>
        <a:p>
          <a:endParaRPr lang="ru-RU"/>
        </a:p>
      </dgm:t>
    </dgm:pt>
    <dgm:pt modelId="{2038C245-2C86-4196-9FB0-C3AD11FC1B84}">
      <dgm:prSet phldrT="[Текст]"/>
      <dgm:spPr/>
      <dgm:t>
        <a:bodyPr/>
        <a:lstStyle/>
        <a:p>
          <a:r>
            <a:rPr lang="ru-RU" dirty="0" smtClean="0"/>
            <a:t>РАЗВИТИЕ НАВЫКОВ САМОСТОЯТЕЛЬНОГО ПОИСКА СРЕДСТВАМИ ИНФОРМАЦИОННЫХ ТЕХНОЛОГИЙ</a:t>
          </a:r>
          <a:endParaRPr lang="ru-RU" dirty="0"/>
        </a:p>
      </dgm:t>
    </dgm:pt>
    <dgm:pt modelId="{AAEF6939-BD03-44D3-B89D-725C104E85CC}" type="parTrans" cxnId="{8327D389-9248-44EC-9813-C779986A689D}">
      <dgm:prSet/>
      <dgm:spPr/>
      <dgm:t>
        <a:bodyPr/>
        <a:lstStyle/>
        <a:p>
          <a:endParaRPr lang="ru-RU"/>
        </a:p>
      </dgm:t>
    </dgm:pt>
    <dgm:pt modelId="{98A00403-96AE-4BD0-B793-156DABE78761}" type="sibTrans" cxnId="{8327D389-9248-44EC-9813-C779986A689D}">
      <dgm:prSet/>
      <dgm:spPr/>
      <dgm:t>
        <a:bodyPr/>
        <a:lstStyle/>
        <a:p>
          <a:endParaRPr lang="ru-RU"/>
        </a:p>
      </dgm:t>
    </dgm:pt>
    <dgm:pt modelId="{1AC1ACB0-60C6-44DD-8965-ECE6BD6E69CA}">
      <dgm:prSet phldrT="[Текст]"/>
      <dgm:spPr/>
      <dgm:t>
        <a:bodyPr/>
        <a:lstStyle/>
        <a:p>
          <a:r>
            <a:rPr lang="ru-RU" dirty="0" smtClean="0"/>
            <a:t>ГРУППОВОЕ ПРОЕКТИРОВАНИЕ</a:t>
          </a:r>
          <a:endParaRPr lang="ru-RU" dirty="0"/>
        </a:p>
      </dgm:t>
    </dgm:pt>
    <dgm:pt modelId="{B18C61C2-2E18-4EEF-B31F-AEA3EBF9F412}" type="parTrans" cxnId="{FDE71AA0-2A53-4B8E-B63A-7502A5D5571C}">
      <dgm:prSet/>
      <dgm:spPr/>
      <dgm:t>
        <a:bodyPr/>
        <a:lstStyle/>
        <a:p>
          <a:endParaRPr lang="ru-RU"/>
        </a:p>
      </dgm:t>
    </dgm:pt>
    <dgm:pt modelId="{A0E8F5D8-2D73-47AB-ADE8-2769FF572548}" type="sibTrans" cxnId="{FDE71AA0-2A53-4B8E-B63A-7502A5D5571C}">
      <dgm:prSet/>
      <dgm:spPr/>
      <dgm:t>
        <a:bodyPr/>
        <a:lstStyle/>
        <a:p>
          <a:endParaRPr lang="ru-RU"/>
        </a:p>
      </dgm:t>
    </dgm:pt>
    <dgm:pt modelId="{D9675C56-01FF-484C-939C-D878F0FC02A0}" type="pres">
      <dgm:prSet presAssocID="{EE638E5A-8BF5-492A-A9CC-20A867B69DBE}" presName="linearFlow" presStyleCnt="0">
        <dgm:presLayoutVars>
          <dgm:resizeHandles val="exact"/>
        </dgm:presLayoutVars>
      </dgm:prSet>
      <dgm:spPr/>
    </dgm:pt>
    <dgm:pt modelId="{CA44DA6E-1132-43DB-8ABD-2AC0367F7840}" type="pres">
      <dgm:prSet presAssocID="{0377ADB4-186B-4A15-80A4-5A232ED6D49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50881-B40C-4581-90DF-3CE0FB5189E9}" type="pres">
      <dgm:prSet presAssocID="{85C9A2A8-3DAB-4B47-8584-1982A2A2691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4776645-E0BA-4561-AEA0-DD0341819339}" type="pres">
      <dgm:prSet presAssocID="{85C9A2A8-3DAB-4B47-8584-1982A2A2691F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D0117763-5830-4B06-9797-2FD2873F1768}" type="pres">
      <dgm:prSet presAssocID="{2038C245-2C86-4196-9FB0-C3AD11FC1B8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E9B30-C876-49D6-9CA0-E82059EECC57}" type="pres">
      <dgm:prSet presAssocID="{98A00403-96AE-4BD0-B793-156DABE7876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4A386FF-4268-4D73-B2DD-73F67651AD7A}" type="pres">
      <dgm:prSet presAssocID="{98A00403-96AE-4BD0-B793-156DABE7876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D4C62A6-461B-414D-8B99-E08052191420}" type="pres">
      <dgm:prSet presAssocID="{1AC1ACB0-60C6-44DD-8965-ECE6BD6E69C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5A97E6-885A-46D3-BB94-C437A3BB7F34}" type="presOf" srcId="{85C9A2A8-3DAB-4B47-8584-1982A2A2691F}" destId="{54776645-E0BA-4561-AEA0-DD0341819339}" srcOrd="1" destOrd="0" presId="urn:microsoft.com/office/officeart/2005/8/layout/process2"/>
    <dgm:cxn modelId="{722055B7-C960-4055-94C3-E9A3FA6B2B0E}" type="presOf" srcId="{98A00403-96AE-4BD0-B793-156DABE78761}" destId="{B4A386FF-4268-4D73-B2DD-73F67651AD7A}" srcOrd="1" destOrd="0" presId="urn:microsoft.com/office/officeart/2005/8/layout/process2"/>
    <dgm:cxn modelId="{52F7FA5E-A8C3-4422-9F88-EACC45223987}" type="presOf" srcId="{85C9A2A8-3DAB-4B47-8584-1982A2A2691F}" destId="{E4250881-B40C-4581-90DF-3CE0FB5189E9}" srcOrd="0" destOrd="0" presId="urn:microsoft.com/office/officeart/2005/8/layout/process2"/>
    <dgm:cxn modelId="{4216DDD2-B4A6-42F4-91DD-3D69C2EEB158}" type="presOf" srcId="{1AC1ACB0-60C6-44DD-8965-ECE6BD6E69CA}" destId="{CD4C62A6-461B-414D-8B99-E08052191420}" srcOrd="0" destOrd="0" presId="urn:microsoft.com/office/officeart/2005/8/layout/process2"/>
    <dgm:cxn modelId="{4E9C6AE7-6813-41C4-8BE2-0DFA1993306B}" type="presOf" srcId="{2038C245-2C86-4196-9FB0-C3AD11FC1B84}" destId="{D0117763-5830-4B06-9797-2FD2873F1768}" srcOrd="0" destOrd="0" presId="urn:microsoft.com/office/officeart/2005/8/layout/process2"/>
    <dgm:cxn modelId="{268858D6-BC7A-4D7C-918B-EC241E7DEB52}" type="presOf" srcId="{98A00403-96AE-4BD0-B793-156DABE78761}" destId="{1A3E9B30-C876-49D6-9CA0-E82059EECC57}" srcOrd="0" destOrd="0" presId="urn:microsoft.com/office/officeart/2005/8/layout/process2"/>
    <dgm:cxn modelId="{8327D389-9248-44EC-9813-C779986A689D}" srcId="{EE638E5A-8BF5-492A-A9CC-20A867B69DBE}" destId="{2038C245-2C86-4196-9FB0-C3AD11FC1B84}" srcOrd="1" destOrd="0" parTransId="{AAEF6939-BD03-44D3-B89D-725C104E85CC}" sibTransId="{98A00403-96AE-4BD0-B793-156DABE78761}"/>
    <dgm:cxn modelId="{16614A88-C28D-4217-B50C-8876A0B21208}" type="presOf" srcId="{EE638E5A-8BF5-492A-A9CC-20A867B69DBE}" destId="{D9675C56-01FF-484C-939C-D878F0FC02A0}" srcOrd="0" destOrd="0" presId="urn:microsoft.com/office/officeart/2005/8/layout/process2"/>
    <dgm:cxn modelId="{02EC9404-556F-4341-8BB6-FDD58B42C7C4}" type="presOf" srcId="{0377ADB4-186B-4A15-80A4-5A232ED6D49D}" destId="{CA44DA6E-1132-43DB-8ABD-2AC0367F7840}" srcOrd="0" destOrd="0" presId="urn:microsoft.com/office/officeart/2005/8/layout/process2"/>
    <dgm:cxn modelId="{88A15D41-3792-4916-8DE0-4F84FA8EDA39}" srcId="{EE638E5A-8BF5-492A-A9CC-20A867B69DBE}" destId="{0377ADB4-186B-4A15-80A4-5A232ED6D49D}" srcOrd="0" destOrd="0" parTransId="{A9F5BE65-6179-4350-8D89-7952C7DEDB83}" sibTransId="{85C9A2A8-3DAB-4B47-8584-1982A2A2691F}"/>
    <dgm:cxn modelId="{FDE71AA0-2A53-4B8E-B63A-7502A5D5571C}" srcId="{EE638E5A-8BF5-492A-A9CC-20A867B69DBE}" destId="{1AC1ACB0-60C6-44DD-8965-ECE6BD6E69CA}" srcOrd="2" destOrd="0" parTransId="{B18C61C2-2E18-4EEF-B31F-AEA3EBF9F412}" sibTransId="{A0E8F5D8-2D73-47AB-ADE8-2769FF572548}"/>
    <dgm:cxn modelId="{244DA8A0-CEE8-47F1-9770-FAE931C0D2FE}" type="presParOf" srcId="{D9675C56-01FF-484C-939C-D878F0FC02A0}" destId="{CA44DA6E-1132-43DB-8ABD-2AC0367F7840}" srcOrd="0" destOrd="0" presId="urn:microsoft.com/office/officeart/2005/8/layout/process2"/>
    <dgm:cxn modelId="{8AD8A5C6-F2D5-4843-B80F-8FEF96288BFB}" type="presParOf" srcId="{D9675C56-01FF-484C-939C-D878F0FC02A0}" destId="{E4250881-B40C-4581-90DF-3CE0FB5189E9}" srcOrd="1" destOrd="0" presId="urn:microsoft.com/office/officeart/2005/8/layout/process2"/>
    <dgm:cxn modelId="{AF06FF19-A778-4B26-8D19-408CE8E1186B}" type="presParOf" srcId="{E4250881-B40C-4581-90DF-3CE0FB5189E9}" destId="{54776645-E0BA-4561-AEA0-DD0341819339}" srcOrd="0" destOrd="0" presId="urn:microsoft.com/office/officeart/2005/8/layout/process2"/>
    <dgm:cxn modelId="{6C5D504A-37D9-4014-9760-58DD3BEAEBA5}" type="presParOf" srcId="{D9675C56-01FF-484C-939C-D878F0FC02A0}" destId="{D0117763-5830-4B06-9797-2FD2873F1768}" srcOrd="2" destOrd="0" presId="urn:microsoft.com/office/officeart/2005/8/layout/process2"/>
    <dgm:cxn modelId="{B851C657-49F2-402E-A56A-C72052D79A4A}" type="presParOf" srcId="{D9675C56-01FF-484C-939C-D878F0FC02A0}" destId="{1A3E9B30-C876-49D6-9CA0-E82059EECC57}" srcOrd="3" destOrd="0" presId="urn:microsoft.com/office/officeart/2005/8/layout/process2"/>
    <dgm:cxn modelId="{1D0DCDCA-FD6F-4D78-8C14-29A45EF0A792}" type="presParOf" srcId="{1A3E9B30-C876-49D6-9CA0-E82059EECC57}" destId="{B4A386FF-4268-4D73-B2DD-73F67651AD7A}" srcOrd="0" destOrd="0" presId="urn:microsoft.com/office/officeart/2005/8/layout/process2"/>
    <dgm:cxn modelId="{19337E8A-8ADD-46FF-915F-CF51C0F9E495}" type="presParOf" srcId="{D9675C56-01FF-484C-939C-D878F0FC02A0}" destId="{CD4C62A6-461B-414D-8B99-E0805219142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BB4E8F-080A-4491-84A3-0991E9A5A980}" type="doc">
      <dgm:prSet loTypeId="urn:microsoft.com/office/officeart/2005/8/layout/process2" loCatId="process" qsTypeId="urn:microsoft.com/office/officeart/2005/8/quickstyle/simple1" qsCatId="simple" csTypeId="urn:microsoft.com/office/officeart/2005/8/colors/accent6_1" csCatId="accent6" phldr="1"/>
      <dgm:spPr/>
    </dgm:pt>
    <dgm:pt modelId="{6DFB4B83-CFFC-47A1-8308-8BC47950F0CC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dirty="0" smtClean="0"/>
            <a:t>3 ЭТАП</a:t>
          </a:r>
        </a:p>
      </dgm:t>
    </dgm:pt>
    <dgm:pt modelId="{FDBF0248-4CEE-4868-8972-1E77AD04EB27}" type="parTrans" cxnId="{0B7061C2-C774-4583-94E6-457C65F77232}">
      <dgm:prSet/>
      <dgm:spPr/>
      <dgm:t>
        <a:bodyPr/>
        <a:lstStyle/>
        <a:p>
          <a:endParaRPr lang="ru-RU"/>
        </a:p>
      </dgm:t>
    </dgm:pt>
    <dgm:pt modelId="{D6D78516-D48B-4C00-8A27-9B28339325B4}" type="sibTrans" cxnId="{0B7061C2-C774-4583-94E6-457C65F77232}">
      <dgm:prSet/>
      <dgm:spPr/>
      <dgm:t>
        <a:bodyPr/>
        <a:lstStyle/>
        <a:p>
          <a:endParaRPr lang="ru-RU"/>
        </a:p>
      </dgm:t>
    </dgm:pt>
    <dgm:pt modelId="{F1C32D89-C4CB-46A5-ABEC-96DB49E45E74}">
      <dgm:prSet phldrT="[Текст]"/>
      <dgm:spPr/>
      <dgm:t>
        <a:bodyPr/>
        <a:lstStyle/>
        <a:p>
          <a:r>
            <a:rPr lang="ru-RU" dirty="0" smtClean="0"/>
            <a:t>ФОРМИРОВАНИЕ ИССЛЕДОВАТЕЛЬСКИХ УМЕНИЙ, РЕФЛЕКСИИ</a:t>
          </a:r>
          <a:endParaRPr lang="ru-RU" dirty="0"/>
        </a:p>
      </dgm:t>
    </dgm:pt>
    <dgm:pt modelId="{EFB104DF-AC53-406A-918A-6A713C057931}" type="parTrans" cxnId="{6F2879F9-BEC0-4BAF-ADE3-5ADA90D49BDA}">
      <dgm:prSet/>
      <dgm:spPr/>
      <dgm:t>
        <a:bodyPr/>
        <a:lstStyle/>
        <a:p>
          <a:endParaRPr lang="ru-RU"/>
        </a:p>
      </dgm:t>
    </dgm:pt>
    <dgm:pt modelId="{B4CC0BED-0EBD-41BD-98EE-37CA7B9A8F27}" type="sibTrans" cxnId="{6F2879F9-BEC0-4BAF-ADE3-5ADA90D49BDA}">
      <dgm:prSet/>
      <dgm:spPr/>
      <dgm:t>
        <a:bodyPr/>
        <a:lstStyle/>
        <a:p>
          <a:endParaRPr lang="ru-RU"/>
        </a:p>
      </dgm:t>
    </dgm:pt>
    <dgm:pt modelId="{A614B3B8-8631-4F88-B9F4-ED08440764D9}">
      <dgm:prSet phldrT="[Текст]"/>
      <dgm:spPr/>
      <dgm:t>
        <a:bodyPr/>
        <a:lstStyle/>
        <a:p>
          <a:r>
            <a:rPr lang="ru-RU" dirty="0" smtClean="0"/>
            <a:t>ИНФОРМАЦОННОЕ, ТВОРЧЕСКОЕ ПРОЕКТИРОВАНИЕ</a:t>
          </a:r>
          <a:endParaRPr lang="ru-RU" dirty="0"/>
        </a:p>
      </dgm:t>
    </dgm:pt>
    <dgm:pt modelId="{5CE7EF64-A3C4-4DFD-8684-46061B6344B7}" type="parTrans" cxnId="{425640F6-7250-4F4A-9535-971C457072AB}">
      <dgm:prSet/>
      <dgm:spPr/>
      <dgm:t>
        <a:bodyPr/>
        <a:lstStyle/>
        <a:p>
          <a:endParaRPr lang="ru-RU"/>
        </a:p>
      </dgm:t>
    </dgm:pt>
    <dgm:pt modelId="{D9F068A4-1315-461D-98BC-F48486F5F5CF}" type="sibTrans" cxnId="{425640F6-7250-4F4A-9535-971C457072AB}">
      <dgm:prSet/>
      <dgm:spPr/>
      <dgm:t>
        <a:bodyPr/>
        <a:lstStyle/>
        <a:p>
          <a:endParaRPr lang="ru-RU"/>
        </a:p>
      </dgm:t>
    </dgm:pt>
    <dgm:pt modelId="{421B39D2-F4F1-4D12-A28C-1F8F98732091}">
      <dgm:prSet/>
      <dgm:spPr/>
      <dgm:t>
        <a:bodyPr/>
        <a:lstStyle/>
        <a:p>
          <a:r>
            <a:rPr lang="ru-RU" dirty="0" smtClean="0"/>
            <a:t>СОЗДАНИЕ ЦИФРОВЫХ ОБРАЗОВАТЕЛЬНЫХ РЕСУРСОВ</a:t>
          </a:r>
          <a:endParaRPr lang="ru-RU" dirty="0"/>
        </a:p>
      </dgm:t>
    </dgm:pt>
    <dgm:pt modelId="{FF9D004D-03B9-4D18-945B-56A5B5472EA6}" type="parTrans" cxnId="{626D2A5A-7E45-4F21-8748-634014346766}">
      <dgm:prSet/>
      <dgm:spPr/>
      <dgm:t>
        <a:bodyPr/>
        <a:lstStyle/>
        <a:p>
          <a:endParaRPr lang="ru-RU"/>
        </a:p>
      </dgm:t>
    </dgm:pt>
    <dgm:pt modelId="{3FB6A5C6-B08D-4043-9CFF-A5F5A169C8DC}" type="sibTrans" cxnId="{626D2A5A-7E45-4F21-8748-634014346766}">
      <dgm:prSet/>
      <dgm:spPr/>
      <dgm:t>
        <a:bodyPr/>
        <a:lstStyle/>
        <a:p>
          <a:endParaRPr lang="ru-RU"/>
        </a:p>
      </dgm:t>
    </dgm:pt>
    <dgm:pt modelId="{0F6C2EAE-7FC9-4D09-A1C6-ADE5E3C14C14}" type="pres">
      <dgm:prSet presAssocID="{E0BB4E8F-080A-4491-84A3-0991E9A5A980}" presName="linearFlow" presStyleCnt="0">
        <dgm:presLayoutVars>
          <dgm:resizeHandles val="exact"/>
        </dgm:presLayoutVars>
      </dgm:prSet>
      <dgm:spPr/>
    </dgm:pt>
    <dgm:pt modelId="{6740524B-75E3-4512-9AF4-9A2BF5E032B8}" type="pres">
      <dgm:prSet presAssocID="{6DFB4B83-CFFC-47A1-8308-8BC47950F0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042EC8-5EBC-43A8-A1C9-3196B0E7FB5F}" type="pres">
      <dgm:prSet presAssocID="{D6D78516-D48B-4C00-8A27-9B28339325B4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33FE3B3-13FC-404C-B0CF-59C81A0FB9A8}" type="pres">
      <dgm:prSet presAssocID="{D6D78516-D48B-4C00-8A27-9B28339325B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95C2590-00AC-4EB3-9081-703FA39F2D5C}" type="pres">
      <dgm:prSet presAssocID="{F1C32D89-C4CB-46A5-ABEC-96DB49E45E7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8D12E-6967-4E55-81E9-F0169DD9BCD8}" type="pres">
      <dgm:prSet presAssocID="{B4CC0BED-0EBD-41BD-98EE-37CA7B9A8F2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0CBF9A9B-BFA3-4E85-97BA-AD7B7EA4709F}" type="pres">
      <dgm:prSet presAssocID="{B4CC0BED-0EBD-41BD-98EE-37CA7B9A8F2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5A598837-4EFC-40D1-912B-3B2BA482E3E6}" type="pres">
      <dgm:prSet presAssocID="{A614B3B8-8631-4F88-B9F4-ED08440764D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3E486-6D78-4BCA-B2A4-BA83E00F107F}" type="pres">
      <dgm:prSet presAssocID="{D9F068A4-1315-461D-98BC-F48486F5F5C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7D561CF6-3D14-4FC7-8724-89FC7A5A1704}" type="pres">
      <dgm:prSet presAssocID="{D9F068A4-1315-461D-98BC-F48486F5F5CF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882E30B8-9E7C-42CA-93DD-42E9375FDDA8}" type="pres">
      <dgm:prSet presAssocID="{421B39D2-F4F1-4D12-A28C-1F8F987320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7FF66C-6733-41B4-AB4F-16C070254FA2}" type="presOf" srcId="{E0BB4E8F-080A-4491-84A3-0991E9A5A980}" destId="{0F6C2EAE-7FC9-4D09-A1C6-ADE5E3C14C14}" srcOrd="0" destOrd="0" presId="urn:microsoft.com/office/officeart/2005/8/layout/process2"/>
    <dgm:cxn modelId="{626D2A5A-7E45-4F21-8748-634014346766}" srcId="{E0BB4E8F-080A-4491-84A3-0991E9A5A980}" destId="{421B39D2-F4F1-4D12-A28C-1F8F98732091}" srcOrd="3" destOrd="0" parTransId="{FF9D004D-03B9-4D18-945B-56A5B5472EA6}" sibTransId="{3FB6A5C6-B08D-4043-9CFF-A5F5A169C8DC}"/>
    <dgm:cxn modelId="{3364E222-8E56-49C6-8B77-01E87BE9A13C}" type="presOf" srcId="{6DFB4B83-CFFC-47A1-8308-8BC47950F0CC}" destId="{6740524B-75E3-4512-9AF4-9A2BF5E032B8}" srcOrd="0" destOrd="0" presId="urn:microsoft.com/office/officeart/2005/8/layout/process2"/>
    <dgm:cxn modelId="{C324381D-D21C-4818-BE75-809547D3295A}" type="presOf" srcId="{D9F068A4-1315-461D-98BC-F48486F5F5CF}" destId="{9093E486-6D78-4BCA-B2A4-BA83E00F107F}" srcOrd="0" destOrd="0" presId="urn:microsoft.com/office/officeart/2005/8/layout/process2"/>
    <dgm:cxn modelId="{6F2879F9-BEC0-4BAF-ADE3-5ADA90D49BDA}" srcId="{E0BB4E8F-080A-4491-84A3-0991E9A5A980}" destId="{F1C32D89-C4CB-46A5-ABEC-96DB49E45E74}" srcOrd="1" destOrd="0" parTransId="{EFB104DF-AC53-406A-918A-6A713C057931}" sibTransId="{B4CC0BED-0EBD-41BD-98EE-37CA7B9A8F27}"/>
    <dgm:cxn modelId="{0F414103-D963-45F6-8298-2D0DBF41A461}" type="presOf" srcId="{D6D78516-D48B-4C00-8A27-9B28339325B4}" destId="{A5042EC8-5EBC-43A8-A1C9-3196B0E7FB5F}" srcOrd="0" destOrd="0" presId="urn:microsoft.com/office/officeart/2005/8/layout/process2"/>
    <dgm:cxn modelId="{02B9347E-06B0-4251-8648-13BD17F96B52}" type="presOf" srcId="{D9F068A4-1315-461D-98BC-F48486F5F5CF}" destId="{7D561CF6-3D14-4FC7-8724-89FC7A5A1704}" srcOrd="1" destOrd="0" presId="urn:microsoft.com/office/officeart/2005/8/layout/process2"/>
    <dgm:cxn modelId="{0B7061C2-C774-4583-94E6-457C65F77232}" srcId="{E0BB4E8F-080A-4491-84A3-0991E9A5A980}" destId="{6DFB4B83-CFFC-47A1-8308-8BC47950F0CC}" srcOrd="0" destOrd="0" parTransId="{FDBF0248-4CEE-4868-8972-1E77AD04EB27}" sibTransId="{D6D78516-D48B-4C00-8A27-9B28339325B4}"/>
    <dgm:cxn modelId="{425640F6-7250-4F4A-9535-971C457072AB}" srcId="{E0BB4E8F-080A-4491-84A3-0991E9A5A980}" destId="{A614B3B8-8631-4F88-B9F4-ED08440764D9}" srcOrd="2" destOrd="0" parTransId="{5CE7EF64-A3C4-4DFD-8684-46061B6344B7}" sibTransId="{D9F068A4-1315-461D-98BC-F48486F5F5CF}"/>
    <dgm:cxn modelId="{36CF4C22-577E-481E-9210-3EEFCF9F8777}" type="presOf" srcId="{421B39D2-F4F1-4D12-A28C-1F8F98732091}" destId="{882E30B8-9E7C-42CA-93DD-42E9375FDDA8}" srcOrd="0" destOrd="0" presId="urn:microsoft.com/office/officeart/2005/8/layout/process2"/>
    <dgm:cxn modelId="{54F0386D-1EE8-462D-B5E6-9D0CE301A475}" type="presOf" srcId="{A614B3B8-8631-4F88-B9F4-ED08440764D9}" destId="{5A598837-4EFC-40D1-912B-3B2BA482E3E6}" srcOrd="0" destOrd="0" presId="urn:microsoft.com/office/officeart/2005/8/layout/process2"/>
    <dgm:cxn modelId="{CEFEFE32-B740-4F76-8DE3-C51ED8B3AB60}" type="presOf" srcId="{B4CC0BED-0EBD-41BD-98EE-37CA7B9A8F27}" destId="{0CBF9A9B-BFA3-4E85-97BA-AD7B7EA4709F}" srcOrd="1" destOrd="0" presId="urn:microsoft.com/office/officeart/2005/8/layout/process2"/>
    <dgm:cxn modelId="{35891A5E-A7B4-44B0-9127-1AE69DFCC1C4}" type="presOf" srcId="{F1C32D89-C4CB-46A5-ABEC-96DB49E45E74}" destId="{A95C2590-00AC-4EB3-9081-703FA39F2D5C}" srcOrd="0" destOrd="0" presId="urn:microsoft.com/office/officeart/2005/8/layout/process2"/>
    <dgm:cxn modelId="{86108DFE-1DA8-4AFF-B013-C2B7BEA895C9}" type="presOf" srcId="{B4CC0BED-0EBD-41BD-98EE-37CA7B9A8F27}" destId="{2AB8D12E-6967-4E55-81E9-F0169DD9BCD8}" srcOrd="0" destOrd="0" presId="urn:microsoft.com/office/officeart/2005/8/layout/process2"/>
    <dgm:cxn modelId="{E9CDD154-08A5-4E00-922A-38CB86A10FAD}" type="presOf" srcId="{D6D78516-D48B-4C00-8A27-9B28339325B4}" destId="{333FE3B3-13FC-404C-B0CF-59C81A0FB9A8}" srcOrd="1" destOrd="0" presId="urn:microsoft.com/office/officeart/2005/8/layout/process2"/>
    <dgm:cxn modelId="{DBA64802-B306-4D54-A47B-0C90CB70C806}" type="presParOf" srcId="{0F6C2EAE-7FC9-4D09-A1C6-ADE5E3C14C14}" destId="{6740524B-75E3-4512-9AF4-9A2BF5E032B8}" srcOrd="0" destOrd="0" presId="urn:microsoft.com/office/officeart/2005/8/layout/process2"/>
    <dgm:cxn modelId="{B8AC5F8B-BD51-400C-83E8-D2B8D45F9D19}" type="presParOf" srcId="{0F6C2EAE-7FC9-4D09-A1C6-ADE5E3C14C14}" destId="{A5042EC8-5EBC-43A8-A1C9-3196B0E7FB5F}" srcOrd="1" destOrd="0" presId="urn:microsoft.com/office/officeart/2005/8/layout/process2"/>
    <dgm:cxn modelId="{54BA8F96-3CFD-445F-9F1D-F42548892082}" type="presParOf" srcId="{A5042EC8-5EBC-43A8-A1C9-3196B0E7FB5F}" destId="{333FE3B3-13FC-404C-B0CF-59C81A0FB9A8}" srcOrd="0" destOrd="0" presId="urn:microsoft.com/office/officeart/2005/8/layout/process2"/>
    <dgm:cxn modelId="{1EB56610-E341-475B-BBB3-C284EC34F66F}" type="presParOf" srcId="{0F6C2EAE-7FC9-4D09-A1C6-ADE5E3C14C14}" destId="{A95C2590-00AC-4EB3-9081-703FA39F2D5C}" srcOrd="2" destOrd="0" presId="urn:microsoft.com/office/officeart/2005/8/layout/process2"/>
    <dgm:cxn modelId="{0E243BF6-2430-4A5C-B514-B9DB418EFF18}" type="presParOf" srcId="{0F6C2EAE-7FC9-4D09-A1C6-ADE5E3C14C14}" destId="{2AB8D12E-6967-4E55-81E9-F0169DD9BCD8}" srcOrd="3" destOrd="0" presId="urn:microsoft.com/office/officeart/2005/8/layout/process2"/>
    <dgm:cxn modelId="{EEEE8E79-2206-4230-9A39-F78E68F7CA88}" type="presParOf" srcId="{2AB8D12E-6967-4E55-81E9-F0169DD9BCD8}" destId="{0CBF9A9B-BFA3-4E85-97BA-AD7B7EA4709F}" srcOrd="0" destOrd="0" presId="urn:microsoft.com/office/officeart/2005/8/layout/process2"/>
    <dgm:cxn modelId="{5452B3E1-E578-4F3C-B42C-283E4B79F08A}" type="presParOf" srcId="{0F6C2EAE-7FC9-4D09-A1C6-ADE5E3C14C14}" destId="{5A598837-4EFC-40D1-912B-3B2BA482E3E6}" srcOrd="4" destOrd="0" presId="urn:microsoft.com/office/officeart/2005/8/layout/process2"/>
    <dgm:cxn modelId="{980000DD-C582-4CC4-AD32-F68CC403DBFD}" type="presParOf" srcId="{0F6C2EAE-7FC9-4D09-A1C6-ADE5E3C14C14}" destId="{9093E486-6D78-4BCA-B2A4-BA83E00F107F}" srcOrd="5" destOrd="0" presId="urn:microsoft.com/office/officeart/2005/8/layout/process2"/>
    <dgm:cxn modelId="{A811969A-64C8-4CC6-9429-8CC4CD5DAC10}" type="presParOf" srcId="{9093E486-6D78-4BCA-B2A4-BA83E00F107F}" destId="{7D561CF6-3D14-4FC7-8724-89FC7A5A1704}" srcOrd="0" destOrd="0" presId="urn:microsoft.com/office/officeart/2005/8/layout/process2"/>
    <dgm:cxn modelId="{D3E3C046-37DF-408A-A342-E0EF391A65F8}" type="presParOf" srcId="{0F6C2EAE-7FC9-4D09-A1C6-ADE5E3C14C14}" destId="{882E30B8-9E7C-42CA-93DD-42E9375FDDA8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2EFC1-7AA4-49AC-914C-9FBD3C0BD84B}">
      <dsp:nvSpPr>
        <dsp:cNvPr id="0" name=""/>
        <dsp:cNvSpPr/>
      </dsp:nvSpPr>
      <dsp:spPr>
        <a:xfrm>
          <a:off x="3375893" y="2391376"/>
          <a:ext cx="1577854" cy="15778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ПРОЕКТ</a:t>
          </a:r>
          <a:endParaRPr lang="ru-RU" sz="2500" b="1" kern="1200" dirty="0"/>
        </a:p>
      </dsp:txBody>
      <dsp:txXfrm>
        <a:off x="3606964" y="2622447"/>
        <a:ext cx="1115712" cy="1115712"/>
      </dsp:txXfrm>
    </dsp:sp>
    <dsp:sp modelId="{BD9DB87D-D9C9-494A-A6B1-9867AFEBAC64}">
      <dsp:nvSpPr>
        <dsp:cNvPr id="0" name=""/>
        <dsp:cNvSpPr/>
      </dsp:nvSpPr>
      <dsp:spPr>
        <a:xfrm rot="16200000">
          <a:off x="3770057" y="1979564"/>
          <a:ext cx="789527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789527" y="170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45082" y="1976874"/>
        <a:ext cx="39476" cy="39476"/>
      </dsp:txXfrm>
    </dsp:sp>
    <dsp:sp modelId="{85921BE7-771B-41E5-9E31-A0A12005FFB2}">
      <dsp:nvSpPr>
        <dsp:cNvPr id="0" name=""/>
        <dsp:cNvSpPr/>
      </dsp:nvSpPr>
      <dsp:spPr>
        <a:xfrm>
          <a:off x="3375893" y="23995"/>
          <a:ext cx="1577854" cy="15778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МОТИВАЦИЯ</a:t>
          </a:r>
          <a:endParaRPr lang="ru-RU" sz="1400" b="1" kern="1200" dirty="0"/>
        </a:p>
      </dsp:txBody>
      <dsp:txXfrm>
        <a:off x="3606964" y="255066"/>
        <a:ext cx="1115712" cy="1115712"/>
      </dsp:txXfrm>
    </dsp:sp>
    <dsp:sp modelId="{8C83C98D-9965-4F4A-8827-73F66CE67653}">
      <dsp:nvSpPr>
        <dsp:cNvPr id="0" name=""/>
        <dsp:cNvSpPr/>
      </dsp:nvSpPr>
      <dsp:spPr>
        <a:xfrm rot="19285714">
          <a:off x="4703099" y="2446942"/>
          <a:ext cx="719899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719899" y="170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045051" y="2445993"/>
        <a:ext cx="35994" cy="35994"/>
      </dsp:txXfrm>
    </dsp:sp>
    <dsp:sp modelId="{53EBFA7E-FF33-4A98-BA49-F7D079FBC09B}">
      <dsp:nvSpPr>
        <dsp:cNvPr id="0" name=""/>
        <dsp:cNvSpPr/>
      </dsp:nvSpPr>
      <dsp:spPr>
        <a:xfrm>
          <a:off x="5101939" y="915338"/>
          <a:ext cx="1827549" cy="15778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САМОРАЗВИТИЕ ЛИЧНОСТИ</a:t>
          </a:r>
          <a:endParaRPr lang="ru-RU" sz="1300" b="1" kern="1200" dirty="0"/>
        </a:p>
      </dsp:txBody>
      <dsp:txXfrm>
        <a:off x="5369577" y="1146409"/>
        <a:ext cx="1292273" cy="1115712"/>
      </dsp:txXfrm>
    </dsp:sp>
    <dsp:sp modelId="{130E3EFB-A4EE-4BD9-B2F9-5CE7D6519C5A}">
      <dsp:nvSpPr>
        <dsp:cNvPr id="0" name=""/>
        <dsp:cNvSpPr/>
      </dsp:nvSpPr>
      <dsp:spPr>
        <a:xfrm rot="771429">
          <a:off x="4924070" y="3426651"/>
          <a:ext cx="789527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789527" y="170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299095" y="3423961"/>
        <a:ext cx="39476" cy="39476"/>
      </dsp:txXfrm>
    </dsp:sp>
    <dsp:sp modelId="{A996E281-0B7A-44D7-B3C3-420E48A0C593}">
      <dsp:nvSpPr>
        <dsp:cNvPr id="0" name=""/>
        <dsp:cNvSpPr/>
      </dsp:nvSpPr>
      <dsp:spPr>
        <a:xfrm>
          <a:off x="5683920" y="2918168"/>
          <a:ext cx="1577854" cy="15778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САМООПРЕ-ДЕЛЕНИЕ ЛИЧНОСТИ</a:t>
          </a:r>
          <a:endParaRPr lang="ru-RU" sz="1600" b="1" kern="1200" dirty="0"/>
        </a:p>
      </dsp:txBody>
      <dsp:txXfrm>
        <a:off x="5914991" y="3149239"/>
        <a:ext cx="1115712" cy="1115712"/>
      </dsp:txXfrm>
    </dsp:sp>
    <dsp:sp modelId="{EF1875B1-5457-4825-AF41-7950F0B345F8}">
      <dsp:nvSpPr>
        <dsp:cNvPr id="0" name=""/>
        <dsp:cNvSpPr/>
      </dsp:nvSpPr>
      <dsp:spPr>
        <a:xfrm rot="3857143">
          <a:off x="4283641" y="4229723"/>
          <a:ext cx="789527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789527" y="170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58666" y="4227034"/>
        <a:ext cx="39476" cy="39476"/>
      </dsp:txXfrm>
    </dsp:sp>
    <dsp:sp modelId="{C2D4037D-2FF3-49C2-8D59-AFBC5C5BDF32}">
      <dsp:nvSpPr>
        <dsp:cNvPr id="0" name=""/>
        <dsp:cNvSpPr/>
      </dsp:nvSpPr>
      <dsp:spPr>
        <a:xfrm>
          <a:off x="4403062" y="4524313"/>
          <a:ext cx="1577854" cy="15778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ПРЕОБРАЗОВА-ТЕЛЬНАЯ ДЕЯТЕЛЬНОСТЬ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4634133" y="4755384"/>
        <a:ext cx="1115712" cy="1115712"/>
      </dsp:txXfrm>
    </dsp:sp>
    <dsp:sp modelId="{F5808C94-55C5-41EA-86B2-876F27AAE2A6}">
      <dsp:nvSpPr>
        <dsp:cNvPr id="0" name=""/>
        <dsp:cNvSpPr/>
      </dsp:nvSpPr>
      <dsp:spPr>
        <a:xfrm rot="6942857">
          <a:off x="3256473" y="4229723"/>
          <a:ext cx="789527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789527" y="170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631498" y="4227034"/>
        <a:ext cx="39476" cy="39476"/>
      </dsp:txXfrm>
    </dsp:sp>
    <dsp:sp modelId="{3ACCD9D5-1774-40FF-9E3D-BA1657F1011A}">
      <dsp:nvSpPr>
        <dsp:cNvPr id="0" name=""/>
        <dsp:cNvSpPr/>
      </dsp:nvSpPr>
      <dsp:spPr>
        <a:xfrm>
          <a:off x="2348725" y="4524313"/>
          <a:ext cx="1577854" cy="15778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СВЯЗЬ С ЖИЗНЬЮ</a:t>
          </a:r>
          <a:endParaRPr lang="ru-RU" sz="1600" b="1" kern="1200" dirty="0"/>
        </a:p>
      </dsp:txBody>
      <dsp:txXfrm>
        <a:off x="2579796" y="4755384"/>
        <a:ext cx="1115712" cy="1115712"/>
      </dsp:txXfrm>
    </dsp:sp>
    <dsp:sp modelId="{B31C6E61-6743-4BD8-93B3-FC1B9B3F8D7E}">
      <dsp:nvSpPr>
        <dsp:cNvPr id="0" name=""/>
        <dsp:cNvSpPr/>
      </dsp:nvSpPr>
      <dsp:spPr>
        <a:xfrm rot="10028571">
          <a:off x="2616044" y="3426651"/>
          <a:ext cx="789527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789527" y="170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991069" y="3423961"/>
        <a:ext cx="39476" cy="39476"/>
      </dsp:txXfrm>
    </dsp:sp>
    <dsp:sp modelId="{505969FC-B4DA-4D0A-BD18-B2143AAAF31F}">
      <dsp:nvSpPr>
        <dsp:cNvPr id="0" name=""/>
        <dsp:cNvSpPr/>
      </dsp:nvSpPr>
      <dsp:spPr>
        <a:xfrm>
          <a:off x="1067867" y="2918168"/>
          <a:ext cx="1577854" cy="15778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РЕЗУЛЬТАТ</a:t>
          </a:r>
          <a:endParaRPr lang="ru-RU" sz="1800" b="1" kern="1200" dirty="0"/>
        </a:p>
      </dsp:txBody>
      <dsp:txXfrm>
        <a:off x="1298938" y="3149239"/>
        <a:ext cx="1115712" cy="1115712"/>
      </dsp:txXfrm>
    </dsp:sp>
    <dsp:sp modelId="{D34EE257-0162-4FBD-9239-4BD0627F1CEB}">
      <dsp:nvSpPr>
        <dsp:cNvPr id="0" name=""/>
        <dsp:cNvSpPr/>
      </dsp:nvSpPr>
      <dsp:spPr>
        <a:xfrm rot="13114286">
          <a:off x="2893438" y="2442321"/>
          <a:ext cx="734720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734720" y="170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242430" y="2441002"/>
        <a:ext cx="36736" cy="36736"/>
      </dsp:txXfrm>
    </dsp:sp>
    <dsp:sp modelId="{3C341B8E-5DE6-4E6A-AE78-CC124B3F0E34}">
      <dsp:nvSpPr>
        <dsp:cNvPr id="0" name=""/>
        <dsp:cNvSpPr/>
      </dsp:nvSpPr>
      <dsp:spPr>
        <a:xfrm>
          <a:off x="1428759" y="915338"/>
          <a:ext cx="1770336" cy="15778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ЛИЧНОСТНО-ОРИЕНТИРОВАН-НОЕ ОБУЧЕНИЕ</a:t>
          </a:r>
          <a:endParaRPr lang="ru-RU" sz="1100" b="1" kern="1200" dirty="0"/>
        </a:p>
      </dsp:txBody>
      <dsp:txXfrm>
        <a:off x="1688019" y="1146409"/>
        <a:ext cx="1251816" cy="1115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88DEE-D1E6-428D-9F3D-824385ABC9DF}">
      <dsp:nvSpPr>
        <dsp:cNvPr id="0" name=""/>
        <dsp:cNvSpPr/>
      </dsp:nvSpPr>
      <dsp:spPr>
        <a:xfrm>
          <a:off x="357161" y="0"/>
          <a:ext cx="2149226" cy="9528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 ЭТАП</a:t>
          </a:r>
          <a:endParaRPr lang="ru-RU" sz="1800" kern="1200" dirty="0"/>
        </a:p>
      </dsp:txBody>
      <dsp:txXfrm>
        <a:off x="385070" y="27909"/>
        <a:ext cx="2093408" cy="897077"/>
      </dsp:txXfrm>
    </dsp:sp>
    <dsp:sp modelId="{3DF25D83-DA80-4DD4-B6C6-3A573ACB90B1}">
      <dsp:nvSpPr>
        <dsp:cNvPr id="0" name=""/>
        <dsp:cNvSpPr/>
      </dsp:nvSpPr>
      <dsp:spPr>
        <a:xfrm rot="5407288">
          <a:off x="1251590" y="976718"/>
          <a:ext cx="357336" cy="428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301731" y="1012452"/>
        <a:ext cx="257281" cy="250135"/>
      </dsp:txXfrm>
    </dsp:sp>
    <dsp:sp modelId="{394B0A17-36DB-4AB4-A76D-268C5586030D}">
      <dsp:nvSpPr>
        <dsp:cNvPr id="0" name=""/>
        <dsp:cNvSpPr/>
      </dsp:nvSpPr>
      <dsp:spPr>
        <a:xfrm>
          <a:off x="354130" y="1429343"/>
          <a:ext cx="2149226" cy="9528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ФОРМИРОВАНИЕ МОТИВАЦИИ </a:t>
          </a:r>
          <a:endParaRPr lang="ru-RU" sz="1800" kern="1200" dirty="0"/>
        </a:p>
      </dsp:txBody>
      <dsp:txXfrm>
        <a:off x="382039" y="1457252"/>
        <a:ext cx="2093408" cy="897077"/>
      </dsp:txXfrm>
    </dsp:sp>
    <dsp:sp modelId="{8AD8D7D4-E76A-4406-B75B-BEF29BDE11F5}">
      <dsp:nvSpPr>
        <dsp:cNvPr id="0" name=""/>
        <dsp:cNvSpPr/>
      </dsp:nvSpPr>
      <dsp:spPr>
        <a:xfrm rot="5400000">
          <a:off x="1250076" y="2406061"/>
          <a:ext cx="357335" cy="428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300103" y="2441795"/>
        <a:ext cx="257281" cy="250135"/>
      </dsp:txXfrm>
    </dsp:sp>
    <dsp:sp modelId="{CFB0126B-17C1-4740-859F-7339F8273F15}">
      <dsp:nvSpPr>
        <dsp:cNvPr id="0" name=""/>
        <dsp:cNvSpPr/>
      </dsp:nvSpPr>
      <dsp:spPr>
        <a:xfrm>
          <a:off x="354130" y="2858687"/>
          <a:ext cx="2149226" cy="9528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ИНДИВИДУАЛЬНОЕ ПРОЕКТИРОВАНИЕ</a:t>
          </a:r>
          <a:endParaRPr lang="ru-RU" sz="1800" kern="1200" dirty="0"/>
        </a:p>
      </dsp:txBody>
      <dsp:txXfrm>
        <a:off x="382039" y="2886596"/>
        <a:ext cx="2093408" cy="8970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4DA6E-1132-43DB-8ABD-2AC0367F7840}">
      <dsp:nvSpPr>
        <dsp:cNvPr id="0" name=""/>
        <dsp:cNvSpPr/>
      </dsp:nvSpPr>
      <dsp:spPr>
        <a:xfrm>
          <a:off x="110728" y="0"/>
          <a:ext cx="1993120" cy="11072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2 ЭТАП</a:t>
          </a:r>
          <a:endParaRPr lang="ru-RU" sz="1700" kern="1200" dirty="0"/>
        </a:p>
      </dsp:txBody>
      <dsp:txXfrm>
        <a:off x="143159" y="32431"/>
        <a:ext cx="1928258" cy="1042426"/>
      </dsp:txXfrm>
    </dsp:sp>
    <dsp:sp modelId="{E4250881-B40C-4581-90DF-3CE0FB5189E9}">
      <dsp:nvSpPr>
        <dsp:cNvPr id="0" name=""/>
        <dsp:cNvSpPr/>
      </dsp:nvSpPr>
      <dsp:spPr>
        <a:xfrm rot="5400000">
          <a:off x="899672" y="1134971"/>
          <a:ext cx="415233" cy="498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957805" y="1176494"/>
        <a:ext cx="298968" cy="290663"/>
      </dsp:txXfrm>
    </dsp:sp>
    <dsp:sp modelId="{D0117763-5830-4B06-9797-2FD2873F1768}">
      <dsp:nvSpPr>
        <dsp:cNvPr id="0" name=""/>
        <dsp:cNvSpPr/>
      </dsp:nvSpPr>
      <dsp:spPr>
        <a:xfrm>
          <a:off x="110728" y="1660933"/>
          <a:ext cx="1993120" cy="11072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РАЗВИТИЕ НАВЫКОВ САМОСТОЯТЕЛЬНОГО ПОИСКА СРЕДСТВАМИ ИНФОРМАЦИОННЫХ ТЕХНОЛОГИЙ</a:t>
          </a:r>
          <a:endParaRPr lang="ru-RU" sz="1300" kern="1200" dirty="0"/>
        </a:p>
      </dsp:txBody>
      <dsp:txXfrm>
        <a:off x="143159" y="1693364"/>
        <a:ext cx="1928258" cy="1042426"/>
      </dsp:txXfrm>
    </dsp:sp>
    <dsp:sp modelId="{1A3E9B30-C876-49D6-9CA0-E82059EECC57}">
      <dsp:nvSpPr>
        <dsp:cNvPr id="0" name=""/>
        <dsp:cNvSpPr/>
      </dsp:nvSpPr>
      <dsp:spPr>
        <a:xfrm rot="5400000">
          <a:off x="899672" y="2795904"/>
          <a:ext cx="415233" cy="498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957805" y="2837427"/>
        <a:ext cx="298968" cy="290663"/>
      </dsp:txXfrm>
    </dsp:sp>
    <dsp:sp modelId="{CD4C62A6-461B-414D-8B99-E08052191420}">
      <dsp:nvSpPr>
        <dsp:cNvPr id="0" name=""/>
        <dsp:cNvSpPr/>
      </dsp:nvSpPr>
      <dsp:spPr>
        <a:xfrm>
          <a:off x="110728" y="3321866"/>
          <a:ext cx="1993120" cy="11072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ГРУППОВОЕ ПРОЕКТИРОВАНИЕ</a:t>
          </a:r>
          <a:endParaRPr lang="ru-RU" sz="1300" kern="1200" dirty="0"/>
        </a:p>
      </dsp:txBody>
      <dsp:txXfrm>
        <a:off x="143159" y="3354297"/>
        <a:ext cx="1928258" cy="10424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0524B-75E3-4512-9AF4-9A2BF5E032B8}">
      <dsp:nvSpPr>
        <dsp:cNvPr id="0" name=""/>
        <dsp:cNvSpPr/>
      </dsp:nvSpPr>
      <dsp:spPr>
        <a:xfrm>
          <a:off x="2154110" y="2232"/>
          <a:ext cx="2049728" cy="83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3 ЭТАП</a:t>
          </a:r>
        </a:p>
      </dsp:txBody>
      <dsp:txXfrm>
        <a:off x="2178434" y="26556"/>
        <a:ext cx="2001080" cy="781818"/>
      </dsp:txXfrm>
    </dsp:sp>
    <dsp:sp modelId="{A5042EC8-5EBC-43A8-A1C9-3196B0E7FB5F}">
      <dsp:nvSpPr>
        <dsp:cNvPr id="0" name=""/>
        <dsp:cNvSpPr/>
      </dsp:nvSpPr>
      <dsp:spPr>
        <a:xfrm rot="5400000">
          <a:off x="3023262" y="853460"/>
          <a:ext cx="311425" cy="3737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3066862" y="884603"/>
        <a:ext cx="224226" cy="217998"/>
      </dsp:txXfrm>
    </dsp:sp>
    <dsp:sp modelId="{A95C2590-00AC-4EB3-9081-703FA39F2D5C}">
      <dsp:nvSpPr>
        <dsp:cNvPr id="0" name=""/>
        <dsp:cNvSpPr/>
      </dsp:nvSpPr>
      <dsp:spPr>
        <a:xfrm>
          <a:off x="2154110" y="1247932"/>
          <a:ext cx="2049728" cy="83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ФОРМИРОВАНИЕ ИССЛЕДОВАТЕЛЬСКИХ УМЕНИЙ, РЕФЛЕКСИИ</a:t>
          </a:r>
          <a:endParaRPr lang="ru-RU" sz="1500" kern="1200" dirty="0"/>
        </a:p>
      </dsp:txBody>
      <dsp:txXfrm>
        <a:off x="2178434" y="1272256"/>
        <a:ext cx="2001080" cy="781818"/>
      </dsp:txXfrm>
    </dsp:sp>
    <dsp:sp modelId="{2AB8D12E-6967-4E55-81E9-F0169DD9BCD8}">
      <dsp:nvSpPr>
        <dsp:cNvPr id="0" name=""/>
        <dsp:cNvSpPr/>
      </dsp:nvSpPr>
      <dsp:spPr>
        <a:xfrm rot="5400000">
          <a:off x="3023262" y="2099160"/>
          <a:ext cx="311425" cy="3737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3066862" y="2130303"/>
        <a:ext cx="224226" cy="217998"/>
      </dsp:txXfrm>
    </dsp:sp>
    <dsp:sp modelId="{5A598837-4EFC-40D1-912B-3B2BA482E3E6}">
      <dsp:nvSpPr>
        <dsp:cNvPr id="0" name=""/>
        <dsp:cNvSpPr/>
      </dsp:nvSpPr>
      <dsp:spPr>
        <a:xfrm>
          <a:off x="2154110" y="2493632"/>
          <a:ext cx="2049728" cy="83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ИНФОРМАЦОННОЕ, ТВОРЧЕСКОЕ ПРОЕКТИРОВАНИЕ</a:t>
          </a:r>
          <a:endParaRPr lang="ru-RU" sz="1500" kern="1200" dirty="0"/>
        </a:p>
      </dsp:txBody>
      <dsp:txXfrm>
        <a:off x="2178434" y="2517956"/>
        <a:ext cx="2001080" cy="781818"/>
      </dsp:txXfrm>
    </dsp:sp>
    <dsp:sp modelId="{9093E486-6D78-4BCA-B2A4-BA83E00F107F}">
      <dsp:nvSpPr>
        <dsp:cNvPr id="0" name=""/>
        <dsp:cNvSpPr/>
      </dsp:nvSpPr>
      <dsp:spPr>
        <a:xfrm rot="5400000">
          <a:off x="3023262" y="3344861"/>
          <a:ext cx="311425" cy="3737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3066862" y="3376004"/>
        <a:ext cx="224226" cy="217998"/>
      </dsp:txXfrm>
    </dsp:sp>
    <dsp:sp modelId="{882E30B8-9E7C-42CA-93DD-42E9375FDDA8}">
      <dsp:nvSpPr>
        <dsp:cNvPr id="0" name=""/>
        <dsp:cNvSpPr/>
      </dsp:nvSpPr>
      <dsp:spPr>
        <a:xfrm>
          <a:off x="2154110" y="3739332"/>
          <a:ext cx="2049728" cy="83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СОЗДАНИЕ ЦИФРОВЫХ ОБРАЗОВАТЕЛЬНЫХ РЕСУРСОВ</a:t>
          </a:r>
          <a:endParaRPr lang="ru-RU" sz="1500" kern="1200" dirty="0"/>
        </a:p>
      </dsp:txBody>
      <dsp:txXfrm>
        <a:off x="2178434" y="3763656"/>
        <a:ext cx="2001080" cy="781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t="-5000" r="-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1F48-C0FB-4875-B494-2402E2D70D14}" type="datetimeFigureOut">
              <a:rPr lang="ru-RU" smtClean="0"/>
              <a:pPr/>
              <a:t>02.08.2014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AA53-A636-4EC2-8575-C118A80602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t="-4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000108"/>
            <a:ext cx="8786874" cy="535785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3200" b="1" i="1" dirty="0" smtClean="0">
                <a:ln w="5715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Педагогический</a:t>
            </a:r>
            <a:r>
              <a:rPr lang="ru-RU" sz="3200" b="1" i="1" dirty="0" smtClean="0">
                <a:ln w="57150" cmpd="sng">
                  <a:solidFill>
                    <a:srgbClr val="7030A0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b="1" i="1" dirty="0" smtClean="0">
                <a:ln w="5715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проект.</a:t>
            </a:r>
            <a: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sz="32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sz="4000" b="1" i="1" dirty="0" smtClean="0">
                <a:ln w="57150"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ln w="57150"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214818"/>
            <a:ext cx="6143668" cy="2643182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                                                                </a:t>
            </a: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проекта:</a:t>
            </a: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учитель истории  и обществознания</a:t>
            </a: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МБОУ СОШ № 76</a:t>
            </a: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п. Гигант</a:t>
            </a: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Сальского района</a:t>
            </a: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Ростовской области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Касьянова Т.А.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</a:p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:\Documents and Settings\Aida\Рабочий стол\ТЕКСТУРЫ и фоны, клипарты\2 ЧАСТЬ !!!\Scool_objekts\scool (4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500042"/>
            <a:ext cx="1138496" cy="11242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 Учить, не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назидая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жизнь свою творя».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35732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 ( период 2011-2012 г.г.) 8 класс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286808" cy="29289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Формы, методы : 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проектно-исследовательский, проблемно-поисковый метод. Составление презентаций, адаптированных к интерактивной доске.</a:t>
            </a:r>
          </a:p>
          <a:p>
            <a:pPr>
              <a:buNone/>
            </a:pPr>
            <a:endParaRPr 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Продукты 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исследовательской деятельности: Мультимедийный ресурс.</a:t>
            </a:r>
            <a:endParaRPr lang="ru-RU"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92869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 ( период 2012-2013 г.г. ) 9 класс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85993"/>
            <a:ext cx="8286808" cy="364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, методы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социологический опрос, составление диаграмм и графиков по проблемам, бизнес-планов, научная конференция, телемост, деловая игра.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Продукты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исследовательской деятельности: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видеоанкетирование, видеоролики к урокам и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к внеклассным мероприятиям</a:t>
            </a:r>
            <a:r>
              <a:rPr lang="ru-RU" sz="2600" b="1" dirty="0" smtClean="0">
                <a:solidFill>
                  <a:srgbClr val="002060"/>
                </a:solidFill>
              </a:rPr>
              <a:t>.</a:t>
            </a:r>
            <a:endParaRPr lang="ru-RU" sz="2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92869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Авторская идея.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28868"/>
            <a:ext cx="8258204" cy="32861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Результативность проектной деятельности предполагает выход на более высокий уровень творчества обучающихся путем самостоятельного  создания  цифровых образовательных ресурсов.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35732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Проблема.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Социализация и адаптация личности в      стремительно меняющихся социально-экономических условиях общества.</a:t>
            </a:r>
          </a:p>
          <a:p>
            <a:pPr algn="ctr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Picture 2" descr="H:\Documents and Settings\Aida\Рабочий стол\ТЕКСТУРЫ и фоны, клипарты\2 ЧАСТЬ !!!\Scool_objekts\scool (4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785794"/>
            <a:ext cx="642942" cy="6349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85725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Гипотеза.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   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ребенок научится  самостоятельно   выявлять проблемы,  он научиться  и находить пути  их решения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:\Documents and Settings\Aida\Рабочий стол\ТЕКСТУРЫ и фоны, клипарты\2 ЧАСТЬ !!!\Scool_objekts\scool (4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429264"/>
            <a:ext cx="1138496" cy="112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876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проекта.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3"/>
            <a:ext cx="8115328" cy="37862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Переориентация обучения с усвоения готовых знаний, умений и навыков – на развитие личности ребенка, его творческих способностей, самостоятельности мышления и чувства личной ответственности, как нравственной характеристики личности. 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6758006" cy="15716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проекта: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357298"/>
            <a:ext cx="8501090" cy="4643470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Ø"/>
            </a:pP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условия  активизации интереса к предмету;</a:t>
            </a:r>
          </a:p>
          <a:p>
            <a:pPr lvl="0">
              <a:buFont typeface="Wingdings" pitchFamily="2" charset="2"/>
              <a:buChar char="Ø"/>
            </a:pP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Развивать способности самостоятельного поиска новых знаний средствами информационных технологий ;</a:t>
            </a:r>
          </a:p>
          <a:p>
            <a:pPr lvl="0">
              <a:buFont typeface="Wingdings" pitchFamily="2" charset="2"/>
              <a:buChar char="Ø"/>
            </a:pP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умения анализировать и интерпретировать 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получен-ную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информацию;</a:t>
            </a:r>
          </a:p>
          <a:p>
            <a:pPr lvl="0">
              <a:buFont typeface="Wingdings" pitchFamily="2" charset="2"/>
              <a:buChar char="Ø"/>
            </a:pP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навыки  адекватного  решения проблем;</a:t>
            </a:r>
          </a:p>
          <a:p>
            <a:pPr lvl="0">
              <a:buFont typeface="Wingdings" pitchFamily="2" charset="2"/>
              <a:buChar char="Ø"/>
            </a:pP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Способствовать повышению личной уверенности   учащихся, их самореализации и рефлексии;</a:t>
            </a:r>
          </a:p>
          <a:p>
            <a:pPr lvl="0">
              <a:buNone/>
            </a:pP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Развивать коммуникативные навыки, ключевые компетенции.</a:t>
            </a: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571480"/>
          <a:ext cx="8329642" cy="6126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2000240"/>
          <a:ext cx="2857488" cy="3811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3357554" y="1928802"/>
          <a:ext cx="221457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4214810" y="1928802"/>
          <a:ext cx="635795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571472" y="428604"/>
            <a:ext cx="8001056" cy="10715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Этапы реализации проекта.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1" grpId="0">
        <p:bldAsOne/>
      </p:bldGraphic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35732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 (период 2008-2009 год)  5 класс. 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071678"/>
            <a:ext cx="8072494" cy="457203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Приемы , методы </a:t>
            </a: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проблемное изложение материала, задания для  определения проблемы, экскурсии, создание игровых ситуаций,  метод моделирования жизненных ситуаций .</a:t>
            </a:r>
          </a:p>
          <a:p>
            <a:pPr>
              <a:buNone/>
            </a:pPr>
            <a:endParaRPr lang="ru-RU" sz="29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работы</a:t>
            </a: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создание макетов, составление мини-проектов по биографиям исторических деятелей изучаемого периода, оформленные в компьютерном  и печатном варианте, составление кроссвордов.</a:t>
            </a:r>
          </a:p>
          <a:p>
            <a:pPr>
              <a:buNone/>
            </a:pPr>
            <a:endParaRPr lang="ru-RU" sz="29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Продукты исследовательской деятельности:</a:t>
            </a:r>
          </a:p>
          <a:p>
            <a:pPr>
              <a:buNone/>
            </a:pP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-  электронное приложение к учебнику « История   Древнего мира» по темам:« Семь чудес света», « Загадки истории», «Виртуальная экскурсия в государства Древнего Востока»;</a:t>
            </a:r>
          </a:p>
          <a:p>
            <a:pPr>
              <a:buNone/>
            </a:pP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-  фотоальбом исторических мест Донского края  « Дневник  путешественника»;</a:t>
            </a:r>
          </a:p>
          <a:p>
            <a:pPr>
              <a:buNone/>
            </a:pP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- театрализация по теме : « Древняя Греция».</a:t>
            </a:r>
          </a:p>
          <a:p>
            <a:pPr>
              <a:buNone/>
            </a:pPr>
            <a:r>
              <a:rPr lang="ru-R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 ( период  2009-2011г.г. )  6-7 классы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071810"/>
            <a:ext cx="8115328" cy="3357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Формы и методы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анализ первоисточника, обобщение при работе с текстом, составление сравнительных таблиц, создание игровых ситуаций, проблемно-поисковый метод.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Продукты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исследовательской деятельности: макеты, электронные  журналы и газеты, презентации, сценарии.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4-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4-20</Template>
  <TotalTime>309</TotalTime>
  <Words>428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4-20</vt:lpstr>
      <vt:lpstr>Педагогический проект.       </vt:lpstr>
      <vt:lpstr>Проблема.</vt:lpstr>
      <vt:lpstr>Гипотеза.</vt:lpstr>
      <vt:lpstr>Цель проекта.</vt:lpstr>
      <vt:lpstr>Задачи проекта:</vt:lpstr>
      <vt:lpstr>Презентация PowerPoint</vt:lpstr>
      <vt:lpstr>Презентация PowerPoint</vt:lpstr>
      <vt:lpstr>I этап (период 2008-2009 год)  5 класс. </vt:lpstr>
      <vt:lpstr> II этап ( период  2009-2011г.г. )  6-7 классы</vt:lpstr>
      <vt:lpstr> III этап ( период 2011-2012 г.г.) 8 класс</vt:lpstr>
      <vt:lpstr> IV этап ( период 2012-2013 г.г. ) 9 класс</vt:lpstr>
      <vt:lpstr>Авторская идея.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проект.     « Учить не незидая , жизнь свою творя».</dc:title>
  <dc:creator>Димон</dc:creator>
  <dc:description>http://aida.ucoz.ru</dc:description>
  <cp:lastModifiedBy>User</cp:lastModifiedBy>
  <cp:revision>36</cp:revision>
  <dcterms:created xsi:type="dcterms:W3CDTF">2012-12-06T16:20:49Z</dcterms:created>
  <dcterms:modified xsi:type="dcterms:W3CDTF">2014-08-02T15:23:55Z</dcterms:modified>
</cp:coreProperties>
</file>