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  <p:clrMru>
    <a:srgbClr val="E51B80"/>
    <a:srgbClr val="850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45758-3803-48FE-85CF-95EE852A6E1A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D58F-B19E-4EC2-9E48-F04451A95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8D58F-B19E-4EC2-9E48-F04451A953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&#1055;&#1088;&#1086;&#1090;&#1077;&#1082;&#1090;\&#1056;&#1072;&#1073;&#1086;&#1095;&#1080;&#1081;%20&#1089;&#1090;&#1086;&#1083;\&#1087;&#1088;&#1077;&#1079;&#1077;&#1085;&#1090;&#1072;&#1094;&#1080;&#1103;%20&#1087;&#1086;%20&#1084;&#1091;&#1079;&#1099;&#1082;&#1077;\06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540568" y="0"/>
            <a:ext cx="304800" cy="304800"/>
          </a:xfrm>
          <a:prstGeom prst="rect">
            <a:avLst/>
          </a:prstGeom>
        </p:spPr>
      </p:pic>
      <p:pic>
        <p:nvPicPr>
          <p:cNvPr id="11" name="Рисунок 10" descr="pesna5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6034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Презентация по музыке.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произведению Сергея Сергеевича Прокофьева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«Ромео и Джульетта»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Учитель музыки МОУ-СОШ № </a:t>
            </a:r>
            <a:r>
              <a:rPr lang="ru-RU" sz="2400" smtClean="0">
                <a:solidFill>
                  <a:srgbClr val="002060"/>
                </a:solidFill>
              </a:rPr>
              <a:t>17 Фомина Н.В.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27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7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Произведение Прокофьева продолжило классические традиции русского балета. Это выразилось в большой этической значимости избранной темы, в отражении глубоких человеческих чувств в развитой симфонической драматургии балетного спектакля. И вместе с тем балетная партитура “Ромео и Джульетты” была такой необычной, что потребовалось время для “вживания” в неё. Возникла даже ироническая поговорка: “Нет повести печальнее на свете, чем музыка Прокофьева в балете”. Лишь постепенно всё это сменилось восторженным отношением артистов, а затем и публики к музыке. Необычным прежде всего явился сюжет. Обращение к Шекспиру было смелым шагом советской хореографии, так как по общему мнению считалось, что воплощение столь сложных философских и драматических тем невозможно средствами балета. </a:t>
            </a:r>
            <a:r>
              <a:rPr lang="ru-RU" sz="2000" dirty="0" err="1" smtClean="0">
                <a:solidFill>
                  <a:schemeClr val="bg1"/>
                </a:solidFill>
              </a:rPr>
              <a:t>Прокофьевская</a:t>
            </a:r>
            <a:r>
              <a:rPr lang="ru-RU" sz="2000" dirty="0" smtClean="0">
                <a:solidFill>
                  <a:schemeClr val="bg1"/>
                </a:solidFill>
              </a:rPr>
              <a:t> музыка и спектакль Лавровского проникнуты шекспировским духом.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romeo_i_dzulyetta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501008"/>
            <a:ext cx="5472608" cy="3356992"/>
          </a:xfrm>
          <a:prstGeom prst="rect">
            <a:avLst/>
          </a:prstGeom>
        </p:spPr>
      </p:pic>
    </p:spTree>
  </p:cSld>
  <p:clrMapOvr>
    <a:masterClrMapping/>
  </p:clrMapOvr>
  <p:transition spd="slow" advTm="6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8f626f0d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Спасибо за внимание!!!</a:t>
            </a:r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303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7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Сергей Сергеевич Прокофьев родился 23 апреля 1891 года в селе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Сонцовка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Украине.С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самых ранних лет Серёжа полюбил серьёзную музыку благодаря своей матери, которая хорошо играла на рояле. В детстве талантливый ребёнок уже сочинял музыку. Прокофьев получил хорошее образование и знал три иностранных языка. В 1904 году 13 летний Прокофьев поступил в Петербургскую консерваторию. Он провёл в её стенах десять лет. Репутация Петербургской консерватории в годы обучения в ней Прокофьева была очень высокой. В числе её профессоров находились первоклассные музыканты такие как: Н.А. Римский-Корсаков, А.К. Глазунов, А.К.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Лядов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, а в исполнительских классах - А.Н. Есипова и Л.С.Ауэр. К 1908 году относится первое публичное выступление Прокофьева, исполнившее свои произведения на вечере современной музыки. Исполнение Первого концерта для фортепиано с оркестром (1912 год) в Москве принесло Сергею Прокофьеву громадную славу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Рисунок 6" descr="procofi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56992"/>
            <a:ext cx="3635896" cy="3501008"/>
          </a:xfrm>
          <a:prstGeom prst="rect">
            <a:avLst/>
          </a:prstGeom>
        </p:spPr>
      </p:pic>
    </p:spTree>
  </p:cSld>
  <p:clrMapOvr>
    <a:masterClrMapping/>
  </p:clrMapOvr>
  <p:transition spd="slow" advTm="6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10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7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6858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Музыка поразила своей необычайной энергией, смелостью. Настоящий смелый и жизнерадостный голос слышится в бунтующих дерзостях молодого Прокофьева. Асафьев писал: “Вот – дивное дарование! Огненное, живительное, брызжущее силой, бодростью, мужественной волей и увлекающей непосредственностью творчества. Прокофьев иногда жесток, порой неуравновешен, но всегда интересен и убедителен”.</a:t>
            </a:r>
            <a:r>
              <a:rPr lang="ru-RU" sz="1800" dirty="0" smtClean="0"/>
              <a:t> Новые образы динамичной, ослепительно светлой, музыки Прокофьева рождены новым мироощущением, эпохой современности , ХХ веком. После окончания консерватории молодой композитор ездил за границу – в Лондон, где проходили в то время гастроли русской балетной труппы организованной С.Дягилевым.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 descr="Sergei_Prokofiev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836712"/>
            <a:ext cx="2648492" cy="5544616"/>
          </a:xfrm>
          <a:prstGeom prst="rect">
            <a:avLst/>
          </a:prstGeom>
        </p:spPr>
      </p:pic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inwall6956_24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«Ромео и Джульетта»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d51e012730619e1aeaded5d0c15892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052736"/>
            <a:ext cx="7200800" cy="5566285"/>
          </a:xfrm>
          <a:prstGeom prst="rect">
            <a:avLst/>
          </a:prstGeom>
        </p:spPr>
      </p:pic>
    </p:spTree>
  </p:cSld>
  <p:clrMapOvr>
    <a:masterClrMapping/>
  </p:clrMapOvr>
  <p:transition spd="slow" advTm="6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504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>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     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     Появление балета “Ромео и Джульетта” составляет важную переломную веху в творчестве Сергея Прокофьева. Он был написан в 1935-1936 годах. Либретто разработано композитором совместно с режиссёром С. Радловым и балетмейстером Л. Лавровским (Л. Лавровский и осуществил первую постановку балета в 1940 году в Ленинградском театре оперы и балета имени С. М. Кирова). Музыка Прокофьева ярко раскрывает основной конфликт шекспировской трагедии – столкновение светлой любви с родовой враждой старшего поколения, характеризующий дикость средневекового уклада жизни. Музыка воспроизводит живые образы шекспировских героев, их страсти, порывы, их драматические столкновения. Форма их свежа и </a:t>
            </a:r>
            <a:r>
              <a:rPr lang="ru-RU" sz="2200" dirty="0" err="1" smtClean="0">
                <a:solidFill>
                  <a:schemeClr val="bg1"/>
                </a:solidFill>
              </a:rPr>
              <a:t>самозабытна</a:t>
            </a:r>
            <a:r>
              <a:rPr lang="ru-RU" sz="2200" dirty="0" smtClean="0">
                <a:solidFill>
                  <a:schemeClr val="bg1"/>
                </a:solidFill>
              </a:rPr>
              <a:t>, драматургические и музыкально-стилистические образы подчинены содержанию.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    “Ромео и Джульетта” Прокофьева – это богато развитая хореографическая драма со сложной мотивировкой психологических состояний, обилием чётких музыкальных портретов-характеристик. Либретто сжато и убедительно показывает основу шекспировской трагедии. В нём сохранена основная последовательность сцен (сокращены лишь немногие сцены – 5 актов трагедии сгруппированы в 3 больших акта).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ster11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7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из важнейших драматических средств в балете “Ромео и Джульетта” является </a:t>
            </a: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лейтмотив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это не краткие мотивы, а развёрнутые эпизоды (например тема смерти, тема обреченности). Обычно музыкальные портреты героев у Прокофьева сплетаются из нескольких тем, характеризующих разные стороны образа – появление новых качеств образа вызывает и появление новой темы. Ярчайший пример 3 темы любви, как 3 ступени развития чувства: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тема – его зарождение;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тема – расцвет;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тема – его трагический накал.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romeo_juli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924945"/>
            <a:ext cx="6480720" cy="3933056"/>
          </a:xfrm>
          <a:prstGeom prst="rect">
            <a:avLst/>
          </a:prstGeom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5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FFFF00"/>
                </a:solidFill>
              </a:rPr>
              <a:t>В музыке Прокофьев стремится дать современные представления о старине (эпоха описываемых событий – </a:t>
            </a:r>
            <a:r>
              <a:rPr lang="en-US" sz="2200" dirty="0" smtClean="0">
                <a:solidFill>
                  <a:srgbClr val="FFFF00"/>
                </a:solidFill>
              </a:rPr>
              <a:t>XV</a:t>
            </a:r>
            <a:r>
              <a:rPr lang="ru-RU" sz="2200" dirty="0" smtClean="0">
                <a:solidFill>
                  <a:srgbClr val="FFFF00"/>
                </a:solidFill>
              </a:rPr>
              <a:t> век). Менуэт и гавот характеризуют некоторую чопорность и условную грацию (“церемонность” эпохи) в сцене бала у </a:t>
            </a:r>
            <a:r>
              <a:rPr lang="ru-RU" sz="2200" dirty="0" err="1" smtClean="0">
                <a:solidFill>
                  <a:srgbClr val="FFFF00"/>
                </a:solidFill>
              </a:rPr>
              <a:t>Капулетти</a:t>
            </a:r>
            <a:r>
              <a:rPr lang="ru-RU" sz="2200" dirty="0" smtClean="0">
                <a:solidFill>
                  <a:srgbClr val="FFFF00"/>
                </a:solidFill>
              </a:rPr>
              <a:t>. Прокофьев ярко воплощает в музыке шекспировские контрасты трагичного и комического, возвышенного и шутовского. Рядом с драматическими сценами – весёлые чудачества Меркуцио. Грубоватые шутки кормилицы. Ярко звучит линия </a:t>
            </a:r>
            <a:r>
              <a:rPr lang="ru-RU" sz="2200" dirty="0" err="1" smtClean="0">
                <a:solidFill>
                  <a:srgbClr val="FFFF00"/>
                </a:solidFill>
              </a:rPr>
              <a:t>скерцозности</a:t>
            </a:r>
            <a:r>
              <a:rPr lang="ru-RU" sz="2200" dirty="0" smtClean="0">
                <a:solidFill>
                  <a:srgbClr val="FFFF00"/>
                </a:solidFill>
              </a:rPr>
              <a:t> в картинах? веронской улицы, в скоморошьем “Танце масок”, в шалостях Джульетты, в смешной старушечьей теме Кормилицы. Типичное олицетворение юмора – весельчак Меркуцио.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5004048" cy="3789040"/>
          </a:xfrm>
          <a:prstGeom prst="rect">
            <a:avLst/>
          </a:prstGeom>
        </p:spPr>
      </p:pic>
    </p:spTree>
  </p:cSld>
  <p:clrMapOvr>
    <a:masterClrMapping/>
  </p:clrMapOvr>
  <p:transition spd="slow" advTm="6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6_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136"/>
            <a:ext cx="9144001" cy="6855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Центральное место занимает в музыке лирическая струя – тема любви, побеждающая смерть.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С необычайной щедростью обрисовал композитор мир душевных состояний Ромео и Джульетты (более 10 тем) особенно многогранно охарактеризована Джульетта, превращающаяся из беззаботной девочки в сильную любящую женщину. В соответствии с замыслом Шекспира дан образ Ромео: вначале он охватывает романтические томления, затем проявляет пламенную пылкость влюблённого и отвагу бойца.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Музыкальные темы, намечающие зарождение чувства любви, прозрачны, нежны; характеризующие зрелое чувство влюбленных наполнены сочными, гармоничными красками, остро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хроматированы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Резкий контраст к миру любви и юношеских шалостей представляет вторая линия – “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линия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вражды” – стихия слепой ненависти и средневековой? – причина гибели Ромео и Джульетты. Тема распрей в резком лейтмотиве вражды – грозный унисон басов в “Танце рыцарей” и в сценическом портрете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Тибальда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олицетворение злобы, надменности и сословной спеси, в эпизодах боевых схваток в грозном звучании темы герцога. Тонко раскрыт образ Патера Лоренцо – ученого-гуманиста, покровителя влюблённых, надеющегося, что их любовь и брачный союз примирит враждующие семьи. В его музыке нет церковной святости, отрешённости. Она подчёркивает мудрость, величие духа, доброту, любовь к людям.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00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05064"/>
            <a:ext cx="4427984" cy="2852936"/>
          </a:xfrm>
          <a:prstGeom prst="rect">
            <a:avLst/>
          </a:prstGeo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0005_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chemeClr val="bg1"/>
                </a:solidFill>
              </a:rPr>
              <a:t>Разбор балета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В балете три акта (четвёртый акт – эпилог), два номера и девять картин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u="sng" dirty="0" smtClean="0">
                <a:solidFill>
                  <a:schemeClr val="bg1"/>
                </a:solidFill>
              </a:rPr>
              <a:t>I действие</a:t>
            </a:r>
            <a:r>
              <a:rPr lang="ru-RU" sz="2000" dirty="0" smtClean="0">
                <a:solidFill>
                  <a:schemeClr val="bg1"/>
                </a:solidFill>
              </a:rPr>
              <a:t> – экспозиция образов, знакомство Ромео и Джульетты на балу.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u="sng" dirty="0" smtClean="0">
                <a:solidFill>
                  <a:schemeClr val="bg1"/>
                </a:solidFill>
              </a:rPr>
              <a:t>II действие</a:t>
            </a:r>
            <a:r>
              <a:rPr lang="ru-RU" sz="2000" dirty="0" smtClean="0">
                <a:solidFill>
                  <a:schemeClr val="bg1"/>
                </a:solidFill>
              </a:rPr>
              <a:t>. 4 картина – светлый мир любви, венчание. 5 картина – ужасная сцена вражды и смерти.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en-US" sz="2000" u="sng" dirty="0" smtClean="0">
                <a:solidFill>
                  <a:schemeClr val="bg1"/>
                </a:solidFill>
              </a:rPr>
              <a:t>III</a:t>
            </a:r>
            <a:r>
              <a:rPr lang="ru-RU" sz="2000" u="sng" dirty="0" smtClean="0">
                <a:solidFill>
                  <a:schemeClr val="bg1"/>
                </a:solidFill>
              </a:rPr>
              <a:t> действие</a:t>
            </a:r>
            <a:r>
              <a:rPr lang="ru-RU" sz="2000" dirty="0" smtClean="0">
                <a:solidFill>
                  <a:schemeClr val="bg1"/>
                </a:solidFill>
              </a:rPr>
              <a:t>. 6 картина – прощание. 7, 8 картины – решение Джульетты принять снотворное зелье.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u="sng" dirty="0" smtClean="0">
                <a:solidFill>
                  <a:schemeClr val="bg1"/>
                </a:solidFill>
              </a:rPr>
              <a:t>Эпилог</a:t>
            </a:r>
            <a:r>
              <a:rPr lang="ru-RU" sz="2000" dirty="0" smtClean="0">
                <a:solidFill>
                  <a:schemeClr val="bg1"/>
                </a:solidFill>
              </a:rPr>
              <a:t>. 9 картина – смерть Ромео и Джульетты.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romeofo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060848"/>
            <a:ext cx="3563889" cy="4797153"/>
          </a:xfrm>
          <a:prstGeom prst="rect">
            <a:avLst/>
          </a:prstGeom>
        </p:spPr>
      </p:pic>
      <p:pic>
        <p:nvPicPr>
          <p:cNvPr id="6" name="Рисунок 5" descr="stage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96952"/>
            <a:ext cx="2924486" cy="3861048"/>
          </a:xfrm>
          <a:prstGeom prst="rect">
            <a:avLst/>
          </a:prstGeom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636912"/>
            <a:ext cx="3796536" cy="3096344"/>
          </a:xfrm>
          <a:prstGeom prst="rect">
            <a:avLst/>
          </a:prstGeom>
        </p:spPr>
      </p:pic>
    </p:spTree>
  </p:cSld>
  <p:clrMapOvr>
    <a:masterClrMapping/>
  </p:clrMapOvr>
  <p:transition spd="slow" advTm="6000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160</TotalTime>
  <Words>590</Words>
  <Application>Microsoft Office PowerPoint</Application>
  <PresentationFormat>Экран (4:3)</PresentationFormat>
  <Paragraphs>22</Paragraphs>
  <Slides>11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Microsoft Office PowerPoint</vt:lpstr>
      <vt:lpstr>Презентация по музыке.  По произведению Сергея Сергеевича Прокофьева «Ромео и Джульетта»                              Учитель музыки МОУ-СОШ № 17 Фомина Н.В.</vt:lpstr>
      <vt:lpstr>Сергей Сергеевич Прокофьев родился 23 апреля 1891 года в селе Сонцовка на Украине.С самых ранних лет Серёжа полюбил серьёзную музыку благодаря своей матери, которая хорошо играла на рояле. В детстве талантливый ребёнок уже сочинял музыку. Прокофьев получил хорошее образование и знал три иностранных языка. В 1904 году 13 летний Прокофьев поступил в Петербургскую консерваторию. Он провёл в её стенах десять лет. Репутация Петербургской консерватории в годы обучения в ней Прокофьева была очень высокой. В числе её профессоров находились первоклассные музыканты такие как: Н.А. Римский-Корсаков, А.К. Глазунов, А.К. Лядов, а в исполнительских классах - А.Н. Есипова и Л.С.Ауэр. К 1908 году относится первое публичное выступление Прокофьева, исполнившее свои произведения на вечере современной музыки. Исполнение Первого концерта для фортепиано с оркестром (1912 год) в Москве принесло Сергею Прокофьеву громадную славу.             </vt:lpstr>
      <vt:lpstr>Музыка поразила своей необычайной энергией, смелостью. Настоящий смелый и жизнерадостный голос слышится в бунтующих дерзостях молодого Прокофьева. Асафьев писал: “Вот – дивное дарование! Огненное, живительное, брызжущее силой, бодростью, мужественной волей и увлекающей непосредственностью творчества. Прокофьев иногда жесток, порой неуравновешен, но всегда интересен и убедителен”. Новые образы динамичной, ослепительно светлой, музыки Прокофьева рождены новым мироощущением, эпохой современности , ХХ веком. После окончания консерватории молодой композитор ездил за границу – в Лондон, где проходили в то время гастроли русской балетной труппы организованной С.Дягилевым.  </vt:lpstr>
      <vt:lpstr>«Ромео и Джульетта»         </vt:lpstr>
      <vt:lpstr>                                  Появление балета “Ромео и Джульетта” составляет важную переломную веху в творчестве Сергея Прокофьева. Он был написан в 1935-1936 годах. Либретто разработано композитором совместно с режиссёром С. Радловым и балетмейстером Л. Лавровским (Л. Лавровский и осуществил первую постановку балета в 1940 году в Ленинградском театре оперы и балета имени С. М. Кирова). Музыка Прокофьева ярко раскрывает основной конфликт шекспировской трагедии – столкновение светлой любви с родовой враждой старшего поколения, характеризующий дикость средневекового уклада жизни. Музыка воспроизводит живые образы шекспировских героев, их страсти, порывы, их драматические столкновения. Форма их свежа и самозабытна, драматургические и музыкально-стилистические образы подчинены содержанию.     “Ромео и Джульетта” Прокофьева – это богато развитая хореографическая драма со сложной мотивировкой психологических состояний, обилием чётких музыкальных портретов-характеристик. Либретто сжато и убедительно показывает основу шекспировской трагедии. В нём сохранена основная последовательность сцен (сокращены лишь немногие сцены – 5 актов трагедии сгруппированы в 3 больших акта).                   </vt:lpstr>
      <vt:lpstr>Одним из важнейших драматических средств в балете “Ромео и Джульетта” является лейтмотив – это не краткие мотивы, а развёрнутые эпизоды (например тема смерти, тема обреченности). Обычно музыкальные портреты героев у Прокофьева сплетаются из нескольких тем, характеризующих разные стороны образа – появление новых качеств образа вызывает и появление новой темы. Ярчайший пример 3 темы любви, как 3 ступени развития чувства: 1 тема – его зарождение; 2 тема – расцвет; 3 тема – его трагический накал.               </vt:lpstr>
      <vt:lpstr>В музыке Прокофьев стремится дать современные представления о старине (эпоха описываемых событий – XV век). Менуэт и гавот характеризуют некоторую чопорность и условную грацию (“церемонность” эпохи) в сцене бала у Капулетти. Прокофьев ярко воплощает в музыке шекспировские контрасты трагичного и комического, возвышенного и шутовского. Рядом с драматическими сценами – весёлые чудачества Меркуцио. Грубоватые шутки кормилицы. Ярко звучит линия скерцозности в картинах? веронской улицы, в скоморошьем “Танце масок”, в шалостях Джульетты, в смешной старушечьей теме Кормилицы. Типичное олицетворение юмора – весельчак Меркуцио.               </vt:lpstr>
      <vt:lpstr>Центральное место занимает в музыке лирическая струя – тема любви, побеждающая смерть.  С необычайной щедростью обрисовал композитор мир душевных состояний Ромео и Джульетты (более 10 тем) особенно многогранно охарактеризована Джульетта, превращающаяся из беззаботной девочки в сильную любящую женщину. В соответствии с замыслом Шекспира дан образ Ромео: вначале он охватывает романтические томления, затем проявляет пламенную пылкость влюблённого и отвагу бойца.  Музыкальные темы, намечающие зарождение чувства любви, прозрачны, нежны; характеризующие зрелое чувство влюбленных наполнены сочными, гармоничными красками, остро хроматированы. Резкий контраст к миру любви и юношеских шалостей представляет вторая линия – “линия вражды” – стихия слепой ненависти и средневековой? – причина гибели Ромео и Джульетты. Тема распрей в резком лейтмотиве вражды – грозный унисон басов в “Танце рыцарей” и в сценическом портрете Тибальда – олицетворение злобы, надменности и сословной спеси, в эпизодах боевых схваток в грозном звучании темы герцога. Тонко раскрыт образ Патера Лоренцо – ученого-гуманиста, покровителя влюблённых, надеющегося, что их любовь и брачный союз примирит враждующие семьи. В его музыке нет церковной святости, отрешённости. Она подчёркивает мудрость, величие духа, доброту, любовь к людям.          </vt:lpstr>
      <vt:lpstr>Разбор балета        В балете три акта (четвёртый акт – эпилог), два номера и девять картин I действие – экспозиция образов, знакомство Ромео и Джульетты на балу. II действие. 4 картина – светлый мир любви, венчание. 5 картина – ужасная сцена вражды и смерти. III действие. 6 картина – прощание. 7, 8 картины – решение Джульетты принять снотворное зелье. Эпилог. 9 картина – смерть Ромео и Джульетты.              </vt:lpstr>
      <vt:lpstr>Произведение Прокофьева продолжило классические традиции русского балета. Это выразилось в большой этической значимости избранной темы, в отражении глубоких человеческих чувств в развитой симфонической драматургии балетного спектакля. И вместе с тем балетная партитура “Ромео и Джульетты” была такой необычной, что потребовалось время для “вживания” в неё. Возникла даже ироническая поговорка: “Нет повести печальнее на свете, чем музыка Прокофьева в балете”. Лишь постепенно всё это сменилось восторженным отношением артистов, а затем и публики к музыке. Необычным прежде всего явился сюжет. Обращение к Шекспиру было смелым шагом советской хореографии, так как по общему мнению считалось, что воплощение столь сложных философских и драматических тем невозможно средствами балета. Прокофьевская музыка и спектакль Лавровского проникнуты шекспировским духом.             </vt:lpstr>
      <vt:lpstr> Спасибо за внимание!!!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Николай</cp:lastModifiedBy>
  <cp:revision>22</cp:revision>
  <dcterms:modified xsi:type="dcterms:W3CDTF">2012-06-22T09:32:47Z</dcterms:modified>
</cp:coreProperties>
</file>