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7" r:id="rId4"/>
    <p:sldId id="268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1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Documents%20and%20Settings\&#1057;&#1077;&#1088;&#1075;&#1077;&#1081;\&#1056;&#1072;&#1073;&#1086;&#1095;&#1080;&#1081;%20&#1089;&#1090;&#1086;&#1083;\&#1059;&#1088;&#1086;&#1082;&#1080;%20&#1044;&#1086;&#1084;&#1072;&#1096;&#1077;&#1085;&#1082;&#1086;%20&#1053;.&#1055;\&#1059;&#1088;&#1086;&#1082;%20&#1069;&#1082;&#1086;&#1083;&#1086;&#1083;&#1086;&#1075;&#1080;&#1103;\6.%20&#1045;&#1082;&#1072;&#1090;&#1077;&#1088;&#1080;&#1085;&#1072;%20&#1056;&#1103;&#1073;&#1086;&#1074;&#1072;_-_&#1055;&#1088;&#1086;&#1089;&#1100;&#1073;&#1072;.mp3" TargetMode="External"/><Relationship Id="rId1" Type="http://schemas.openxmlformats.org/officeDocument/2006/relationships/audio" Target="file:///C:\Documents%20and%20Settings\&#1057;&#1077;&#1088;&#1075;&#1077;&#1081;\&#1056;&#1072;&#1073;&#1086;&#1095;&#1080;&#1081;%20&#1089;&#1090;&#1086;&#1083;\&#1059;&#1088;&#1086;&#1082;&#1080;%20&#1044;&#1086;&#1084;&#1072;&#1096;&#1077;&#1085;&#1082;&#1086;%20&#1053;.&#1055;\&#1059;&#1088;&#1086;&#1082;%20&#1069;&#1082;&#1086;&#1083;&#1086;&#1083;&#1086;&#1075;&#1080;&#1103;\7.%20&#1055;&#1088;&#1086;&#1089;&#1100;&#1073;&#1072;%20---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Documents%20and%20Settings\&#1057;&#1077;&#1088;&#1075;&#1077;&#1081;\&#1056;&#1072;&#1073;&#1086;&#1095;&#1080;&#1081;%20&#1089;&#1090;&#1086;&#1083;\&#1059;&#1088;&#1086;&#1082;&#1080;%20&#1044;&#1086;&#1084;&#1072;&#1096;&#1077;&#1085;&#1082;&#1086;%20&#1053;.&#1055;\&#1059;&#1088;&#1086;&#1082;%20&#1069;&#1082;&#1086;&#1083;&#1086;&#1083;&#1086;&#1075;&#1080;&#1103;\3.%20&#1056;&#1072;&#1093;&#1084;&#1072;&#1085;&#1080;&#1085;&#1086;&#1074;._&#1042;&#1077;&#1089;&#1077;&#1085;&#1085;&#1080;&#1077;_&#1074;&#1086;&#1076;&#1099;.&#1052;&#1072;&#1075;&#1086;&#1084;&#1072;&#1077;&#1074;.mp3" TargetMode="External"/><Relationship Id="rId1" Type="http://schemas.openxmlformats.org/officeDocument/2006/relationships/audio" Target="file:///C:\Documents%20and%20Settings\&#1057;&#1077;&#1088;&#1075;&#1077;&#1081;\&#1056;&#1072;&#1073;&#1086;&#1095;&#1080;&#1081;%20&#1089;&#1090;&#1086;&#1083;\&#1059;&#1088;&#1086;&#1082;&#1080;%20&#1044;&#1086;&#1084;&#1072;&#1096;&#1077;&#1085;&#1082;&#1086;%20&#1053;.&#1055;\&#1059;&#1088;&#1086;&#1082;%20&#1069;&#1082;&#1086;&#1083;&#1086;&#1083;&#1086;&#1075;&#1080;&#1103;\2.%20%20&#1057;.&#1056;&#1072;&#1093;&#1084;&#1072;&#1085;&#1080;&#1085;&#1086;&#1074;.%20&#1042;&#1077;&#1089;&#1077;&#1085;&#1085;&#1080;&#1077;%20&#1074;&#1086;&#1076;&#1099;&#1057;&#1086;&#1083;&#1080;&#1089;&#1090;&#1082;&#1072;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57;&#1077;&#1088;&#1075;&#1077;&#1081;\&#1056;&#1072;&#1073;&#1086;&#1095;&#1080;&#1081;%20&#1089;&#1090;&#1086;&#1083;\&#1059;&#1088;&#1086;&#1082;&#1080;%20&#1044;&#1086;&#1084;&#1072;&#1096;&#1077;&#1085;&#1082;&#1086;%20&#1053;.&#1055;\&#1059;&#1088;&#1086;&#1082;%20&#1069;&#1082;&#1086;&#1083;&#1086;&#1083;&#1086;&#1075;&#1080;&#1103;\4.%20&#1048;.&#1057;.&#1041;&#1072;&#1093;.%20&#1042;&#1077;&#1089;&#1077;&#1085;&#1085;&#1103;&#1103;%20&#1087;&#1077;&#1089;&#1085;&#1103;.%20&#1061;&#1086;&#1088;,&#1060;-&#1085;&#1086;.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57;&#1077;&#1088;&#1075;&#1077;&#1081;\&#1056;&#1072;&#1073;&#1086;&#1095;&#1080;&#1081;%20&#1089;&#1090;&#1086;&#1083;\&#1059;&#1088;&#1086;&#1082;&#1080;%20&#1044;&#1086;&#1084;&#1072;&#1096;&#1077;&#1085;&#1082;&#1086;%20&#1053;.&#1055;\&#1059;&#1088;&#1086;&#1082;%20&#1069;&#1082;&#1086;&#1083;&#1086;&#1083;&#1086;&#1075;&#1080;&#1103;\5.%20&#1051;&#1077;&#1073;&#1077;&#1076;&#1100;..mp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«МУЗЫКА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РУССКИХ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ЗАРУБЕЖНЫХ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КОМПОЗИТОРОВ,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СОЗВУЧНАЯ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СЕГОДНЯШНЕЙ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ПРОБЛЕМЕ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14488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Преобразующая  сила  музыки.</a:t>
            </a:r>
            <a:endParaRPr lang="ru-RU" sz="2400" b="1" dirty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7375" y="2095500"/>
            <a:ext cx="34766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3143248"/>
            <a:ext cx="56435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Природа в стихах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Фёдора Ивановича Тютчева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наделяется собственным характером,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она погружается в различные состояния –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от томительного сна, 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до бурного ликования.</a:t>
            </a:r>
            <a:endParaRPr lang="ru-RU" sz="2400" b="1" dirty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0004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«ПРОСЬБА».   Муз.  </a:t>
            </a:r>
            <a:r>
              <a:rPr lang="ru-RU" sz="2400" b="1" dirty="0" err="1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А.Пахмутовой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,  ст. Р.Рождественского</a:t>
            </a:r>
            <a:endParaRPr lang="ru-RU" sz="2400" b="1" dirty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аненая  птица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руки не давалась,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Раненая  птица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тицей  оставалась...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 сон  давнишний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сих пор мне снится: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На  траве  кровавой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здрагивает  птица.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19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19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Припев:  Птицы,  рыбы  и звери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 души  людям  смотрят.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 их  жалейте,  люди,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 убивайте  зря!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Ведь  небо  без птиц – не  небо,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 море  без  рыб – не  море,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 земля  без  зверей – не  земля!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 земля!  Не  земля!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19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7. Просьба --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72396" y="1285860"/>
            <a:ext cx="304800" cy="304800"/>
          </a:xfrm>
          <a:prstGeom prst="rect">
            <a:avLst/>
          </a:prstGeom>
        </p:spPr>
      </p:pic>
      <p:pic>
        <p:nvPicPr>
          <p:cNvPr id="17" name="6. Екатерина Рябова_-_Просьб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6357950" y="1214422"/>
            <a:ext cx="428628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2356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21998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2"/>
            </a:pP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Люди-исполины,  люди-великаны,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 Есть  у вас  винтовки,  сети  и  капканы.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 Есть  у  вас  бесстрашье,  сила есть навечно -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 И должно быть сердце,  сердце человечье!</a:t>
            </a:r>
          </a:p>
          <a:p>
            <a:pPr marL="342900" indent="-342900"/>
            <a:r>
              <a:rPr lang="ru-RU" dirty="0" smtClean="0">
                <a:solidFill>
                  <a:srgbClr val="003192"/>
                </a:solidFill>
              </a:rPr>
              <a:t/>
            </a:r>
            <a:br>
              <a:rPr lang="ru-RU" dirty="0" smtClean="0">
                <a:solidFill>
                  <a:srgbClr val="003192"/>
                </a:solidFill>
              </a:rPr>
            </a:br>
            <a:endParaRPr lang="ru-RU" dirty="0">
              <a:solidFill>
                <a:srgbClr val="00319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136339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Припев:  Птицы,  рыбы  и звери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 души  людям  смотрят.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 их  жалейте,  люди,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 убивайте  зря!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Ведь  небо  без птиц – не  небо,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 море  без  рыб – не  море,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 земля  без  зверей – не  земля!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 земля!  Не  земля!</a:t>
            </a:r>
            <a:endParaRPr lang="ru-RU" sz="2400" b="1" dirty="0" smtClean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Люди-человеки,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траны и народы!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Мы  теперь навечно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олжники  природы.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Надо  с  этим  долгом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ак-то  расплатиться,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Пусть расправит крылья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аненая птица!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274838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319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Припев:  Птицы,  рыбы  и звери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 души  людям  смотрят.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 их  жалейте,  люди,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 убивайте  зря!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Ведь  небо  без птиц – не  небо,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 море  без  рыб – не  море,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 земля  без  зверей – не  земля!</a:t>
            </a:r>
            <a:b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 земля!  Не  земля!</a:t>
            </a:r>
            <a:endParaRPr lang="ru-RU" sz="2400" b="1" dirty="0" smtClean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задание.  К следующему уроку сделать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образно-эстетический анализ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музыки «Лебедь»  и связать его с проблемами экологии.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19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19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воспользоваться языком изобразительного искусства.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19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28343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Учитель музыки Домашенко Николай Петрович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Заслуженный учитель РФ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СРЕДНЯЯ ОБЩЕОБРАЗОВАТЕЛЬНАЯ ШКОЛА № 11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имени Вячеслава Владимировича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Рассохина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352931, Краснодарский край, город Армавир,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улица Новороссийская, 8.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Тел. 7-86-50, 7-80-20.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8 /918/ - 193-05-07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2012  год.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000108"/>
            <a:ext cx="380341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286248" y="1142984"/>
            <a:ext cx="46434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«Весенние  воды».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Муз.  С.В.Рахманинова.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Ст.   Ф.И.Тютчева.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Слушая музыку, давайте устно нарисуем картину природы,  изображённую в этом романсе.</a:t>
            </a:r>
          </a:p>
          <a:p>
            <a:pPr algn="ctr"/>
            <a:endParaRPr lang="ru-RU" sz="2400" b="1" dirty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4400790"/>
            <a:ext cx="5072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1-е исполнение. Солистка.</a:t>
            </a:r>
            <a:endParaRPr lang="ru-RU" sz="2400" b="1" dirty="0" smtClean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2-е исполнение. Муслим Магомаев.</a:t>
            </a:r>
            <a:endParaRPr lang="ru-RU" sz="2400" b="1" dirty="0" smtClean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2.  С.Рахманинов. Весенние водыСолист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001024" y="4305304"/>
            <a:ext cx="500066" cy="500066"/>
          </a:xfrm>
          <a:prstGeom prst="rect">
            <a:avLst/>
          </a:prstGeom>
        </p:spPr>
      </p:pic>
      <p:pic>
        <p:nvPicPr>
          <p:cNvPr id="7" name="3. Рахманинов._Весенние_воды.Магомаев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8072462" y="5376874"/>
            <a:ext cx="428628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13178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12961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«Весенняя  песня».</a:t>
            </a:r>
          </a:p>
          <a:p>
            <a:pPr algn="ctr"/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Муз. И.Баха.  Русский текст  С.Гинсберга.</a:t>
            </a:r>
            <a:endParaRPr lang="ru-RU" sz="2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4422"/>
            <a:ext cx="664370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    СОЛНЫШКО   В  МАЕ  ВЕСЬ  ДЕНЬ  СИЯЕТ.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ЛЬЁТСЯ  НА  НАШИ  МИРНЫЕ  ПАШНИ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ЩЕДРЫМ  ПОТОКОМ  ЖИВИТЕЛЬНЫЙ СВЕТ.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СЕРДЦЕМ  СЧАСТЛИВЫМ  ПРИВЕТСТВУЮ  НИВЫ,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ОЗИМЬ  ЦВЕТЕНЬЕ  ПОД  НЕБОМ  ВЕСЕННИМ,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О,  КАК  МНЕ  ДОРОГ  ТВОЙ  СКРОМНЫЙ   РАСЦВЕТ!</a:t>
            </a:r>
          </a:p>
          <a:p>
            <a:pPr marL="457200" indent="-457200"/>
            <a:endParaRPr lang="ru-RU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2.    РАДОСТНЫ  ВЗОРУ  РОДНЫЕ  ГОРЫ.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НЕЖНАЯ  ЗЕЛЕНЬ  СОСЕН  И  ЕЛЕЙ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БЛАГОУХАЮЩЕЙ  ЖИЗНИ  ПОЛНА.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КРУЖАТСЯ  ПЧЁЛЫ  С  ГУДЕНЬЕМ  ВЕСЁЛЫМ. 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ТЫ  ВСЯ  СИЯНЬЕ,  ТЫ  ВСЯ  ЛИКОВАНЬЕ,</a:t>
            </a:r>
          </a:p>
          <a:p>
            <a:pPr marL="457200" indent="-457200"/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О,  ЛУЧЕЗАРНАЯ  ГОСТЬЯ  ВЕСНА!   </a:t>
            </a:r>
            <a:endParaRPr lang="ru-RU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4. И.С.Бах. Весенняя песня. Хор,Ф-но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786710" y="357166"/>
            <a:ext cx="519114" cy="519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0004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Французский  к.  </a:t>
            </a:r>
            <a:r>
              <a:rPr lang="ru-RU" sz="2400" b="1" dirty="0" err="1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Камиль</a:t>
            </a:r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  Сен-Санс.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«Карнавал  животных».</a:t>
            </a:r>
          </a:p>
          <a:p>
            <a:pPr algn="ctr"/>
            <a:r>
              <a:rPr lang="ru-RU" sz="2400" b="1" dirty="0" smtClean="0">
                <a:solidFill>
                  <a:srgbClr val="003192"/>
                </a:solidFill>
                <a:latin typeface="Times New Roman" pitchFamily="18" charset="0"/>
                <a:cs typeface="Times New Roman" pitchFamily="18" charset="0"/>
              </a:rPr>
              <a:t>. . . . . .  ???</a:t>
            </a:r>
            <a:endParaRPr lang="ru-RU" sz="2400" b="1" dirty="0">
              <a:solidFill>
                <a:srgbClr val="00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5. Лебедь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500958" y="733404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numSld="6">
                <p:cTn id="2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3" y="0"/>
            <a:ext cx="92170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0"/>
            <a:ext cx="4348163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285750" y="6215063"/>
            <a:ext cx="8215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БЕЛЫЙ ПРИНЦ.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225" y="0"/>
            <a:ext cx="916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785813" y="5429250"/>
            <a:ext cx="7429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Д А  Л Ю Б В 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0" y="50006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«СПАСИБО СЕРДЦЕ, ЧТО ТЫ УМЕЕШЬ ТАК ЛЮБИТЬ…»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225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285750" y="5572125"/>
            <a:ext cx="8143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ЗАБОТЛИВЫЕ  РОДИТЕЛИ.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300</Words>
  <PresentationFormat>Экран (4:3)</PresentationFormat>
  <Paragraphs>67</Paragraphs>
  <Slides>14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Сергей</cp:lastModifiedBy>
  <cp:revision>48</cp:revision>
  <dcterms:modified xsi:type="dcterms:W3CDTF">2012-06-25T07:45:46Z</dcterms:modified>
</cp:coreProperties>
</file>