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576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99F2B4-5F34-493B-9656-267F883389CB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A132ED-69EC-4B0B-B9F0-3E781168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932716" cy="2996904"/>
          </a:xfrm>
        </p:spPr>
        <p:txBody>
          <a:bodyPr/>
          <a:lstStyle/>
          <a:p>
            <a:pPr algn="ctr"/>
            <a:r>
              <a:rPr lang="ru-RU" dirty="0" smtClean="0"/>
              <a:t>Музыкально-дидактическая игра    </a:t>
            </a:r>
            <a:br>
              <a:rPr lang="ru-RU" dirty="0" smtClean="0"/>
            </a:br>
            <a:r>
              <a:rPr lang="ru-RU" dirty="0" smtClean="0"/>
              <a:t>«музыкальный  зоосад»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425612" cy="3096344"/>
          </a:xfrm>
        </p:spPr>
        <p:txBody>
          <a:bodyPr/>
          <a:lstStyle/>
          <a:p>
            <a:pPr algn="ctr"/>
            <a:r>
              <a:rPr lang="ru-RU" dirty="0" err="1" smtClean="0"/>
              <a:t>Красий</a:t>
            </a:r>
            <a:r>
              <a:rPr lang="ru-RU" dirty="0" smtClean="0"/>
              <a:t>  Елена Николаевна  Муз. Руководитель ГБДОУ №28 г.Сестрорецк Курортного района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2012г.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Важный    самый    будто   граф 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 зовут   меня   </a:t>
            </a:r>
            <a:r>
              <a:rPr lang="ru-RU" sz="1600" dirty="0" err="1" smtClean="0"/>
              <a:t>жи</a:t>
            </a:r>
            <a:r>
              <a:rPr lang="ru-RU" sz="1600" dirty="0" smtClean="0"/>
              <a:t> – </a:t>
            </a:r>
            <a:r>
              <a:rPr lang="ru-RU" sz="1600" dirty="0" err="1" smtClean="0"/>
              <a:t>раф</a:t>
            </a:r>
            <a:r>
              <a:rPr lang="ru-RU" sz="1600" dirty="0" smtClean="0"/>
              <a:t> !</a:t>
            </a:r>
            <a:endParaRPr lang="ru-RU" sz="1600" dirty="0"/>
          </a:p>
        </p:txBody>
      </p:sp>
      <p:pic>
        <p:nvPicPr>
          <p:cNvPr id="4098" name="Picture 2" descr="C:\Users\Пользователь\Desktop\SAM_2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3634979" cy="48466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ЦЕЛЬ  ИГРЫ: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1. Накопление   музыкально-слухового  опыта  детей.</a:t>
            </a:r>
          </a:p>
          <a:p>
            <a:endParaRPr lang="ru-RU" sz="1600" dirty="0" smtClean="0"/>
          </a:p>
          <a:p>
            <a:r>
              <a:rPr lang="ru-RU" sz="1600" dirty="0" smtClean="0"/>
              <a:t>2.Расширение  интонационно-образного багажа  детей.</a:t>
            </a:r>
          </a:p>
          <a:p>
            <a:endParaRPr lang="ru-RU" sz="1600" dirty="0" smtClean="0"/>
          </a:p>
          <a:p>
            <a:r>
              <a:rPr lang="ru-RU" sz="1600" dirty="0" smtClean="0"/>
              <a:t>3.Развитие  внутреннего  слуха  детей.</a:t>
            </a:r>
          </a:p>
          <a:p>
            <a:endParaRPr lang="ru-RU" sz="1600" dirty="0" smtClean="0"/>
          </a:p>
          <a:p>
            <a:r>
              <a:rPr lang="ru-RU" sz="1600" dirty="0" smtClean="0"/>
              <a:t>4.Развитие  навыков  коллективного и сольного  </a:t>
            </a:r>
            <a:r>
              <a:rPr lang="ru-RU" sz="1600" dirty="0" err="1" smtClean="0"/>
              <a:t>музицирования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   5.Связь  речи  и   движения  детей.</a:t>
            </a:r>
          </a:p>
          <a:p>
            <a:endParaRPr lang="ru-RU" sz="1600" dirty="0" smtClean="0"/>
          </a:p>
          <a:p>
            <a:r>
              <a:rPr lang="ru-RU" sz="1600" dirty="0" smtClean="0"/>
              <a:t>6.Знакомство  с  новыми  музыкальными  терминами.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оглавление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1. секунда  -  «Мышка»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2.терция   -  «Кошка»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3. кварта   -  «Кварта»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4. квинта   -  «Медуза»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5. секста   -   «Олень»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6. Септима  -  «Носорог»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7. Октава    -  «Жираф»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Мя – у, мя – у, мя – у, мя – у,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кош – </a:t>
            </a:r>
            <a:r>
              <a:rPr lang="ru-RU" sz="1600" dirty="0" err="1" smtClean="0"/>
              <a:t>ка</a:t>
            </a:r>
            <a:r>
              <a:rPr lang="ru-RU" sz="1600" dirty="0" smtClean="0"/>
              <a:t>   </a:t>
            </a:r>
            <a:r>
              <a:rPr lang="ru-RU" sz="1600" dirty="0" err="1" smtClean="0"/>
              <a:t>мыш</a:t>
            </a:r>
            <a:r>
              <a:rPr lang="ru-RU" sz="1600" dirty="0" smtClean="0"/>
              <a:t> – </a:t>
            </a:r>
            <a:r>
              <a:rPr lang="ru-RU" sz="1600" dirty="0" err="1" smtClean="0"/>
              <a:t>ку</a:t>
            </a:r>
            <a:r>
              <a:rPr lang="ru-RU" sz="1600" dirty="0" smtClean="0"/>
              <a:t>   у – </a:t>
            </a:r>
            <a:r>
              <a:rPr lang="ru-RU" sz="1600" dirty="0" err="1" smtClean="0"/>
              <a:t>слы</a:t>
            </a:r>
            <a:r>
              <a:rPr lang="ru-RU" sz="1600" dirty="0" smtClean="0"/>
              <a:t> -  ха - </a:t>
            </a:r>
            <a:r>
              <a:rPr lang="ru-RU" sz="1600" dirty="0" err="1" smtClean="0"/>
              <a:t>ла</a:t>
            </a:r>
            <a:endParaRPr lang="ru-RU" sz="1600" dirty="0"/>
          </a:p>
        </p:txBody>
      </p:sp>
      <p:pic>
        <p:nvPicPr>
          <p:cNvPr id="2050" name="Picture 2" descr="C:\Users\Пользователь\Desktop\SAM_2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err="1" smtClean="0"/>
              <a:t>Мыш-ка</a:t>
            </a:r>
            <a:r>
              <a:rPr lang="ru-RU" sz="2000" dirty="0" smtClean="0"/>
              <a:t>   </a:t>
            </a:r>
            <a:r>
              <a:rPr lang="ru-RU" sz="2000" dirty="0" err="1" smtClean="0"/>
              <a:t>ска-чет</a:t>
            </a:r>
            <a:r>
              <a:rPr lang="ru-RU" sz="2000" dirty="0" smtClean="0"/>
              <a:t>,  </a:t>
            </a:r>
            <a:r>
              <a:rPr lang="ru-RU" sz="2000" dirty="0" err="1" smtClean="0"/>
              <a:t>мыш-ка</a:t>
            </a:r>
            <a:r>
              <a:rPr lang="ru-RU" sz="2000" dirty="0" smtClean="0"/>
              <a:t>  </a:t>
            </a:r>
            <a:r>
              <a:rPr lang="ru-RU" sz="2000" dirty="0" err="1" smtClean="0"/>
              <a:t>пля-шет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 </a:t>
            </a:r>
            <a:r>
              <a:rPr lang="ru-RU" sz="2000" dirty="0" err="1" smtClean="0"/>
              <a:t>ко-ту</a:t>
            </a:r>
            <a:r>
              <a:rPr lang="ru-RU" sz="2000" dirty="0" smtClean="0"/>
              <a:t>  </a:t>
            </a:r>
            <a:r>
              <a:rPr lang="ru-RU" sz="2000" dirty="0" err="1" smtClean="0"/>
              <a:t>пла-точ-ком</a:t>
            </a:r>
            <a:r>
              <a:rPr lang="ru-RU" sz="2000" dirty="0" smtClean="0"/>
              <a:t>  </a:t>
            </a:r>
            <a:r>
              <a:rPr lang="ru-RU" sz="2000" dirty="0" err="1" smtClean="0"/>
              <a:t>ма-шет</a:t>
            </a:r>
            <a:endParaRPr lang="ru-RU" sz="2000" dirty="0"/>
          </a:p>
        </p:txBody>
      </p:sp>
      <p:pic>
        <p:nvPicPr>
          <p:cNvPr id="1027" name="Picture 3" descr="C:\Users\Пользователь\Desktop\SAM_2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А  ворона   на   </a:t>
            </a:r>
            <a:r>
              <a:rPr lang="ru-RU" sz="1600" dirty="0" err="1" smtClean="0"/>
              <a:t>ду</a:t>
            </a:r>
            <a:r>
              <a:rPr lang="ru-RU" sz="1600" dirty="0" smtClean="0"/>
              <a:t> -  </a:t>
            </a:r>
            <a:r>
              <a:rPr lang="ru-RU" sz="1600" dirty="0" err="1" smtClean="0"/>
              <a:t>бу</a:t>
            </a:r>
            <a:r>
              <a:rPr lang="ru-RU" sz="1600" dirty="0" smtClean="0"/>
              <a:t>    все    играет   во   тру – </a:t>
            </a:r>
            <a:r>
              <a:rPr lang="ru-RU" sz="1600" dirty="0" err="1" smtClean="0"/>
              <a:t>бу</a:t>
            </a:r>
            <a:r>
              <a:rPr lang="ru-RU" sz="1600" dirty="0" smtClean="0"/>
              <a:t>  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Туру – </a:t>
            </a:r>
            <a:r>
              <a:rPr lang="ru-RU" sz="1600" dirty="0" err="1" smtClean="0"/>
              <a:t>ру</a:t>
            </a:r>
            <a:r>
              <a:rPr lang="ru-RU" sz="1600" dirty="0" smtClean="0"/>
              <a:t> , </a:t>
            </a:r>
            <a:r>
              <a:rPr lang="ru-RU" sz="1600" dirty="0" err="1" smtClean="0"/>
              <a:t>туру</a:t>
            </a:r>
            <a:r>
              <a:rPr lang="ru-RU" sz="1600" dirty="0" smtClean="0"/>
              <a:t> – </a:t>
            </a:r>
            <a:r>
              <a:rPr lang="ru-RU" sz="1600" dirty="0" err="1" smtClean="0"/>
              <a:t>ру</a:t>
            </a:r>
            <a:r>
              <a:rPr lang="ru-RU" sz="1600" dirty="0" smtClean="0"/>
              <a:t> !  кар !  Кар !  Кар !</a:t>
            </a:r>
            <a:endParaRPr lang="ru-RU" sz="1600" dirty="0"/>
          </a:p>
        </p:txBody>
      </p:sp>
      <p:pic>
        <p:nvPicPr>
          <p:cNvPr id="3074" name="Picture 2" descr="C:\Users\Пользователь\Desktop\SAM_2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А   </a:t>
            </a:r>
            <a:r>
              <a:rPr lang="ru-RU" sz="1600" dirty="0" err="1" smtClean="0"/>
              <a:t>ме</a:t>
            </a:r>
            <a:r>
              <a:rPr lang="ru-RU" sz="1600" dirty="0" smtClean="0"/>
              <a:t> – </a:t>
            </a:r>
            <a:r>
              <a:rPr lang="ru-RU" sz="1600" dirty="0" err="1" smtClean="0"/>
              <a:t>дуза</a:t>
            </a:r>
            <a:r>
              <a:rPr lang="ru-RU" sz="1600" dirty="0" smtClean="0"/>
              <a:t>   так   </a:t>
            </a:r>
            <a:r>
              <a:rPr lang="ru-RU" sz="1600" dirty="0" err="1" smtClean="0"/>
              <a:t>кра</a:t>
            </a:r>
            <a:r>
              <a:rPr lang="ru-RU" sz="1600" dirty="0" smtClean="0"/>
              <a:t> – сива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плава</a:t>
            </a:r>
            <a:r>
              <a:rPr lang="ru-RU" sz="1600" dirty="0" smtClean="0"/>
              <a:t> – </a:t>
            </a:r>
            <a:r>
              <a:rPr lang="ru-RU" sz="1600" dirty="0" err="1" smtClean="0"/>
              <a:t>ет</a:t>
            </a:r>
            <a:r>
              <a:rPr lang="ru-RU" sz="1600" dirty="0" smtClean="0"/>
              <a:t>   в   вол -  </a:t>
            </a:r>
            <a:r>
              <a:rPr lang="ru-RU" sz="1600" dirty="0" err="1" smtClean="0"/>
              <a:t>нах</a:t>
            </a:r>
            <a:r>
              <a:rPr lang="ru-RU" sz="1600" dirty="0" smtClean="0"/>
              <a:t>   </a:t>
            </a:r>
            <a:r>
              <a:rPr lang="ru-RU" sz="1600" dirty="0" err="1" smtClean="0"/>
              <a:t>ле</a:t>
            </a:r>
            <a:r>
              <a:rPr lang="ru-RU" sz="1600" dirty="0" smtClean="0"/>
              <a:t> - </a:t>
            </a:r>
            <a:r>
              <a:rPr lang="ru-RU" sz="1600" dirty="0" err="1" smtClean="0"/>
              <a:t>ниво</a:t>
            </a:r>
            <a:endParaRPr lang="ru-RU" sz="1600" dirty="0"/>
          </a:p>
        </p:txBody>
      </p:sp>
      <p:pic>
        <p:nvPicPr>
          <p:cNvPr id="1026" name="Picture 2" descr="C:\Users\Пользователь\Desktop\SAM_2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В   лесу   олень    </a:t>
            </a:r>
            <a:r>
              <a:rPr lang="ru-RU" sz="1600" dirty="0" err="1" smtClean="0"/>
              <a:t>гу</a:t>
            </a:r>
            <a:r>
              <a:rPr lang="ru-RU" sz="1600" dirty="0" smtClean="0"/>
              <a:t> – </a:t>
            </a:r>
            <a:r>
              <a:rPr lang="ru-RU" sz="1600" dirty="0" err="1" smtClean="0"/>
              <a:t>лял</a:t>
            </a:r>
            <a:r>
              <a:rPr lang="ru-RU" sz="1600" dirty="0" smtClean="0"/>
              <a:t> ,  </a:t>
            </a:r>
            <a:r>
              <a:rPr lang="ru-RU" sz="1600" dirty="0" err="1" smtClean="0"/>
              <a:t>гу</a:t>
            </a:r>
            <a:r>
              <a:rPr lang="ru-RU" sz="1600" dirty="0" smtClean="0"/>
              <a:t> – </a:t>
            </a:r>
            <a:r>
              <a:rPr lang="ru-RU" sz="1600" dirty="0" err="1" smtClean="0"/>
              <a:t>лял</a:t>
            </a:r>
            <a:r>
              <a:rPr lang="ru-RU" sz="1600" dirty="0" smtClean="0"/>
              <a:t>  ,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рога   свои   </a:t>
            </a:r>
            <a:r>
              <a:rPr lang="ru-RU" sz="1600" dirty="0" err="1" smtClean="0"/>
              <a:t>ме</a:t>
            </a:r>
            <a:r>
              <a:rPr lang="ru-RU" sz="1600" dirty="0" smtClean="0"/>
              <a:t> -  </a:t>
            </a:r>
            <a:r>
              <a:rPr lang="ru-RU" sz="1600" dirty="0" err="1" smtClean="0"/>
              <a:t>нял</a:t>
            </a:r>
            <a:r>
              <a:rPr lang="ru-RU" sz="1600" dirty="0" smtClean="0"/>
              <a:t> ,   </a:t>
            </a:r>
            <a:r>
              <a:rPr lang="ru-RU" sz="1600" dirty="0" err="1" smtClean="0"/>
              <a:t>ме</a:t>
            </a:r>
            <a:r>
              <a:rPr lang="ru-RU" sz="1600" dirty="0" smtClean="0"/>
              <a:t> – </a:t>
            </a:r>
            <a:r>
              <a:rPr lang="ru-RU" sz="1600" dirty="0" err="1" smtClean="0"/>
              <a:t>нял</a:t>
            </a:r>
            <a:r>
              <a:rPr lang="ru-RU" sz="1600" dirty="0" smtClean="0"/>
              <a:t>  !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C:\Users\Пользователь\Desktop\SAM_2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Разбегайтесь  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Точит   свой   огромный   рог    </a:t>
            </a:r>
            <a:r>
              <a:rPr lang="ru-RU" sz="1600" dirty="0" err="1" smtClean="0"/>
              <a:t>Носо</a:t>
            </a:r>
            <a:r>
              <a:rPr lang="ru-RU" sz="1600" dirty="0" smtClean="0"/>
              <a:t> – </a:t>
            </a:r>
            <a:r>
              <a:rPr lang="ru-RU" sz="1600" dirty="0" err="1" smtClean="0"/>
              <a:t>рог</a:t>
            </a:r>
            <a:r>
              <a:rPr lang="ru-RU" sz="1600" dirty="0" smtClean="0"/>
              <a:t> !   </a:t>
            </a:r>
            <a:r>
              <a:rPr lang="ru-RU" sz="1600" dirty="0" err="1" smtClean="0"/>
              <a:t>Носо</a:t>
            </a:r>
            <a:r>
              <a:rPr lang="ru-RU" sz="1600" dirty="0" smtClean="0"/>
              <a:t> – рог !</a:t>
            </a:r>
            <a:endParaRPr lang="ru-RU" sz="1600" dirty="0"/>
          </a:p>
        </p:txBody>
      </p:sp>
      <p:pic>
        <p:nvPicPr>
          <p:cNvPr id="3074" name="Picture 2" descr="C:\Users\Пользователь\Desktop\SAM_2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501329"/>
            <a:ext cx="7110768" cy="49550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233</TotalTime>
  <Words>166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Музыкально-дидактическая игра     «музыкальный  зоосад»     </vt:lpstr>
      <vt:lpstr>ЦЕЛЬ  ИГРЫ:</vt:lpstr>
      <vt:lpstr>оглавление</vt:lpstr>
      <vt:lpstr>Мя – у, мя – у, мя – у, мя – у,   кош – ка   мыш – ку   у – слы -  ха - ла</vt:lpstr>
      <vt:lpstr>Мыш-ка   ска-чет,  мыш-ка  пля-шет,   и  ко-ту  пла-точ-ком  ма-шет</vt:lpstr>
      <vt:lpstr>А  ворона   на   ду -  бу    все    играет   во   тру – бу  !   Туру – ру , туру – ру !  кар !  Кар !  Кар !</vt:lpstr>
      <vt:lpstr>А   ме – дуза   так   кра – сива   плава – ет   в   вол -  нах   ле - ниво</vt:lpstr>
      <vt:lpstr>В   лесу   олень    гу – лял ,  гу – лял  ,  рога   свои   ме -  нял ,   ме – нял  ! </vt:lpstr>
      <vt:lpstr>Разбегайтесь  !   Точит   свой   огромный   рог    Носо – рог !   Носо – рог !</vt:lpstr>
      <vt:lpstr>Важный    самый    будто   граф !   А  зовут   меня   жи – раф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28</cp:revision>
  <dcterms:created xsi:type="dcterms:W3CDTF">2012-05-05T06:13:33Z</dcterms:created>
  <dcterms:modified xsi:type="dcterms:W3CDTF">2012-05-05T13:13:25Z</dcterms:modified>
</cp:coreProperties>
</file>