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9" r:id="rId3"/>
    <p:sldId id="257" r:id="rId4"/>
    <p:sldId id="258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0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07.05.2012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7" name="Picture 3" descr="C:\Documents and Settings\User\Мои документы\Downloads\images (5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2213376" y="3857628"/>
            <a:ext cx="4508756" cy="3000372"/>
          </a:xfrm>
          <a:prstGeom prst="rect">
            <a:avLst/>
          </a:prstGeom>
          <a:noFill/>
        </p:spPr>
      </p:pic>
      <p:pic>
        <p:nvPicPr>
          <p:cNvPr id="7" name="Picture 2" descr="H:\сканирование00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9721" y="0"/>
            <a:ext cx="3414279" cy="4525963"/>
          </a:xfrm>
          <a:prstGeom prst="rect">
            <a:avLst/>
          </a:prstGeom>
          <a:noFill/>
        </p:spPr>
      </p:pic>
      <p:pic>
        <p:nvPicPr>
          <p:cNvPr id="6146" name="Picture 2" descr="C:\Documents and Settings\User\Мои документы\Downloads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57166"/>
            <a:ext cx="2500330" cy="35004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Оркестр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Arno Pro" pitchFamily="18" charset="0"/>
              </a:rPr>
              <a:t>симфонический</a:t>
            </a:r>
            <a:endParaRPr lang="ru-RU" sz="3200" dirty="0">
              <a:latin typeface="Arno Pro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Arno Pro" pitchFamily="18" charset="0"/>
              </a:rPr>
              <a:t>народный</a:t>
            </a:r>
            <a:endParaRPr lang="ru-RU" sz="3200" dirty="0">
              <a:latin typeface="Arno Pro" pitchFamily="18" charset="0"/>
            </a:endParaRPr>
          </a:p>
        </p:txBody>
      </p:sp>
      <p:pic>
        <p:nvPicPr>
          <p:cNvPr id="5123" name="Picture 3" descr="C:\Documents and Settings\User\Мои документы\Downloads\images (2)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2571744"/>
            <a:ext cx="4429156" cy="4071965"/>
          </a:xfrm>
          <a:prstGeom prst="rect">
            <a:avLst/>
          </a:prstGeom>
          <a:noFill/>
        </p:spPr>
      </p:pic>
      <p:pic>
        <p:nvPicPr>
          <p:cNvPr id="5124" name="Picture 4" descr="C:\Documents and Settings\User\Мои документы\Downloads\images (3)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 bwMode="auto">
          <a:xfrm>
            <a:off x="4758262" y="2786058"/>
            <a:ext cx="4131436" cy="30003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Arno Pro" pitchFamily="18" charset="0"/>
              </a:rPr>
              <a:t>План рассадки оркестра</a:t>
            </a:r>
            <a:endParaRPr lang="ru-RU" dirty="0">
              <a:solidFill>
                <a:srgbClr val="0070C0"/>
              </a:solidFill>
              <a:latin typeface="Arno Pro" pitchFamily="18" charset="0"/>
            </a:endParaRPr>
          </a:p>
        </p:txBody>
      </p:sp>
      <p:pic>
        <p:nvPicPr>
          <p:cNvPr id="1026" name="Picture 2" descr="C:\Documents and Settings\User\Мои документы\Downloads\orchestra-scheme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100137" y="1812131"/>
            <a:ext cx="7096125" cy="40100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ДИРИЖЁР</a:t>
            </a:r>
            <a:endParaRPr lang="ru-RU" dirty="0"/>
          </a:p>
        </p:txBody>
      </p:sp>
      <p:pic>
        <p:nvPicPr>
          <p:cNvPr id="3074" name="Picture 2" descr="C:\Documents and Settings\User\Мои документы\Downloads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428736"/>
            <a:ext cx="4572032" cy="464347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Documents and Settings\User\Мои документы\Downloads\images 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1838" y="2547938"/>
            <a:ext cx="2600325" cy="1762125"/>
          </a:xfrm>
          <a:prstGeom prst="rect">
            <a:avLst/>
          </a:prstGeom>
          <a:noFill/>
        </p:spPr>
      </p:pic>
      <p:pic>
        <p:nvPicPr>
          <p:cNvPr id="7173" name="Picture 5" descr="http://www.mkrf.ru/qsoft_gallery/fld259/fld308/23_12_2009_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20000" cy="5162550"/>
          </a:xfrm>
          <a:prstGeom prst="rect">
            <a:avLst/>
          </a:prstGeom>
          <a:noFill/>
        </p:spPr>
      </p:pic>
      <p:pic>
        <p:nvPicPr>
          <p:cNvPr id="5" name="Picture 4" descr="C:\Documents and Settings\User\Мои документы\Downloads\images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21" y="3500415"/>
            <a:ext cx="4286279" cy="335758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17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User\Мои документы\Downloads\images (1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0"/>
            <a:ext cx="2885255" cy="3715858"/>
          </a:xfrm>
          <a:prstGeom prst="rect">
            <a:avLst/>
          </a:prstGeom>
          <a:noFill/>
        </p:spPr>
      </p:pic>
      <p:pic>
        <p:nvPicPr>
          <p:cNvPr id="20483" name="Picture 3" descr="C:\Documents and Settings\User\Мои документы\Downloads\images (1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500042"/>
            <a:ext cx="2768223" cy="2214578"/>
          </a:xfrm>
          <a:prstGeom prst="rect">
            <a:avLst/>
          </a:prstGeom>
          <a:noFill/>
        </p:spPr>
      </p:pic>
      <p:pic>
        <p:nvPicPr>
          <p:cNvPr id="20484" name="Picture 4" descr="C:\Documents and Settings\User\Мои документы\Downloads\images (1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3214686"/>
            <a:ext cx="3702758" cy="3357586"/>
          </a:xfrm>
          <a:prstGeom prst="rect">
            <a:avLst/>
          </a:prstGeom>
          <a:noFill/>
        </p:spPr>
      </p:pic>
      <p:pic>
        <p:nvPicPr>
          <p:cNvPr id="20485" name="Picture 5" descr="C:\Documents and Settings\User\Мои документы\Downloads\images (15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3857628"/>
            <a:ext cx="3805447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142976" y="571480"/>
          <a:ext cx="7072362" cy="5143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6181"/>
                <a:gridCol w="3536181"/>
              </a:tblGrid>
              <a:tr h="257176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57176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6" name="Рисунок 15" descr="F:\Света\Картинки\Тетины картинки\барабан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214422"/>
            <a:ext cx="16764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C:\Documents and Settings\User\Мои документы\Downloads\images (7)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214422"/>
            <a:ext cx="17716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C:\Documents and Settings\User\Мои документы\Downloads\images (8)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3286124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C:\Documents and Settings\User\Мои документы\Downloads\images (10)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3357562"/>
            <a:ext cx="300039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643042" y="1214422"/>
          <a:ext cx="6215105" cy="4286282"/>
        </p:xfrm>
        <a:graphic>
          <a:graphicData uri="http://schemas.openxmlformats.org/drawingml/2006/table">
            <a:tbl>
              <a:tblPr/>
              <a:tblGrid>
                <a:gridCol w="774993"/>
                <a:gridCol w="774993"/>
                <a:gridCol w="774993"/>
                <a:gridCol w="776370"/>
                <a:gridCol w="774993"/>
                <a:gridCol w="776370"/>
                <a:gridCol w="776370"/>
                <a:gridCol w="786023"/>
              </a:tblGrid>
              <a:tr h="6123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23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3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3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Calibri"/>
                        </a:rPr>
                        <a:t>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23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Calibri"/>
                        </a:rPr>
                        <a:t>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123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Calibri"/>
                        </a:rPr>
                        <a:t>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23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Times New Roman"/>
                          <a:cs typeface="Calibri"/>
                        </a:rPr>
                        <a:t>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219</TotalTime>
  <Words>14</Words>
  <PresentationFormat>Экран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Слайд 1</vt:lpstr>
      <vt:lpstr>Оркестр</vt:lpstr>
      <vt:lpstr>План рассадки оркестра</vt:lpstr>
      <vt:lpstr>ДИРИЖЁР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оркестр</dc:title>
  <cp:lastModifiedBy>Валерий</cp:lastModifiedBy>
  <cp:revision>24</cp:revision>
  <dcterms:modified xsi:type="dcterms:W3CDTF">2012-05-07T07:15:02Z</dcterms:modified>
</cp:coreProperties>
</file>