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Занимательные задачи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8 класс.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Соединения деталей.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– </a:t>
            </a:r>
            <a:r>
              <a:rPr lang="ru-RU" dirty="0" err="1" smtClean="0">
                <a:solidFill>
                  <a:schemeClr val="tx1"/>
                </a:solidFill>
              </a:rPr>
              <a:t>Смольникова</a:t>
            </a:r>
            <a:r>
              <a:rPr lang="ru-RU" dirty="0" smtClean="0">
                <a:solidFill>
                  <a:schemeClr val="tx1"/>
                </a:solidFill>
              </a:rPr>
              <a:t> М.М.</a:t>
            </a:r>
          </a:p>
          <a:p>
            <a:r>
              <a:rPr lang="ru-RU" sz="1700" dirty="0" smtClean="0">
                <a:solidFill>
                  <a:schemeClr val="tx1"/>
                </a:solidFill>
              </a:rPr>
              <a:t>МОУ «СОШ №9» г. Сыктывкар</a:t>
            </a:r>
            <a:endParaRPr lang="ru-RU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7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/>
              <a:t>Задача 9. </a:t>
            </a:r>
            <a:br>
              <a:rPr lang="ru-RU" sz="1600" dirty="0"/>
            </a:br>
            <a:r>
              <a:rPr lang="ru-RU" sz="1600" dirty="0"/>
              <a:t>На рисунке изображено изделие. Где вы его видели, как оно называется?</a:t>
            </a:r>
            <a:br>
              <a:rPr lang="ru-RU" sz="1600" dirty="0"/>
            </a:br>
            <a:r>
              <a:rPr lang="ru-RU" sz="1600" dirty="0"/>
              <a:t>Ниже изображены 5 деталей к нему с правой и левой резьбой. Сколько таких деталей можно укомплектовать этими деталями?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768752" cy="446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98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10.</a:t>
            </a:r>
            <a:br>
              <a:rPr lang="ru-RU" sz="1600" dirty="0"/>
            </a:br>
            <a:r>
              <a:rPr lang="ru-RU" sz="1600" dirty="0"/>
              <a:t>Как соединяются металлические резьбы?  Начертите резьбы.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 (4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8136903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2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11. </a:t>
            </a:r>
            <a:br>
              <a:rPr lang="ru-RU" sz="1600" dirty="0"/>
            </a:br>
            <a:r>
              <a:rPr lang="ru-RU" sz="1600" dirty="0"/>
              <a:t>Найдите ошибку в конструкции водопроводного крана.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15 (7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576064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785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1.</a:t>
            </a:r>
            <a:br>
              <a:rPr lang="ru-RU" sz="1600" dirty="0"/>
            </a:br>
            <a:r>
              <a:rPr lang="ru-RU" sz="1600" dirty="0"/>
              <a:t>Даны проекции головок винтов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Скажите, какая из этих головок имеет цилиндрическую, коническую, шаровую формы?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46" y="1628800"/>
            <a:ext cx="7377309" cy="4733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98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2.</a:t>
            </a:r>
            <a:br>
              <a:rPr lang="ru-RU" sz="1600" dirty="0"/>
            </a:br>
            <a:r>
              <a:rPr lang="ru-RU" sz="1600" dirty="0"/>
              <a:t>Зачем на шляпке гвоздя делают рисунок в виде сетки?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 (6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44824"/>
            <a:ext cx="2781649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90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3.</a:t>
            </a:r>
            <a:br>
              <a:rPr lang="ru-RU" sz="1600" dirty="0"/>
            </a:br>
            <a:r>
              <a:rPr lang="ru-RU" sz="1600" dirty="0"/>
              <a:t>Какое из этих проекций является проекцией болта, какое – гайки?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15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132856"/>
            <a:ext cx="5976663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84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4.</a:t>
            </a:r>
            <a:br>
              <a:rPr lang="ru-RU" sz="1600" dirty="0"/>
            </a:br>
            <a:r>
              <a:rPr lang="ru-RU" sz="1600" dirty="0"/>
              <a:t>На рисунках даны две гайки. Какая из этих гаек шестигранная, какая четырёхугольная?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15 (2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7056783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77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/>
              <a:t>Задача 5.</a:t>
            </a:r>
            <a:br>
              <a:rPr lang="ru-RU" sz="1600" dirty="0"/>
            </a:br>
            <a:r>
              <a:rPr lang="ru-RU" sz="1600" dirty="0"/>
              <a:t>Почему электролампы транспортных средств имеют цоколь со штырьками,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а </a:t>
            </a:r>
            <a:r>
              <a:rPr lang="ru-RU" sz="1600" dirty="0"/>
              <a:t>не с резьбой, как большинство ламп?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 (5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3816424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18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6.</a:t>
            </a:r>
            <a:br>
              <a:rPr lang="ru-RU" sz="1600" dirty="0"/>
            </a:br>
            <a:r>
              <a:rPr lang="ru-RU" sz="1600" dirty="0"/>
              <a:t>Как вы думаете, правильно ли приставлены к чертежам срезанные части?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15 (3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485" y="1622897"/>
            <a:ext cx="2859030" cy="44805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52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7. </a:t>
            </a:r>
            <a:br>
              <a:rPr lang="ru-RU" sz="1600" dirty="0"/>
            </a:br>
            <a:r>
              <a:rPr lang="ru-RU" sz="1600" dirty="0"/>
              <a:t>Одинаковое ли направление имеет резьба на концах шпильки?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 (3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484784"/>
            <a:ext cx="2880320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9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Задача 8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/>
              <a:t>Для измерения размеров для вычерчивания применяется циркуль. Отличается ли резьба на правой половине винта от резьбы на его левой стороне?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4" name="Объект 3" descr="E:\Соединение деталей\Отсканировано 29.09.2014 20-33 (2).b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96752"/>
            <a:ext cx="3600400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0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55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Занимательные задачи</vt:lpstr>
      <vt:lpstr>Задача 1. Даны проекции головок винтов.  Скажите, какая из этих головок имеет цилиндрическую, коническую, шаровую формы? </vt:lpstr>
      <vt:lpstr>Задача 2. Зачем на шляпке гвоздя делают рисунок в виде сетки? </vt:lpstr>
      <vt:lpstr>Задача 3. Какое из этих проекций является проекцией болта, какое – гайки? </vt:lpstr>
      <vt:lpstr>Задача 4. На рисунках даны две гайки. Какая из этих гаек шестигранная, какая четырёхугольная?   </vt:lpstr>
      <vt:lpstr>Задача 5. Почему электролампы транспортных средств имеют цоколь со штырьками,  а не с резьбой, как большинство ламп?   </vt:lpstr>
      <vt:lpstr>Задача 6. Как вы думаете, правильно ли приставлены к чертежам срезанные части? </vt:lpstr>
      <vt:lpstr>Задача 7.  Одинаковое ли направление имеет резьба на концах шпильки? </vt:lpstr>
      <vt:lpstr>Задача 8.  Для измерения размеров для вычерчивания применяется циркуль. Отличается ли резьба на правой половине винта от резьбы на его левой стороне? </vt:lpstr>
      <vt:lpstr>Задача 9.  На рисунке изображено изделие. Где вы его видели, как оно называется? Ниже изображены 5 деталей к нему с правой и левой резьбой. Сколько таких деталей можно укомплектовать этими деталями? </vt:lpstr>
      <vt:lpstr>Задача 10. Как соединяются металлические резьбы?  Начертите резьбы. </vt:lpstr>
      <vt:lpstr>Задача 11.  Найдите ошибку в конструкции водопроводного крана.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задачи</dc:title>
  <dc:creator>Пользователь</dc:creator>
  <cp:lastModifiedBy>Пользователь</cp:lastModifiedBy>
  <cp:revision>2</cp:revision>
  <dcterms:created xsi:type="dcterms:W3CDTF">2014-09-30T13:38:30Z</dcterms:created>
  <dcterms:modified xsi:type="dcterms:W3CDTF">2014-09-30T13:57:14Z</dcterms:modified>
</cp:coreProperties>
</file>