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73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2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9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ЛЕНА\Desktop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84976" cy="65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2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ЛЕНА\Desktop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7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ЛЕНА\Desktop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634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8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ЕЛЕНА\Desktop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0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ЕЛЕНА\Desktop\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4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ЕЛЕНА\Desktop\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634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08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user</cp:lastModifiedBy>
  <cp:revision>7</cp:revision>
  <dcterms:created xsi:type="dcterms:W3CDTF">2014-03-29T02:44:07Z</dcterms:created>
  <dcterms:modified xsi:type="dcterms:W3CDTF">2014-12-08T10:37:45Z</dcterms:modified>
</cp:coreProperties>
</file>