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2A9C"/>
    <a:srgbClr val="0000FF"/>
    <a:srgbClr val="0A529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310040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Использование интернет ресурсов при подготовке к аттестации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(презентация №3).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Подготовила материал</a:t>
            </a: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Самойлова Ольга Николаевна.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"НОВОЕ ОБРАЗОВАНИЕ"</a:t>
            </a:r>
            <a:r>
              <a:rPr lang="ru-RU" sz="2800" dirty="0" smtClean="0">
                <a:solidFill>
                  <a:srgbClr val="7030A0"/>
                </a:solidFill>
              </a:rPr>
              <a:t/>
            </a:r>
            <a:br>
              <a:rPr lang="ru-RU" sz="2800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......Интернет-площадка ЦПИ и РО "Новый Век"........ </a:t>
            </a:r>
            <a:r>
              <a:rPr lang="ru-RU" sz="2800" dirty="0" smtClean="0">
                <a:solidFill>
                  <a:srgbClr val="7030A0"/>
                </a:solidFill>
              </a:rPr>
              <a:t/>
            </a:r>
            <a:br>
              <a:rPr lang="ru-RU" sz="2800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Центр педагогических инноваций им. К.Д.Ушинского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5214974"/>
          </a:xfrm>
        </p:spPr>
        <p:txBody>
          <a:bodyPr>
            <a:noAutofit/>
          </a:bodyPr>
          <a:lstStyle/>
          <a:p>
            <a:pPr lvl="0" fontAlgn="t"/>
            <a:r>
              <a:rPr lang="ru-RU" sz="2600" b="1" dirty="0" smtClean="0">
                <a:solidFill>
                  <a:srgbClr val="022A9C"/>
                </a:solidFill>
              </a:rPr>
              <a:t>Разместить ссылку на сайт педагога.</a:t>
            </a:r>
          </a:p>
          <a:p>
            <a:pPr lvl="0" fontAlgn="t"/>
            <a:r>
              <a:rPr lang="ru-RU" sz="2600" b="1" dirty="0" smtClean="0">
                <a:solidFill>
                  <a:srgbClr val="022A9C"/>
                </a:solidFill>
              </a:rPr>
              <a:t>Участвовать в конкурсах учителей и администрации.</a:t>
            </a:r>
          </a:p>
          <a:p>
            <a:pPr lvl="0" fontAlgn="t"/>
            <a:r>
              <a:rPr lang="ru-RU" sz="2600" b="1" dirty="0" smtClean="0">
                <a:solidFill>
                  <a:srgbClr val="022A9C"/>
                </a:solidFill>
              </a:rPr>
              <a:t>Обобщить педагогический опыта.</a:t>
            </a:r>
          </a:p>
          <a:p>
            <a:pPr lvl="0" fontAlgn="t"/>
            <a:r>
              <a:rPr lang="ru-RU" sz="2600" b="1" dirty="0" smtClean="0">
                <a:solidFill>
                  <a:srgbClr val="022A9C"/>
                </a:solidFill>
              </a:rPr>
              <a:t>Осуществить диссеминацию педагогического опыта.</a:t>
            </a:r>
          </a:p>
          <a:p>
            <a:pPr lvl="0" fontAlgn="t"/>
            <a:r>
              <a:rPr lang="ru-RU" sz="2600" b="1" dirty="0" smtClean="0">
                <a:solidFill>
                  <a:srgbClr val="022A9C"/>
                </a:solidFill>
              </a:rPr>
              <a:t>Участвовать в экспериментальной работе.</a:t>
            </a:r>
          </a:p>
          <a:p>
            <a:pPr lvl="0" fontAlgn="t"/>
            <a:r>
              <a:rPr lang="ru-RU" sz="2600" b="1" dirty="0" smtClean="0">
                <a:solidFill>
                  <a:srgbClr val="022A9C"/>
                </a:solidFill>
              </a:rPr>
              <a:t>Принять участие в международной педагогической конференции.</a:t>
            </a:r>
          </a:p>
          <a:p>
            <a:pPr lvl="0" fontAlgn="t"/>
            <a:r>
              <a:rPr lang="ru-RU" sz="2600" b="1" dirty="0" smtClean="0">
                <a:solidFill>
                  <a:srgbClr val="022A9C"/>
                </a:solidFill>
              </a:rPr>
              <a:t>Разместить авторский материал.</a:t>
            </a:r>
          </a:p>
          <a:p>
            <a:pPr lvl="0" fontAlgn="t"/>
            <a:r>
              <a:rPr lang="ru-RU" sz="2600" b="1" dirty="0" smtClean="0">
                <a:solidFill>
                  <a:srgbClr val="022A9C"/>
                </a:solidFill>
              </a:rPr>
              <a:t>Направить авторскую программу для экспертизы и рецензирования.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857232"/>
            <a:ext cx="7095780" cy="5016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214842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>
                <a:solidFill>
                  <a:srgbClr val="022A9C"/>
                </a:solidFill>
              </a:rPr>
              <a:t>Можно опубликовать уроки, презентации, тесты, планирование, мероприятия, прочие (доклады, отчёты, сообщения и т.п.).</a:t>
            </a:r>
          </a:p>
          <a:p>
            <a:pPr algn="just"/>
            <a:r>
              <a:rPr lang="ru-RU" b="1" dirty="0" smtClean="0">
                <a:solidFill>
                  <a:srgbClr val="022A9C"/>
                </a:solidFill>
              </a:rPr>
              <a:t>Скачивать и использовать на практике разработки участников ресурса.</a:t>
            </a:r>
          </a:p>
          <a:p>
            <a:pPr algn="just"/>
            <a:r>
              <a:rPr lang="ru-RU" b="1" dirty="0" smtClean="0">
                <a:solidFill>
                  <a:srgbClr val="022A9C"/>
                </a:solidFill>
              </a:rPr>
              <a:t>Получит бесплатно свидетельство о публикации.</a:t>
            </a:r>
            <a:endParaRPr lang="ru-RU" b="1" dirty="0">
              <a:solidFill>
                <a:srgbClr val="022A9C"/>
              </a:solidFill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357166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kopilkaurokov.ru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– сайт для учителей.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687</TotalTime>
  <Words>106</Words>
  <PresentationFormat>Экран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Использование интернет ресурсов при подготовке к аттестации (презентация №3).</vt:lpstr>
      <vt:lpstr>"НОВОЕ ОБРАЗОВАНИЕ" ......Интернет-площадка ЦПИ и РО "Новый Век"........  Центр педагогических инноваций им. К.Д.Ушинского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интернет ресурсов при подготовке к аттестации.</dc:title>
  <dc:creator>555</dc:creator>
  <cp:lastModifiedBy>555</cp:lastModifiedBy>
  <cp:revision>73</cp:revision>
  <dcterms:created xsi:type="dcterms:W3CDTF">2014-06-21T09:24:45Z</dcterms:created>
  <dcterms:modified xsi:type="dcterms:W3CDTF">2014-06-25T21:24:54Z</dcterms:modified>
</cp:coreProperties>
</file>