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4" autoAdjust="0"/>
    <p:restoredTop sz="94607" autoAdjust="0"/>
  </p:normalViewPr>
  <p:slideViewPr>
    <p:cSldViewPr>
      <p:cViewPr varScale="1">
        <p:scale>
          <a:sx n="68" d="100"/>
          <a:sy n="68" d="100"/>
        </p:scale>
        <p:origin x="-11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98F8CA7-DA94-46FE-9B29-31813F10B03C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F653B5-D3C2-42AA-B2BD-803CB5C43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DB0E071-081D-49AF-9793-5FC5CEBAF6D4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6E30B19-6460-49C8-84F8-5429B061F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2B656-8269-451D-925A-445FB9321396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962C4-0F20-486F-B6B1-D8F58E803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2FBE67-D8D5-4577-B821-043A97D8D651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7A79216-4994-41E3-AFC8-B490B80F4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33601-7E95-4EC5-A207-20529AD58C9E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4779E-5487-4E81-8D0F-071FC56C0A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A5DB757-A64C-474E-9DF7-9C86CA7BC0C4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786189-8D23-48C5-A7EC-BBA4BAA3D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ACFC-B29B-4AB6-BF1C-F43F12D74649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EAE2A-5C7C-46BD-AE31-6A7A0895D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8CBD7-B437-4C4E-8E2F-FAA5124598CB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D85E2-9E3E-484D-8C0E-537EF96A65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503D1-10C4-4548-B994-78F261B07ED6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9B51E-08CA-4FC8-BF11-73C679BAC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C2CBF-F767-4722-B3BF-7BD10F36C3EC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AFCA4-5A93-4D7E-8598-9E27E5D67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8CD4A-E08D-4270-90D7-70E9A46B428D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3A374-F15B-4D5C-B561-E503144D8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639D7-DB07-432A-B89D-3AA7582D863D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D59B7D-1EA0-467F-B55F-5523C46D3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0A8FA3C-0751-4118-9E11-9C753FFE7C5B}" type="datetimeFigureOut">
              <a:rPr lang="ru-RU"/>
              <a:pPr>
                <a:defRPr/>
              </a:pPr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2253163-3FF9-4E3A-ABB4-AECBB5C94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26" r:id="rId4"/>
    <p:sldLayoutId id="2147483825" r:id="rId5"/>
    <p:sldLayoutId id="2147483824" r:id="rId6"/>
    <p:sldLayoutId id="2147483823" r:id="rId7"/>
    <p:sldLayoutId id="2147483822" r:id="rId8"/>
    <p:sldLayoutId id="2147483830" r:id="rId9"/>
    <p:sldLayoutId id="2147483821" r:id="rId10"/>
    <p:sldLayoutId id="2147483831" r:id="rId11"/>
  </p:sldLayoutIdLst>
  <p:transition>
    <p:wheel spokes="1"/>
  </p:transition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Verdana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FFFFFF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09938" y="692150"/>
            <a:ext cx="5834062" cy="2878138"/>
          </a:xfrm>
          <a:ln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96413" y="-603250"/>
            <a:ext cx="3506787" cy="10795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0" y="7575848"/>
            <a:ext cx="12954000" cy="2456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основная часть</a:t>
            </a:r>
            <a:endParaRPr lang="ru-RU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539750" y="1628775"/>
            <a:ext cx="7239000" cy="4846638"/>
          </a:xfrm>
        </p:spPr>
        <p:txBody>
          <a:bodyPr/>
          <a:lstStyle/>
          <a:p>
            <a:r>
              <a:rPr lang="ru-RU" smtClean="0"/>
              <a:t>Это самый важный раздел методической разработки.</a:t>
            </a:r>
          </a:p>
          <a:p>
            <a:r>
              <a:rPr lang="ru-RU" smtClean="0"/>
              <a:t>Здесь не должны дублироваться материалы литературных источников.</a:t>
            </a:r>
          </a:p>
          <a:p>
            <a:r>
              <a:rPr lang="ru-RU" smtClean="0"/>
              <a:t>Отображает формы, методы, приемы, используемые автором в своей работе.</a:t>
            </a:r>
          </a:p>
          <a:p>
            <a:r>
              <a:rPr lang="ru-RU" smtClean="0"/>
              <a:t>В зависимости от вида методической разработки в основной части может указываться методика проведения (праздника, игры, занятия…).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методика написания                               </a:t>
            </a:r>
            <a:br>
              <a:rPr lang="ru-RU" dirty="0" smtClean="0"/>
            </a:br>
            <a:r>
              <a:rPr lang="ru-RU" dirty="0" smtClean="0"/>
              <a:t>              сценария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2011363"/>
            <a:ext cx="7239000" cy="4846637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При написании сценария необходимо соблюдать следующие этапы: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 </a:t>
            </a:r>
            <a:r>
              <a:rPr lang="ru-RU" dirty="0" err="1" smtClean="0"/>
              <a:t>этап-подготовительный</a:t>
            </a:r>
            <a:r>
              <a:rPr lang="ru-RU" dirty="0" smtClean="0"/>
              <a:t>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-создание инициативной группы (по возможности совместно учителя, воспитатели, родители),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-подбор участников, распределение ролей,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-изготовление реквизита,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-художественное и музыкальное оформление и т.д.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 этап- написание сценарий.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 домашнее задание  (подготовка костюмов, реквизита, разучивание ролей и т.д.)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 указываются: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-форма проведения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-участники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-время и место проведения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формы проведения</a:t>
            </a:r>
            <a:endParaRPr lang="ru-RU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755650" y="1557338"/>
            <a:ext cx="7239000" cy="4845050"/>
          </a:xfrm>
        </p:spPr>
        <p:txBody>
          <a:bodyPr/>
          <a:lstStyle/>
          <a:p>
            <a:r>
              <a:rPr lang="ru-RU" smtClean="0"/>
              <a:t>Игра</a:t>
            </a:r>
          </a:p>
          <a:p>
            <a:r>
              <a:rPr lang="ru-RU" smtClean="0"/>
              <a:t>Экскурсия-исследование</a:t>
            </a:r>
          </a:p>
          <a:p>
            <a:r>
              <a:rPr lang="ru-RU" smtClean="0"/>
              <a:t>Праздники</a:t>
            </a:r>
          </a:p>
          <a:p>
            <a:r>
              <a:rPr lang="ru-RU" smtClean="0"/>
              <a:t>Тематическое занятие и д.р.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заключение</a:t>
            </a: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Кратко обобщается основная идея содержания.</a:t>
            </a:r>
          </a:p>
          <a:p>
            <a:r>
              <a:rPr lang="ru-RU" smtClean="0"/>
              <a:t>Заключительная часть должна быть конкретной и краткой.</a:t>
            </a:r>
          </a:p>
          <a:p>
            <a:r>
              <a:rPr lang="ru-RU" smtClean="0"/>
              <a:t>Не всегда оформляется в виде специальной части разработки со своим заглавием, но написание выводов желательно.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литература</a:t>
            </a:r>
            <a:endParaRPr lang="ru-RU" dirty="0"/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конце приводится используемая литература. Список составляется в соответствии с ГОСТ 7.1-84 «Библиографическое описание документа. Общие требования и правила составления».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приложения</a:t>
            </a:r>
            <a:endParaRPr lang="ru-RU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Все дополнительные материалы: фотографии, рисунки, схемы и т.п. оформляются в приложении</a:t>
            </a:r>
          </a:p>
          <a:p>
            <a:r>
              <a:rPr lang="ru-RU" smtClean="0"/>
              <a:t>Каждое приложение нумеруется и оформляется с нового листа.</a:t>
            </a:r>
          </a:p>
          <a:p>
            <a:r>
              <a:rPr lang="ru-RU" smtClean="0"/>
              <a:t>В основном тексте на все приложения делаются ссылки.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Виды методической работы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539750" y="1557338"/>
            <a:ext cx="7094538" cy="4845050"/>
          </a:xfrm>
        </p:spPr>
        <p:txBody>
          <a:bodyPr/>
          <a:lstStyle/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Методические разработки 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Дидактические материалы.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Сообщения, выступления, доклады.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Методические рекомендации.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Программы, планы.</a:t>
            </a:r>
          </a:p>
          <a:p>
            <a:pPr marL="514350" indent="-514350">
              <a:buFont typeface="Wingdings 2" pitchFamily="18" charset="2"/>
              <a:buAutoNum type="arabicPeriod"/>
            </a:pPr>
            <a:r>
              <a:rPr lang="ru-RU" smtClean="0"/>
              <a:t>Рецензии 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575" y="1021715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Методические разработки</a:t>
            </a:r>
            <a:br>
              <a:rPr lang="ru-RU" dirty="0" smtClean="0"/>
            </a:br>
            <a:r>
              <a:rPr lang="ru-RU" dirty="0" smtClean="0"/>
              <a:t>(частные методики)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539750" y="2924175"/>
            <a:ext cx="7167563" cy="4198938"/>
          </a:xfrm>
        </p:spPr>
        <p:txBody>
          <a:bodyPr/>
          <a:lstStyle/>
          <a:p>
            <a:r>
              <a:rPr lang="ru-RU" smtClean="0"/>
              <a:t>1.Сценарии праздников.</a:t>
            </a:r>
          </a:p>
          <a:p>
            <a:r>
              <a:rPr lang="ru-RU" smtClean="0"/>
              <a:t>2.Игры, занятия и др.</a:t>
            </a:r>
          </a:p>
          <a:p>
            <a:r>
              <a:rPr lang="ru-RU" smtClean="0"/>
              <a:t>3.Из опыта работы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550" y="10947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Оформление методической разработки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1.титульный лист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2.аннотация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3.содержание (оглавление)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4.введение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5.основная часть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6.заключение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7.литература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8.приложения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Оформление Титульного листа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 титульном листе указывается ведомственная принадлежность и название учебного заведения</a:t>
            </a:r>
          </a:p>
          <a:p>
            <a:r>
              <a:rPr lang="ru-RU" smtClean="0"/>
              <a:t>Полное название методической разработки</a:t>
            </a:r>
          </a:p>
          <a:p>
            <a:r>
              <a:rPr lang="ru-RU" smtClean="0"/>
              <a:t>Инициалы и фамилия автора или коллектива авторов</a:t>
            </a:r>
          </a:p>
          <a:p>
            <a:r>
              <a:rPr lang="ru-RU" smtClean="0"/>
              <a:t>Место написания</a:t>
            </a:r>
          </a:p>
          <a:p>
            <a:r>
              <a:rPr lang="ru-RU" smtClean="0"/>
              <a:t>Год выпуска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Образец титульного листа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Министерство образования РФ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ГБСКОУ  № 613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Методическая разработка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«Святки»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                                           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Педагоги: Грико Н.Б.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                                   </a:t>
            </a:r>
            <a:r>
              <a:rPr lang="ru-RU" dirty="0" err="1" smtClean="0"/>
              <a:t>Калнина</a:t>
            </a:r>
            <a:r>
              <a:rPr lang="ru-RU" dirty="0" smtClean="0"/>
              <a:t> А.А.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 Санкт-Петербург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                         2011-2012 </a:t>
            </a:r>
            <a:r>
              <a:rPr lang="ru-RU" dirty="0" err="1" smtClean="0"/>
              <a:t>уч.год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аннотация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395288" y="1557338"/>
            <a:ext cx="7239000" cy="48450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Краткая характеристика подготовленной методической разработки, в которой указывается цель написания, для кого предназначена, отражаются существенные признаки содержания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   Примерный объем 8 – 12 строк.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Содержание (оглавление)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95288" y="1700213"/>
            <a:ext cx="7239000" cy="48466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Это указатель заголовков разделов, глав, и других структурных единиц текста. Обязательно указываются страницы.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   Размещается в начале работы.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Это краткое обоснование выбора темы.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Раскрывается ее актуальность и значимость.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 указываются особенности работы, ее структура.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Формулируются основные задачи.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Окончательное содержание введения может определиться только после написания основной части методической разработки.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Если работа коллективная, то указывается вклад каждого автора в ее написание.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470</TotalTime>
  <Words>325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Verdana</vt:lpstr>
      <vt:lpstr>Arial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работа воспитателя</dc:title>
  <dc:creator>Особики</dc:creator>
  <cp:lastModifiedBy>User</cp:lastModifiedBy>
  <cp:revision>69</cp:revision>
  <dcterms:created xsi:type="dcterms:W3CDTF">2012-03-19T11:31:40Z</dcterms:created>
  <dcterms:modified xsi:type="dcterms:W3CDTF">2013-12-15T09:06:54Z</dcterms:modified>
</cp:coreProperties>
</file>