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2" r:id="rId3"/>
    <p:sldId id="259" r:id="rId4"/>
    <p:sldId id="257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E46"/>
    <a:srgbClr val="C467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4B9C-CF53-4AAE-92FC-70BA5618C42B}" type="datetimeFigureOut">
              <a:rPr lang="ru-RU" smtClean="0"/>
              <a:t>16.04.2014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625-0DB8-4FC4-8459-CF1827DDF78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625-0DB8-4FC4-8459-CF1827DDF78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625-0DB8-4FC4-8459-CF1827DDF787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8C4C-10CE-46F4-9676-E2233BCD7CE8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8E9C-6ED3-4A15-8B5E-A6F396BD72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1"/>
            <a:ext cx="7486600" cy="2331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физического и умственного утомления в процессе обучения: эффективные приемы и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7624936" cy="13205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Серополка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Валерьевна, учитель ФК,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ГБС (К) ОУ школы –интерната № 49  СПб</a:t>
            </a:r>
          </a:p>
          <a:p>
            <a:endParaRPr lang="ru-RU" dirty="0"/>
          </a:p>
        </p:txBody>
      </p:sp>
      <p:pic>
        <p:nvPicPr>
          <p:cNvPr id="4" name="Рисунок 5" descr="эмблема_цве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78644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3096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Работоспособность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потенциальная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индивида выполнять целесообразную деятельность на заданном уровне эффективности в течение определенного времени.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620688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Утомление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работоспособности под влиянием длительного воздействия нагрузки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9" y="3068959"/>
            <a:ext cx="43204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(греч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предохранительный, предупредительный)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комплекс мероприятий, направленных на обеспечение высокого уровня здоровья людей, их творческого долголетия, устранение причин заболеваний, в т.ч. улучшение условий труда, быта и отдыха населения, охраны окружающей среды.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283968" y="1124744"/>
            <a:ext cx="978408" cy="484632"/>
          </a:xfrm>
          <a:prstGeom prst="rightArrow">
            <a:avLst/>
          </a:prstGeom>
          <a:solidFill>
            <a:srgbClr val="E68E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9475243">
            <a:off x="2722414" y="2326782"/>
            <a:ext cx="484632" cy="978408"/>
          </a:xfrm>
          <a:prstGeom prst="upArrow">
            <a:avLst/>
          </a:prstGeom>
          <a:solidFill>
            <a:srgbClr val="E68E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621089">
            <a:off x="5709577" y="2264342"/>
            <a:ext cx="504056" cy="1008112"/>
          </a:xfrm>
          <a:prstGeom prst="upArrow">
            <a:avLst/>
          </a:prstGeom>
          <a:solidFill>
            <a:srgbClr val="E68E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rks.tarefer.ru/51/101764/pics/image0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529965" cy="20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orks.tarefer.ru/51/101764/pics/image00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52996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orks.tarefer.ru/51/101764/pics/image00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529965" cy="20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21297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Рис. 1. Колебания уровня работоспособности в течение трудового дня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30689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21297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Рис. 2. Колебания уровня работоспособности в течение суток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60932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Рис. 3. Колебания работоспособности по дням недели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622" y="548680"/>
            <a:ext cx="570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Периоды колебания работоспособности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1886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Виды утомления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908720"/>
            <a:ext cx="147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Умственное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1"/>
            <a:endCxn id="4" idx="0"/>
          </p:cNvCxnSpPr>
          <p:nvPr/>
        </p:nvCxnSpPr>
        <p:spPr>
          <a:xfrm flipH="1">
            <a:off x="1997367" y="373306"/>
            <a:ext cx="1710537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4000" y="28613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32933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 descr="http://medicina.dlyakajdogo.ru/images/stories/psihologia/utomlenie4.jpg"/>
          <p:cNvPicPr/>
          <p:nvPr/>
        </p:nvPicPr>
        <p:blipFill>
          <a:blip r:embed="rId2" cstate="print"/>
          <a:srcRect l="4545" t="4348" r="4545" b="4348"/>
          <a:stretch>
            <a:fillRect/>
          </a:stretch>
        </p:blipFill>
        <p:spPr bwMode="auto">
          <a:xfrm>
            <a:off x="2555776" y="126876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hotoforum.ru/f/photo/000/119/119561_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dima-boing.com/wp-content/uploads/2011/10/DSC_01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8"/>
            <a:ext cx="17767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litcey.ru/pars_docs/refs/16/15956/15956_html_m33bb07f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1872208" cy="142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все документы\Мои документы\утомление\фото0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581" y="4149080"/>
            <a:ext cx="2472275" cy="1854206"/>
          </a:xfrm>
          <a:prstGeom prst="rect">
            <a:avLst/>
          </a:prstGeom>
          <a:noFill/>
        </p:spPr>
      </p:pic>
      <p:pic>
        <p:nvPicPr>
          <p:cNvPr id="3075" name="Picture 3" descr="D:\все документы\Мои документы\утомление\фото02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149080"/>
            <a:ext cx="2447892" cy="1835919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>
            <a:stCxn id="3" idx="3"/>
            <a:endCxn id="5" idx="0"/>
          </p:cNvCxnSpPr>
          <p:nvPr/>
        </p:nvCxnSpPr>
        <p:spPr>
          <a:xfrm>
            <a:off x="5652120" y="373306"/>
            <a:ext cx="1836204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7544" y="16288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«Слушаю, но не слышу»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16217" y="1772817"/>
            <a:ext cx="262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«Выполняю, но не то»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862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физического и умственного утомления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3469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игиенические условия в классе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-освещение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-температурный режим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размеров парт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-вентиляционные системы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62880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Физпаузы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учебном процессе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мелкие , средние и крупные мышечные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501008"/>
            <a:ext cx="332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Выполнение заданий в группах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501008"/>
            <a:ext cx="374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Проведение подвижных перемен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се документы\Мои документы\утомление\фото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312367" cy="24842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87062"/>
            <a:ext cx="3288366" cy="2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0"/>
            <a:ext cx="597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Эффективные приемы и упражнения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692696"/>
            <a:ext cx="439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для восстановления кровообращения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908720"/>
            <a:ext cx="29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4290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на разные мышечные группы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50100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для тренировки зрительного анализатора и   расслабление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се документы\Мои документы\утомление\фото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808312" cy="2106234"/>
          </a:xfrm>
          <a:prstGeom prst="rect">
            <a:avLst/>
          </a:prstGeom>
          <a:noFill/>
        </p:spPr>
      </p:pic>
      <p:pic>
        <p:nvPicPr>
          <p:cNvPr id="2051" name="Picture 3" descr="D:\все документы\Мои документы\утомление\фото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21974"/>
            <a:ext cx="2808312" cy="2106234"/>
          </a:xfrm>
          <a:prstGeom prst="rect">
            <a:avLst/>
          </a:prstGeom>
          <a:noFill/>
        </p:spPr>
      </p:pic>
      <p:pic>
        <p:nvPicPr>
          <p:cNvPr id="2052" name="Picture 4" descr="D:\все документы\Мои документы\утомление\фото0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2879262" cy="2159446"/>
          </a:xfrm>
          <a:prstGeom prst="rect">
            <a:avLst/>
          </a:prstGeom>
          <a:noFill/>
        </p:spPr>
      </p:pic>
      <p:pic>
        <p:nvPicPr>
          <p:cNvPr id="2053" name="Picture 5" descr="D:\все документы\Мои документы\утомление\фото0251.jpg"/>
          <p:cNvPicPr>
            <a:picLocks noChangeAspect="1" noChangeArrowheads="1"/>
          </p:cNvPicPr>
          <p:nvPr/>
        </p:nvPicPr>
        <p:blipFill>
          <a:blip r:embed="rId6" cstate="print"/>
          <a:srcRect l="18750" t="12500" r="16220" b="12103"/>
          <a:stretch>
            <a:fillRect/>
          </a:stretch>
        </p:blipFill>
        <p:spPr bwMode="auto">
          <a:xfrm>
            <a:off x="6804248" y="4653136"/>
            <a:ext cx="1656184" cy="1440160"/>
          </a:xfrm>
          <a:prstGeom prst="rect">
            <a:avLst/>
          </a:prstGeom>
          <a:noFill/>
        </p:spPr>
      </p:pic>
      <p:pic>
        <p:nvPicPr>
          <p:cNvPr id="14" name="Рисунок 13" descr="Игровые упражнения для детей по снятию зрительного утомления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653136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3488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rgbClr val="96CBFC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226</Words>
  <Application>Microsoft Office PowerPoint</Application>
  <PresentationFormat>Экран (4:3)</PresentationFormat>
  <Paragraphs>36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Снятие физического и умственного утомления в процессе обучения: эффективные приемы и упражнения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утомления  учащихся в учебном процессе</dc:title>
  <dc:creator>ПК</dc:creator>
  <cp:lastModifiedBy>ПК</cp:lastModifiedBy>
  <cp:revision>43</cp:revision>
  <dcterms:created xsi:type="dcterms:W3CDTF">2014-04-15T17:02:49Z</dcterms:created>
  <dcterms:modified xsi:type="dcterms:W3CDTF">2014-04-16T19:35:02Z</dcterms:modified>
</cp:coreProperties>
</file>