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sldIdLst>
    <p:sldId id="256" r:id="rId2"/>
    <p:sldId id="260" r:id="rId3"/>
    <p:sldId id="257" r:id="rId4"/>
    <p:sldId id="258" r:id="rId5"/>
    <p:sldId id="267" r:id="rId6"/>
    <p:sldId id="261" r:id="rId7"/>
    <p:sldId id="262" r:id="rId8"/>
    <p:sldId id="264" r:id="rId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7" autoAdjust="0"/>
    <p:restoredTop sz="94660"/>
  </p:normalViewPr>
  <p:slideViewPr>
    <p:cSldViewPr snapToGrid="0">
      <p:cViewPr varScale="1">
        <p:scale>
          <a:sx n="119" d="100"/>
          <a:sy n="119" d="100"/>
        </p:scale>
        <p:origin x="-30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srcRect/>
            <a:stretch>
              <a:fillRect/>
            </a:stretch>
          </p:blipFill>
          <p:spPr bwMode="auto">
            <a:xfrm>
              <a:off x="0" y="0"/>
              <a:ext cx="12188825" cy="6856214"/>
            </a:xfrm>
            <a:prstGeom prst="rect">
              <a:avLst/>
            </a:prstGeom>
            <a:noFill/>
            <a:ln w="9525">
              <a:noFill/>
              <a:miter lim="800000"/>
              <a:headEnd/>
              <a:tailEnd/>
            </a:ln>
          </p:spPr>
        </p:pic>
        <p:grpSp>
          <p:nvGrpSpPr>
            <p:cNvPr id="6" name="Rectangle 25"/>
            <p:cNvGrpSpPr>
              <a:grpSpLocks/>
            </p:cNvGrpSpPr>
            <p:nvPr/>
          </p:nvGrpSpPr>
          <p:grpSpPr bwMode="auto">
            <a:xfrm>
              <a:off x="2316480" y="1530082"/>
              <a:ext cx="7571232" cy="3864829"/>
              <a:chOff x="2316480" y="1530096"/>
              <a:chExt cx="7571232" cy="3864864"/>
            </a:xfrm>
          </p:grpSpPr>
          <p:pic>
            <p:nvPicPr>
              <p:cNvPr id="9" name="Rectangle 25"/>
              <p:cNvPicPr>
                <a:picLocks noChangeArrowheads="1"/>
              </p:cNvPicPr>
              <p:nvPr/>
            </p:nvPicPr>
            <p:blipFill>
              <a:blip r:embed="rId3"/>
              <a:srcRect/>
              <a:stretch>
                <a:fillRect/>
              </a:stretch>
            </p:blipFill>
            <p:spPr bwMode="auto">
              <a:xfrm>
                <a:off x="2316480" y="1530096"/>
                <a:ext cx="7571232" cy="3864864"/>
              </a:xfrm>
              <a:prstGeom prst="rect">
                <a:avLst/>
              </a:prstGeom>
              <a:noFill/>
              <a:ln w="9525">
                <a:noFill/>
                <a:miter lim="800000"/>
                <a:headEnd/>
                <a:tailEnd/>
              </a:ln>
            </p:spPr>
          </p:pic>
          <p:sp>
            <p:nvSpPr>
              <p:cNvPr id="10" name="Text Box 11"/>
              <p:cNvSpPr txBox="1">
                <a:spLocks noChangeArrowheads="1"/>
              </p:cNvSpPr>
              <p:nvPr/>
            </p:nvSpPr>
            <p:spPr bwMode="auto">
              <a:xfrm>
                <a:off x="2327275" y="1541463"/>
                <a:ext cx="7543800" cy="3833812"/>
              </a:xfrm>
              <a:prstGeom prst="rect">
                <a:avLst/>
              </a:prstGeom>
              <a:noFill/>
              <a:ln w="9525">
                <a:noFill/>
                <a:miter lim="800000"/>
                <a:headEnd/>
                <a:tailEnd/>
              </a:ln>
            </p:spPr>
            <p:txBody>
              <a:bodyPr/>
              <a:lstStyle/>
              <a:p>
                <a:pPr>
                  <a:defRPr/>
                </a:pPr>
                <a:endParaRPr lang="ru-RU"/>
              </a:p>
            </p:txBody>
          </p:sp>
        </p:grpSp>
        <p:pic>
          <p:nvPicPr>
            <p:cNvPr id="7" name="Picture 16" descr="HDRibbonTitle-UniformTrim.png"/>
            <p:cNvPicPr>
              <a:picLocks noChangeAspect="1"/>
            </p:cNvPicPr>
            <p:nvPr/>
          </p:nvPicPr>
          <p:blipFill>
            <a:blip r:embed="rId4"/>
            <a:srcRect l="2" r="47673"/>
            <a:stretch>
              <a:fillRect/>
            </a:stretch>
          </p:blipFill>
          <p:spPr bwMode="auto">
            <a:xfrm rot="5400000">
              <a:off x="5245268" y="530352"/>
              <a:ext cx="1673352" cy="612648"/>
            </a:xfrm>
            <a:prstGeom prst="rect">
              <a:avLst/>
            </a:prstGeom>
            <a:noFill/>
            <a:ln w="9525">
              <a:noFill/>
              <a:miter lim="800000"/>
              <a:headEnd/>
              <a:tailEnd/>
            </a:ln>
          </p:spPr>
        </p:pic>
        <p:pic>
          <p:nvPicPr>
            <p:cNvPr id="8" name="Picture 17" descr="HDRibbonTitle-UniformTrim.png"/>
            <p:cNvPicPr>
              <a:picLocks noChangeAspect="1"/>
            </p:cNvPicPr>
            <p:nvPr/>
          </p:nvPicPr>
          <p:blipFill>
            <a:blip r:embed="rId4"/>
            <a:srcRect r="48819"/>
            <a:stretch>
              <a:fillRect/>
            </a:stretch>
          </p:blipFill>
          <p:spPr bwMode="auto">
            <a:xfrm rot="5400000">
              <a:off x="5263556" y="5747514"/>
              <a:ext cx="1636776" cy="612648"/>
            </a:xfrm>
            <a:prstGeom prst="rect">
              <a:avLst/>
            </a:prstGeom>
            <a:noFill/>
            <a:ln w="9525">
              <a:noFill/>
              <a:miter lim="800000"/>
              <a:headEnd/>
              <a:tailEnd/>
            </a:ln>
          </p:spPr>
        </p:pic>
      </p:grpSp>
      <p:cxnSp>
        <p:nvCxnSpPr>
          <p:cNvPr id="11"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Date Placeholder 3"/>
          <p:cNvSpPr>
            <a:spLocks noGrp="1"/>
          </p:cNvSpPr>
          <p:nvPr>
            <p:ph type="dt" sz="half" idx="10"/>
          </p:nvPr>
        </p:nvSpPr>
        <p:spPr>
          <a:xfrm>
            <a:off x="7983538" y="5037138"/>
            <a:ext cx="896937" cy="279400"/>
          </a:xfrm>
        </p:spPr>
        <p:txBody>
          <a:bodyPr/>
          <a:lstStyle>
            <a:lvl1pPr>
              <a:defRPr/>
            </a:lvl1pPr>
          </a:lstStyle>
          <a:p>
            <a:pPr>
              <a:defRPr/>
            </a:pPr>
            <a:fld id="{0FC7D4C1-D943-4675-B08F-6E37AC565145}" type="datetimeFigureOut">
              <a:rPr lang="en-US"/>
              <a:pPr>
                <a:defRPr/>
              </a:pPr>
              <a:t>5/21/2014</a:t>
            </a:fld>
            <a:endParaRPr lang="en-US" dirty="0"/>
          </a:p>
        </p:txBody>
      </p:sp>
      <p:sp>
        <p:nvSpPr>
          <p:cNvPr id="13"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8956675" y="5037138"/>
            <a:ext cx="550863" cy="279400"/>
          </a:xfrm>
        </p:spPr>
        <p:txBody>
          <a:bodyPr/>
          <a:lstStyle>
            <a:lvl1pPr>
              <a:defRPr/>
            </a:lvl1pPr>
          </a:lstStyle>
          <a:p>
            <a:pPr>
              <a:defRPr/>
            </a:pPr>
            <a:fld id="{AF1DA29B-18D3-489F-AFE5-531BDD3617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08FDFD9-B033-4D2F-BB29-D36FA94C014B}"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DE6199-553C-4D24-A4CC-EA9BC23C291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9281A9D-5C84-48BD-B049-E25592B53021}"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CDE082-E4CE-4DCB-B4E4-22B5AF26085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13"/>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4"/>
          <p:cNvSpPr txBox="1"/>
          <p:nvPr/>
        </p:nvSpPr>
        <p:spPr>
          <a:xfrm>
            <a:off x="10599738" y="28273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B2000516-9F65-4F3A-86AF-A7E3C277364C}" type="datetimeFigureOut">
              <a:rPr lang="en-US"/>
              <a:pPr>
                <a:defRPr/>
              </a:pPr>
              <a:t>5/21/2014</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E9D66FE2-BB72-410C-A175-3C34EC85F5D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7EB83084-8D96-41D6-A871-D262621896DB}" type="datetimeFigureOut">
              <a:rPr lang="en-US"/>
              <a:pPr>
                <a:defRPr/>
              </a:pPr>
              <a:t>5/21/2014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48C59E-8B7E-45B1-87E2-B77C49B39BF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11"/>
          <p:cNvSpPr txBox="1"/>
          <p:nvPr/>
        </p:nvSpPr>
        <p:spPr>
          <a:xfrm>
            <a:off x="862013" y="879475"/>
            <a:ext cx="609600" cy="585788"/>
          </a:xfrm>
          <a:prstGeom prst="rect">
            <a:avLst/>
          </a:prstGeom>
        </p:spPr>
        <p:txBody>
          <a:bodyPr anchor="ctr"/>
          <a:lstStyle/>
          <a:p>
            <a:pPr fontAlgn="auto">
              <a:spcBef>
                <a:spcPts val="0"/>
              </a:spcBef>
              <a:spcAft>
                <a:spcPts val="0"/>
              </a:spcAft>
              <a:defRPr/>
            </a:pPr>
            <a:r>
              <a:rPr lang="en-US" sz="8000" dirty="0">
                <a:latin typeface="+mn-lt"/>
              </a:rPr>
              <a:t>“</a:t>
            </a:r>
          </a:p>
        </p:txBody>
      </p:sp>
      <p:sp>
        <p:nvSpPr>
          <p:cNvPr id="6" name="TextBox 12"/>
          <p:cNvSpPr txBox="1"/>
          <p:nvPr/>
        </p:nvSpPr>
        <p:spPr>
          <a:xfrm>
            <a:off x="10599738" y="2598738"/>
            <a:ext cx="609600" cy="585787"/>
          </a:xfrm>
          <a:prstGeom prst="rect">
            <a:avLst/>
          </a:prstGeom>
        </p:spPr>
        <p:txBody>
          <a:bodyPr anchor="ctr"/>
          <a:lstStyle/>
          <a:p>
            <a:pPr algn="r" fontAlgn="auto">
              <a:spcBef>
                <a:spcPts val="0"/>
              </a:spcBef>
              <a:spcAft>
                <a:spcPts val="0"/>
              </a:spcAft>
              <a:defRPr/>
            </a:pPr>
            <a:r>
              <a:rPr lang="en-US" sz="8000" dirty="0">
                <a:latin typeface="+mn-lt"/>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ru-RU" smtClean="0"/>
              <a:t>Образец заголовка</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4"/>
          </p:nvPr>
        </p:nvSpPr>
        <p:spPr/>
        <p:txBody>
          <a:bodyPr/>
          <a:lstStyle>
            <a:lvl1pPr>
              <a:defRPr/>
            </a:lvl1pPr>
          </a:lstStyle>
          <a:p>
            <a:pPr>
              <a:defRPr/>
            </a:pPr>
            <a:fld id="{90168339-C62D-4BE9-893B-CBA4009625E3}" type="datetimeFigureOut">
              <a:rPr lang="en-US"/>
              <a:pPr>
                <a:defRPr/>
              </a:pPr>
              <a:t>5/21/2014</a:t>
            </a:fld>
            <a:endParaRPr lang="en-US" dirty="0"/>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A9130CAB-F0BF-48CC-82FE-19B6812A1D3C}"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ru-RU" smtClean="0"/>
              <a:t>Образец заголовка</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4"/>
          </p:nvPr>
        </p:nvSpPr>
        <p:spPr/>
        <p:txBody>
          <a:bodyPr/>
          <a:lstStyle>
            <a:lvl1pPr>
              <a:defRPr/>
            </a:lvl1pPr>
          </a:lstStyle>
          <a:p>
            <a:pPr>
              <a:defRPr/>
            </a:pPr>
            <a:fld id="{13BF8111-D1DF-415A-A448-096B3807C8F1}" type="datetimeFigureOut">
              <a:rPr lang="en-US"/>
              <a:pPr>
                <a:defRPr/>
              </a:pPr>
              <a:t>5/21/2014</a:t>
            </a:fld>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192CC24B-0B63-488E-8EC8-C09ACAE226B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A9FB0A9-02EF-4E6E-B398-B06A6F22B9A6}"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4AD70E-98C7-466D-8A4A-8B691361AC95}"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5263661-14F9-4208-AF39-053CA046AB36}"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9D8918-ADBB-4E38-AF1C-B5DDAC6F081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B0D4025B-3117-4C64-B48C-B4270FCB0E0C}"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61C027-D6A6-4750-A23E-2A2481E29A6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82DF268-DA9E-43AA-95C1-B5C2236CF9C1}"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0CBE43-4472-4461-8D81-25331B6F260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0"/>
          </p:nvPr>
        </p:nvSpPr>
        <p:spPr/>
        <p:txBody>
          <a:bodyPr/>
          <a:lstStyle>
            <a:lvl1pPr>
              <a:defRPr/>
            </a:lvl1pPr>
          </a:lstStyle>
          <a:p>
            <a:pPr>
              <a:defRPr/>
            </a:pPr>
            <a:fld id="{1BE7A5D9-F0A5-408E-8C93-B3D20FFA1699}" type="datetimeFigureOut">
              <a:rPr lang="en-US"/>
              <a:pPr>
                <a:defRPr/>
              </a:pPr>
              <a:t>5/21/2014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0478509-3D72-46BE-9932-EAD11DD516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6"/>
          <p:cNvSpPr>
            <a:spLocks noGrp="1"/>
          </p:cNvSpPr>
          <p:nvPr>
            <p:ph type="dt" sz="half" idx="10"/>
          </p:nvPr>
        </p:nvSpPr>
        <p:spPr/>
        <p:txBody>
          <a:bodyPr/>
          <a:lstStyle>
            <a:lvl1pPr>
              <a:defRPr/>
            </a:lvl1pPr>
          </a:lstStyle>
          <a:p>
            <a:pPr>
              <a:defRPr/>
            </a:pPr>
            <a:fld id="{5D990476-670C-491E-A679-15A32D97B5B7}" type="datetimeFigureOut">
              <a:rPr lang="en-US"/>
              <a:pPr>
                <a:defRPr/>
              </a:pPr>
              <a:t>5/21/2014</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E237E02-185B-4E3F-8A12-B98FCF1BB3E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4" name="Date Placeholder 2"/>
          <p:cNvSpPr>
            <a:spLocks noGrp="1"/>
          </p:cNvSpPr>
          <p:nvPr>
            <p:ph type="dt" sz="half" idx="10"/>
          </p:nvPr>
        </p:nvSpPr>
        <p:spPr/>
        <p:txBody>
          <a:bodyPr/>
          <a:lstStyle>
            <a:lvl1pPr>
              <a:defRPr/>
            </a:lvl1pPr>
          </a:lstStyle>
          <a:p>
            <a:pPr>
              <a:defRPr/>
            </a:pPr>
            <a:fld id="{27BC9B3C-CB14-4323-B4FA-005C516BC75D}" type="datetimeFigureOut">
              <a:rPr lang="en-US"/>
              <a:pPr>
                <a:defRPr/>
              </a:pPr>
              <a:t>5/21/2014</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B0E739-4D3D-49B3-8A3E-932C353410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604357-A312-4994-858D-B988281149C0}" type="datetimeFigureOut">
              <a:rPr lang="en-US"/>
              <a:pPr>
                <a:defRPr/>
              </a:pPr>
              <a:t>5/21/2014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EB4DDB-D142-464B-9F0B-841175C15BD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0CEF442D-2F12-446C-B382-B50AA2C72231}" type="datetimeFigureOut">
              <a:rPr lang="en-US"/>
              <a:pPr>
                <a:defRPr/>
              </a:pPr>
              <a:t>5/21/2014</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225D20C-3BF2-4E1B-8B30-03D437A1848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021F4DC-28A9-419B-AF8C-876B934FE5F0}" type="datetimeFigureOut">
              <a:rPr lang="en-US"/>
              <a:pPr>
                <a:defRPr/>
              </a:pPr>
              <a:t>5/21/2014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B861F-8FAE-4E57-A28C-515DCB433E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19"/>
            <a:srcRect/>
            <a:stretch>
              <a:fillRect/>
            </a:stretch>
          </p:blipFill>
          <p:spPr bwMode="auto">
            <a:xfrm>
              <a:off x="0" y="0"/>
              <a:ext cx="12188825" cy="6856214"/>
            </a:xfrm>
            <a:prstGeom prst="rect">
              <a:avLst/>
            </a:prstGeom>
            <a:noFill/>
            <a:ln w="9525">
              <a:noFill/>
              <a:miter lim="800000"/>
              <a:headEnd/>
              <a:tailEnd/>
            </a:ln>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0"/>
            <a:srcRect r="5093"/>
            <a:stretch>
              <a:fillRect/>
            </a:stretch>
          </p:blipFill>
          <p:spPr bwMode="auto">
            <a:xfrm rot="5400000">
              <a:off x="5706471" y="76265"/>
              <a:ext cx="758952" cy="606425"/>
            </a:xfrm>
            <a:prstGeom prst="rect">
              <a:avLst/>
            </a:prstGeom>
            <a:noFill/>
            <a:ln w="9525">
              <a:noFill/>
              <a:miter lim="800000"/>
              <a:headEnd/>
              <a:tailEnd/>
            </a:ln>
          </p:spPr>
        </p:pic>
        <p:pic>
          <p:nvPicPr>
            <p:cNvPr id="1037" name="Picture 10" descr="HDRibbonContent-UniformTrim.png"/>
            <p:cNvPicPr>
              <a:picLocks noChangeAspect="1"/>
            </p:cNvPicPr>
            <p:nvPr/>
          </p:nvPicPr>
          <p:blipFill>
            <a:blip r:embed="rId20"/>
            <a:srcRect r="5093"/>
            <a:stretch>
              <a:fillRect/>
            </a:stretch>
          </p:blipFill>
          <p:spPr bwMode="auto">
            <a:xfrm rot="5400000">
              <a:off x="5706470" y="6173526"/>
              <a:ext cx="758952" cy="606425"/>
            </a:xfrm>
            <a:prstGeom prst="rect">
              <a:avLst/>
            </a:prstGeom>
            <a:noFill/>
            <a:ln w="9525">
              <a:noFill/>
              <a:miter lim="800000"/>
              <a:headEnd/>
              <a:tailEnd/>
            </a:ln>
          </p:spPr>
        </p:pic>
      </p:grpSp>
      <p:sp>
        <p:nvSpPr>
          <p:cNvPr id="1027" name="Title Placeholder 1"/>
          <p:cNvSpPr>
            <a:spLocks noGrp="1"/>
          </p:cNvSpPr>
          <p:nvPr>
            <p:ph type="title"/>
          </p:nvPr>
        </p:nvSpPr>
        <p:spPr bwMode="auto">
          <a:xfrm>
            <a:off x="1295400" y="982663"/>
            <a:ext cx="9601200" cy="1303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Text Placeholder 2"/>
          <p:cNvSpPr>
            <a:spLocks noGrp="1"/>
          </p:cNvSpPr>
          <p:nvPr>
            <p:ph type="body" idx="1"/>
          </p:nvPr>
        </p:nvSpPr>
        <p:spPr bwMode="auto">
          <a:xfrm>
            <a:off x="1295400" y="2557463"/>
            <a:ext cx="9601200" cy="3317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defRPr>
            </a:lvl1pPr>
          </a:lstStyle>
          <a:p>
            <a:pPr>
              <a:defRPr/>
            </a:pPr>
            <a:fld id="{5CCFC226-C4CC-42D2-957C-FD45FC09D40A}" type="datetimeFigureOut">
              <a:rPr lang="en-US"/>
              <a:pPr>
                <a:defRPr/>
              </a:pPr>
              <a:t>5/21/2014</a:t>
            </a:fld>
            <a:endParaRPr lang="en-US" dirty="0"/>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fontAlgn="auto">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fontAlgn="auto">
              <a:spcBef>
                <a:spcPts val="0"/>
              </a:spcBef>
              <a:spcAft>
                <a:spcPts val="0"/>
              </a:spcAft>
              <a:defRPr sz="1000" b="0" i="0">
                <a:solidFill>
                  <a:schemeClr val="tx1"/>
                </a:solidFill>
                <a:effectLst/>
                <a:latin typeface="+mn-lt"/>
              </a:defRPr>
            </a:lvl1pPr>
          </a:lstStyle>
          <a:p>
            <a:pPr>
              <a:defRPr/>
            </a:pPr>
            <a:fld id="{7F47569E-0FCB-403D-8A0B-1C0AC72E6A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87" r:id="rId7"/>
    <p:sldLayoutId id="2147483694" r:id="rId8"/>
    <p:sldLayoutId id="2147483686" r:id="rId9"/>
    <p:sldLayoutId id="2147483685" r:id="rId10"/>
    <p:sldLayoutId id="2147483695" r:id="rId11"/>
    <p:sldLayoutId id="2147483696" r:id="rId12"/>
    <p:sldLayoutId id="2147483684" r:id="rId13"/>
    <p:sldLayoutId id="2147483697" r:id="rId14"/>
    <p:sldLayoutId id="2147483698" r:id="rId15"/>
    <p:sldLayoutId id="2147483699" r:id="rId16"/>
    <p:sldLayoutId id="2147483700"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itchFamily="18" charset="0"/>
        </a:defRPr>
      </a:lvl2pPr>
      <a:lvl3pPr algn="ctr" defTabSz="457200" rtl="0" eaLnBrk="0" fontAlgn="base" hangingPunct="0">
        <a:spcBef>
          <a:spcPct val="0"/>
        </a:spcBef>
        <a:spcAft>
          <a:spcPct val="0"/>
        </a:spcAft>
        <a:defRPr sz="4400">
          <a:solidFill>
            <a:srgbClr val="262626"/>
          </a:solidFill>
          <a:latin typeface="Garamond" pitchFamily="18" charset="0"/>
        </a:defRPr>
      </a:lvl3pPr>
      <a:lvl4pPr algn="ctr" defTabSz="457200" rtl="0" eaLnBrk="0" fontAlgn="base" hangingPunct="0">
        <a:spcBef>
          <a:spcPct val="0"/>
        </a:spcBef>
        <a:spcAft>
          <a:spcPct val="0"/>
        </a:spcAft>
        <a:defRPr sz="4400">
          <a:solidFill>
            <a:srgbClr val="262626"/>
          </a:solidFill>
          <a:latin typeface="Garamond" pitchFamily="18" charset="0"/>
        </a:defRPr>
      </a:lvl4pPr>
      <a:lvl5pPr algn="ctr" defTabSz="457200" rtl="0" eaLnBrk="0" fontAlgn="base" hangingPunct="0">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Заголовок 1"/>
          <p:cNvPicPr>
            <a:picLocks noGrp="1" noChangeArrowheads="1"/>
          </p:cNvPicPr>
          <p:nvPr>
            <p:ph type="ctrTitle"/>
          </p:nvPr>
        </p:nvPicPr>
        <p:blipFill>
          <a:blip r:embed="rId3"/>
          <a:srcRect/>
          <a:stretch>
            <a:fillRect/>
          </a:stretch>
        </p:blipFill>
        <p:spPr>
          <a:xfrm>
            <a:off x="-1030288" y="-146050"/>
            <a:ext cx="7961313" cy="2066925"/>
          </a:xfrm>
        </p:spPr>
      </p:pic>
      <p:sp>
        <p:nvSpPr>
          <p:cNvPr id="3" name="Подзаголовок 2"/>
          <p:cNvSpPr>
            <a:spLocks noGrp="1"/>
          </p:cNvSpPr>
          <p:nvPr>
            <p:ph type="subTitle" idx="1"/>
          </p:nvPr>
        </p:nvSpPr>
        <p:spPr>
          <a:xfrm>
            <a:off x="0" y="5626100"/>
            <a:ext cx="12192000" cy="1231900"/>
          </a:xfrm>
          <a:solidFill>
            <a:schemeClr val="tx1">
              <a:alpha val="63000"/>
            </a:schemeClr>
          </a:solidFill>
        </p:spPr>
        <p:txBody>
          <a:bodyPr rtlCol="0"/>
          <a:lstStyle/>
          <a:p>
            <a:pPr eaLnBrk="1" fontAlgn="auto" hangingPunct="1">
              <a:buFont typeface="Arial"/>
              <a:buNone/>
              <a:defRPr/>
            </a:pP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Creating a cabinet of </a:t>
            </a: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English at </a:t>
            </a:r>
            <a:r>
              <a:rPr lang="en-US"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 modern level in accordance with the requirements for technical and content filling the federal component of the state standard of general education require large capital investments.</a:t>
            </a:r>
            <a:endParaRPr lang="ru-RU" sz="2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9460" name="Прямоугольник 3"/>
          <p:cNvSpPr>
            <a:spLocks noChangeArrowheads="1"/>
          </p:cNvSpPr>
          <p:nvPr/>
        </p:nvSpPr>
        <p:spPr bwMode="auto">
          <a:xfrm>
            <a:off x="4640263" y="3244850"/>
            <a:ext cx="2911475" cy="368300"/>
          </a:xfrm>
          <a:prstGeom prst="rect">
            <a:avLst/>
          </a:prstGeom>
          <a:noFill/>
          <a:ln w="9525">
            <a:noFill/>
            <a:miter lim="800000"/>
            <a:headEnd/>
            <a:tailEnd/>
          </a:ln>
        </p:spPr>
        <p:txBody>
          <a:bodyPr wrap="none">
            <a:spAutoFit/>
          </a:bodyPr>
          <a:lstStyle/>
          <a:p>
            <a:r>
              <a:rPr lang="ru-RU">
                <a:latin typeface="Garamond" pitchFamily="18" charset="0"/>
              </a:rPr>
              <a:t>1. Книгопечатная продукция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102" y="2201332"/>
            <a:ext cx="9601196" cy="1303867"/>
          </a:xfrm>
        </p:spPr>
        <p:txBody>
          <a:bodyPr rtlCol="0">
            <a:normAutofit/>
          </a:bodyPr>
          <a:lstStyle/>
          <a:p>
            <a:pPr eaLnBrk="1" fontAlgn="auto" hangingPunct="1">
              <a:spcAft>
                <a:spcPts val="0"/>
              </a:spcAft>
              <a:defRPr/>
            </a:pPr>
            <a:r>
              <a:rPr lang="en-US" sz="6600" b="1" dirty="0" smtClean="0">
                <a:ln w="6600">
                  <a:solidFill>
                    <a:sysClr val="windowText" lastClr="000000"/>
                  </a:solidFill>
                  <a:prstDash val="solid"/>
                </a:ln>
                <a:solidFill>
                  <a:srgbClr val="FFFFFF"/>
                </a:solidFill>
                <a:effectLst>
                  <a:outerShdw dist="38100" dir="2700000" algn="tl" rotWithShape="0">
                    <a:schemeClr val="accent2"/>
                  </a:outerShdw>
                </a:effectLst>
              </a:rPr>
              <a:t>Interior </a:t>
            </a:r>
            <a:r>
              <a:rPr lang="en-US" sz="6600" b="1" dirty="0">
                <a:ln w="6600">
                  <a:solidFill>
                    <a:sysClr val="windowText" lastClr="000000"/>
                  </a:solidFill>
                  <a:prstDash val="solid"/>
                </a:ln>
                <a:solidFill>
                  <a:srgbClr val="FFFFFF"/>
                </a:solidFill>
                <a:effectLst>
                  <a:outerShdw dist="38100" dir="2700000" algn="tl" rotWithShape="0">
                    <a:schemeClr val="accent2"/>
                  </a:outerShdw>
                </a:effectLst>
              </a:rPr>
              <a:t>Design</a:t>
            </a:r>
            <a:endParaRPr lang="ru-RU" sz="6600" b="1" dirty="0">
              <a:ln w="6600">
                <a:solidFill>
                  <a:sysClr val="windowText" lastClr="000000"/>
                </a:solidFill>
                <a:prstDash val="solid"/>
              </a:ln>
              <a:solidFill>
                <a:srgbClr val="FFFFFF"/>
              </a:solidFill>
              <a:effectLst>
                <a:outerShdw dist="38100" dir="2700000" algn="tl" rotWithShape="0">
                  <a:schemeClr val="accent2"/>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0388" y="2536825"/>
            <a:ext cx="11137900" cy="2015068"/>
          </a:xfrm>
          <a:solidFill>
            <a:schemeClr val="tx1">
              <a:alpha val="31000"/>
            </a:schemeClr>
          </a:solidFill>
        </p:spPr>
        <p:txBody>
          <a:bodyPr rtlCol="0">
            <a:normAutofit/>
          </a:bodyPr>
          <a:lstStyle/>
          <a:p>
            <a:pPr marL="0" indent="0" eaLnBrk="1" fontAlgn="auto" hangingPunct="1">
              <a:buFont typeface="Arial"/>
              <a:buNone/>
              <a:defRPr/>
            </a:pPr>
            <a:r>
              <a:rPr lang="en-US" dirty="0">
                <a:solidFill>
                  <a:srgbClr val="FFC000"/>
                </a:solidFill>
                <a:effectLst>
                  <a:glow rad="228600">
                    <a:schemeClr val="accent2">
                      <a:satMod val="175000"/>
                      <a:alpha val="40000"/>
                    </a:schemeClr>
                  </a:glow>
                </a:effectLst>
              </a:rPr>
              <a:t>Practice shows that learning a foreign language in a specialized study, students learn better in all aspects of the subject. They demonstrate a high level of all types of speech activity, they have increased the interest and motivation to master the language, since it is possible to introduce into the pedagogical process modern teaching aids, information and communication and computer technology, use of Internet resources.</a:t>
            </a:r>
            <a:endParaRPr lang="ru-RU" dirty="0">
              <a:solidFill>
                <a:srgbClr val="FFC000"/>
              </a:solidFill>
              <a:effectLst>
                <a:glow rad="228600">
                  <a:schemeClr val="accent2">
                    <a:satMod val="175000"/>
                    <a:alpha val="40000"/>
                  </a:schemeClr>
                </a:glow>
              </a:effectLst>
            </a:endParaRPr>
          </a:p>
        </p:txBody>
      </p:sp>
      <p:sp>
        <p:nvSpPr>
          <p:cNvPr id="21506" name="Заголовок 1"/>
          <p:cNvSpPr>
            <a:spLocks noGrp="1"/>
          </p:cNvSpPr>
          <p:nvPr>
            <p:ph type="title"/>
          </p:nvPr>
        </p:nvSpPr>
        <p:spPr/>
        <p:txBody>
          <a:bodyPr/>
          <a:lstStyle/>
          <a:p>
            <a:pPr eaLnBrk="1" hangingPunct="1"/>
            <a:endParaRPr lang="ru-RU" smtClean="0">
              <a:ln>
                <a:noFill/>
              </a:ln>
            </a:endParaRP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1350" y="2693987"/>
            <a:ext cx="10941050" cy="1849968"/>
          </a:xfrm>
          <a:solidFill>
            <a:schemeClr val="bg1">
              <a:alpha val="47000"/>
            </a:schemeClr>
          </a:solidFill>
        </p:spPr>
        <p:txBody>
          <a:bodyPr rtlCol="0">
            <a:normAutofit fontScale="92500"/>
          </a:bodyPr>
          <a:lstStyle/>
          <a:p>
            <a:pPr marL="0" indent="0" eaLnBrk="1" fontAlgn="auto" hangingPunct="1">
              <a:buFont typeface="Arial"/>
              <a:buNone/>
              <a:defRPr/>
            </a:pPr>
            <a:r>
              <a:rPr lang="en-US" dirty="0">
                <a:solidFill>
                  <a:srgbClr val="002060"/>
                </a:solidFill>
                <a:effectLst>
                  <a:glow rad="139700">
                    <a:schemeClr val="accent1">
                      <a:satMod val="175000"/>
                      <a:alpha val="40000"/>
                    </a:schemeClr>
                  </a:glow>
                </a:effectLst>
              </a:rPr>
              <a:t>Cabinet equipped with English language training furniture, office withstand rigorous design in bright colors of walls and furniture, to create a comfortable climate and psychological comfort. There are themed stands, the UK and U.S. maps, videos, training kits, grammar tables, themed paintings, supplementary literature for home reading, electronic manuals and encyclopedias on multimedia carriers, dictionaries, creative works of students.</a:t>
            </a:r>
            <a:endParaRPr lang="ru-RU" dirty="0">
              <a:solidFill>
                <a:srgbClr val="002060"/>
              </a:solidFill>
              <a:effectLst>
                <a:glow rad="139700">
                  <a:schemeClr val="accent1">
                    <a:satMod val="175000"/>
                    <a:alpha val="40000"/>
                  </a:schemeClr>
                </a:glow>
              </a:effectLst>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914400" y="3736975"/>
            <a:ext cx="9372600" cy="2459038"/>
          </a:xfrm>
          <a:solidFill>
            <a:schemeClr val="bg1"/>
          </a:solidFill>
        </p:spPr>
        <p:txBody>
          <a:bodyPr/>
          <a:lstStyle/>
          <a:p>
            <a:pPr eaLnBrk="1" hangingPunct="1"/>
            <a:r>
              <a:rPr lang="en-US" smtClean="0"/>
              <a:t>Desks should be comfortable for students.</a:t>
            </a:r>
          </a:p>
          <a:p>
            <a:pPr eaLnBrk="1" hangingPunct="1"/>
            <a:r>
              <a:rPr lang="en-US" smtClean="0"/>
              <a:t>School board should be spacious and to have magnetic surface.</a:t>
            </a:r>
          </a:p>
          <a:p>
            <a:pPr eaLnBrk="1" hangingPunct="1"/>
            <a:r>
              <a:rPr lang="en-US" smtClean="0"/>
              <a:t>All books and training manuals must be stored in special cupboards or bookshelves.</a:t>
            </a:r>
          </a:p>
          <a:p>
            <a:pPr eaLnBrk="1" hangingPunct="1"/>
            <a:r>
              <a:rPr lang="en-US" smtClean="0"/>
              <a:t>In the study have to be a few plants to create a pleasant atmosphere.</a:t>
            </a:r>
            <a:endParaRPr lang="ru-RU" smtClean="0"/>
          </a:p>
        </p:txBody>
      </p:sp>
      <p:sp>
        <p:nvSpPr>
          <p:cNvPr id="9" name="TextBox 3"/>
          <p:cNvSpPr txBox="1"/>
          <p:nvPr/>
        </p:nvSpPr>
        <p:spPr>
          <a:xfrm>
            <a:off x="207963" y="1864051"/>
            <a:ext cx="11823699" cy="1323439"/>
          </a:xfrm>
          <a:prstGeom prst="rect">
            <a:avLst/>
          </a:prstGeom>
          <a:noFill/>
        </p:spPr>
        <p:txBody>
          <a:bodyPr>
            <a:spAutoFit/>
          </a:bodyPr>
          <a:lstStyle/>
          <a:p>
            <a:pPr algn="ctr" fontAlgn="auto">
              <a:spcBef>
                <a:spcPts val="0"/>
              </a:spcBef>
              <a:spcAft>
                <a:spcPts val="0"/>
              </a:spcAft>
              <a:defRPr/>
            </a:pPr>
            <a:r>
              <a:rPr lang="en-US" sz="4000"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latin typeface="+mn-lt"/>
              </a:rPr>
              <a:t>is one of the most important components of foreign language study.</a:t>
            </a:r>
            <a:endParaRPr lang="ru-RU" sz="4000"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latin typeface="+mn-lt"/>
            </a:endParaRPr>
          </a:p>
        </p:txBody>
      </p:sp>
      <p:pic>
        <p:nvPicPr>
          <p:cNvPr id="2" name="Заголовок 1"/>
          <p:cNvPicPr>
            <a:picLocks noChangeArrowheads="1"/>
          </p:cNvPicPr>
          <p:nvPr/>
        </p:nvPicPr>
        <p:blipFill>
          <a:blip r:embed="rId2"/>
          <a:srcRect/>
          <a:stretch>
            <a:fillRect/>
          </a:stretch>
        </p:blipFill>
        <p:spPr bwMode="auto">
          <a:xfrm>
            <a:off x="1546225" y="295275"/>
            <a:ext cx="9613900" cy="1487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vertical)">
                                      <p:cBhvr>
                                        <p:cTn id="7" dur="500"/>
                                        <p:tgtEl>
                                          <p:spTgt spid="3">
                                            <p:bg/>
                                          </p:spTgt>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vertical)">
                                      <p:cBhvr>
                                        <p:cTn id="11" dur="500"/>
                                        <p:tgtEl>
                                          <p:spTgt spid="3">
                                            <p:txEl>
                                              <p:pRg st="0" end="0"/>
                                            </p:txEl>
                                          </p:spTgt>
                                        </p:tgtEl>
                                      </p:cBhvr>
                                    </p:animEffect>
                                  </p:childTnLst>
                                </p:cTn>
                              </p:par>
                            </p:childTnLst>
                          </p:cTn>
                        </p:par>
                        <p:par>
                          <p:cTn id="12" fill="hold">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vertical)">
                                      <p:cBhvr>
                                        <p:cTn id="15" dur="500"/>
                                        <p:tgtEl>
                                          <p:spTgt spid="3">
                                            <p:txEl>
                                              <p:pRg st="1" end="1"/>
                                            </p:txEl>
                                          </p:spTgt>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vertical)">
                                      <p:cBhvr>
                                        <p:cTn id="19" dur="500"/>
                                        <p:tgtEl>
                                          <p:spTgt spid="3">
                                            <p:txEl>
                                              <p:pRg st="2" end="2"/>
                                            </p:txEl>
                                          </p:spTgt>
                                        </p:tgtEl>
                                      </p:cBhvr>
                                    </p:animEffect>
                                  </p:childTnLst>
                                </p:cTn>
                              </p:par>
                            </p:childTnLst>
                          </p:cTn>
                        </p:par>
                        <p:par>
                          <p:cTn id="20" fill="hold">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vertical)">
                                      <p:cBhvr>
                                        <p:cTn id="23" dur="5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par>
                          <p:cTn id="27" fill="hold">
                            <p:stCondLst>
                              <p:cond delay="4000"/>
                            </p:stCondLst>
                            <p:childTnLst>
                              <p:par>
                                <p:cTn id="28" presetID="16" presetClass="entr" presetSubtype="2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48640" y="3544356"/>
            <a:ext cx="11023599" cy="2726268"/>
          </a:xfrm>
          <a:solidFill>
            <a:schemeClr val="tx1">
              <a:lumMod val="65000"/>
              <a:lumOff val="35000"/>
              <a:alpha val="38000"/>
            </a:schemeClr>
          </a:solidFill>
        </p:spPr>
        <p:txBody>
          <a:bodyPr rtlCol="0">
            <a:normAutofit/>
          </a:bodyPr>
          <a:lstStyle/>
          <a:p>
            <a:pPr eaLnBrk="1" fontAlgn="auto" hangingPunct="1">
              <a:buFont typeface="Arial"/>
              <a:buChar char="•"/>
              <a:defRPr/>
            </a:pPr>
            <a:r>
              <a:rPr lang="en-US" dirty="0">
                <a:solidFill>
                  <a:schemeClr val="bg1"/>
                </a:solidFill>
                <a:effectLst>
                  <a:glow rad="139700">
                    <a:schemeClr val="accent2">
                      <a:satMod val="175000"/>
                      <a:alpha val="40000"/>
                    </a:schemeClr>
                  </a:glow>
                </a:effectLst>
              </a:rPr>
              <a:t>Each office should have basic standards for foreign language education.</a:t>
            </a:r>
            <a:endParaRPr lang="ru-RU" dirty="0">
              <a:solidFill>
                <a:schemeClr val="bg1"/>
              </a:solidFill>
              <a:effectLst>
                <a:glow rad="139700">
                  <a:schemeClr val="accent2">
                    <a:satMod val="175000"/>
                    <a:alpha val="40000"/>
                  </a:schemeClr>
                </a:glow>
              </a:effectLst>
            </a:endParaRPr>
          </a:p>
          <a:p>
            <a:pPr eaLnBrk="1" fontAlgn="auto" hangingPunct="1">
              <a:buFont typeface="Arial"/>
              <a:buChar char="•"/>
              <a:defRPr/>
            </a:pPr>
            <a:r>
              <a:rPr lang="en-US" dirty="0">
                <a:solidFill>
                  <a:schemeClr val="bg1"/>
                </a:solidFill>
                <a:effectLst>
                  <a:glow rad="139700">
                    <a:schemeClr val="accent2">
                      <a:satMod val="175000"/>
                      <a:alpha val="40000"/>
                    </a:schemeClr>
                  </a:glow>
                </a:effectLst>
              </a:rPr>
              <a:t>Literature for home </a:t>
            </a:r>
            <a:r>
              <a:rPr lang="en-US" dirty="0" smtClean="0">
                <a:solidFill>
                  <a:schemeClr val="bg1"/>
                </a:solidFill>
                <a:effectLst>
                  <a:glow rad="139700">
                    <a:schemeClr val="accent2">
                      <a:satMod val="175000"/>
                      <a:alpha val="40000"/>
                    </a:schemeClr>
                  </a:glow>
                </a:effectLst>
              </a:rPr>
              <a:t>reading.</a:t>
            </a:r>
          </a:p>
          <a:p>
            <a:pPr eaLnBrk="1" fontAlgn="auto" hangingPunct="1">
              <a:buFont typeface="Arial"/>
              <a:buChar char="•"/>
              <a:defRPr/>
            </a:pPr>
            <a:r>
              <a:rPr lang="en-US" dirty="0">
                <a:solidFill>
                  <a:schemeClr val="bg1"/>
                </a:solidFill>
                <a:effectLst>
                  <a:glow rad="139700">
                    <a:schemeClr val="accent2">
                      <a:satMod val="175000"/>
                      <a:alpha val="40000"/>
                    </a:schemeClr>
                  </a:glow>
                </a:effectLst>
              </a:rPr>
              <a:t>Additional manuals that can help in </a:t>
            </a:r>
            <a:r>
              <a:rPr lang="en-US" dirty="0" smtClean="0">
                <a:solidFill>
                  <a:schemeClr val="bg1"/>
                </a:solidFill>
                <a:effectLst>
                  <a:glow rad="139700">
                    <a:schemeClr val="accent2">
                      <a:satMod val="175000"/>
                      <a:alpha val="40000"/>
                    </a:schemeClr>
                  </a:glow>
                </a:effectLst>
              </a:rPr>
              <a:t>learning.</a:t>
            </a:r>
          </a:p>
          <a:p>
            <a:pPr eaLnBrk="1" fontAlgn="auto" hangingPunct="1">
              <a:buFont typeface="Arial"/>
              <a:buChar char="•"/>
              <a:defRPr/>
            </a:pPr>
            <a:r>
              <a:rPr lang="en-US" dirty="0">
                <a:solidFill>
                  <a:schemeClr val="bg1"/>
                </a:solidFill>
                <a:effectLst>
                  <a:glow rad="139700">
                    <a:schemeClr val="accent2">
                      <a:satMod val="175000"/>
                      <a:alpha val="40000"/>
                    </a:schemeClr>
                  </a:glow>
                </a:effectLst>
              </a:rPr>
              <a:t>Aids to prepare for the exam in English </a:t>
            </a:r>
            <a:r>
              <a:rPr lang="en-US" dirty="0" smtClean="0">
                <a:solidFill>
                  <a:schemeClr val="bg1"/>
                </a:solidFill>
                <a:effectLst>
                  <a:glow rad="139700">
                    <a:schemeClr val="accent2">
                      <a:satMod val="175000"/>
                      <a:alpha val="40000"/>
                    </a:schemeClr>
                  </a:glow>
                </a:effectLst>
              </a:rPr>
              <a:t>language.</a:t>
            </a:r>
          </a:p>
          <a:p>
            <a:pPr eaLnBrk="1" fontAlgn="auto" hangingPunct="1">
              <a:buFont typeface="Arial"/>
              <a:buChar char="•"/>
              <a:defRPr/>
            </a:pPr>
            <a:r>
              <a:rPr lang="en-US" dirty="0">
                <a:solidFill>
                  <a:schemeClr val="bg1"/>
                </a:solidFill>
                <a:effectLst>
                  <a:glow rad="139700">
                    <a:schemeClr val="accent2">
                      <a:satMod val="175000"/>
                      <a:alpha val="40000"/>
                    </a:schemeClr>
                  </a:glow>
                </a:effectLst>
              </a:rPr>
              <a:t>Dictionaries (English-Russian, Russian-English, linguistic and regional studies: U.S., UK)</a:t>
            </a:r>
            <a:endParaRPr lang="ru-RU" dirty="0">
              <a:solidFill>
                <a:schemeClr val="bg1"/>
              </a:solidFill>
              <a:effectLst>
                <a:glow rad="139700">
                  <a:schemeClr val="accent2">
                    <a:satMod val="175000"/>
                    <a:alpha val="40000"/>
                  </a:schemeClr>
                </a:glow>
              </a:effectLst>
            </a:endParaRPr>
          </a:p>
        </p:txBody>
      </p:sp>
      <p:pic>
        <p:nvPicPr>
          <p:cNvPr id="2" name="Заголовок 1"/>
          <p:cNvPicPr>
            <a:picLocks noChangeArrowheads="1"/>
          </p:cNvPicPr>
          <p:nvPr/>
        </p:nvPicPr>
        <p:blipFill>
          <a:blip r:embed="rId2"/>
          <a:srcRect/>
          <a:stretch>
            <a:fillRect/>
          </a:stretch>
        </p:blipFill>
        <p:spPr bwMode="auto">
          <a:xfrm>
            <a:off x="298450" y="1239838"/>
            <a:ext cx="11625263" cy="1689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25604" name="Заголовок 1"/>
          <p:cNvPicPr>
            <a:picLocks noGrp="1" noChangeArrowheads="1"/>
          </p:cNvPicPr>
          <p:nvPr>
            <p:ph type="title"/>
          </p:nvPr>
        </p:nvPicPr>
        <p:blipFill>
          <a:blip r:embed="rId2"/>
          <a:srcRect/>
          <a:stretch>
            <a:fillRect/>
          </a:stretch>
        </p:blipFill>
        <p:spPr>
          <a:xfrm>
            <a:off x="1457325" y="-12700"/>
            <a:ext cx="9612313" cy="1323975"/>
          </a:xfrm>
        </p:spPr>
      </p:pic>
      <p:sp>
        <p:nvSpPr>
          <p:cNvPr id="3" name="Объект 2"/>
          <p:cNvSpPr>
            <a:spLocks noGrp="1"/>
          </p:cNvSpPr>
          <p:nvPr>
            <p:ph idx="1"/>
          </p:nvPr>
        </p:nvSpPr>
        <p:spPr>
          <a:xfrm>
            <a:off x="3532188" y="2263775"/>
            <a:ext cx="4597400" cy="3759200"/>
          </a:xfrm>
          <a:solidFill>
            <a:schemeClr val="tx1">
              <a:alpha val="59999"/>
            </a:schemeClr>
          </a:solidFill>
        </p:spPr>
        <p:txBody>
          <a:bodyPr/>
          <a:lstStyle/>
          <a:p>
            <a:pPr eaLnBrk="1" hangingPunct="1"/>
            <a:r>
              <a:rPr lang="en-US" smtClean="0">
                <a:solidFill>
                  <a:schemeClr val="bg1"/>
                </a:solidFill>
              </a:rPr>
              <a:t>Alphabet.</a:t>
            </a:r>
          </a:p>
          <a:p>
            <a:pPr eaLnBrk="1" hangingPunct="1"/>
            <a:r>
              <a:rPr lang="en-US" smtClean="0">
                <a:solidFill>
                  <a:schemeClr val="bg1"/>
                </a:solidFill>
              </a:rPr>
              <a:t>Grammar tables (for 5-9 grades).</a:t>
            </a:r>
          </a:p>
          <a:p>
            <a:pPr eaLnBrk="1" hangingPunct="1"/>
            <a:r>
              <a:rPr lang="en-US" smtClean="0">
                <a:solidFill>
                  <a:schemeClr val="bg1"/>
                </a:solidFill>
              </a:rPr>
              <a:t>Maps of English speaking countries.</a:t>
            </a:r>
          </a:p>
          <a:p>
            <a:pPr eaLnBrk="1" hangingPunct="1"/>
            <a:r>
              <a:rPr lang="en-US" smtClean="0">
                <a:solidFill>
                  <a:schemeClr val="bg1"/>
                </a:solidFill>
              </a:rPr>
              <a:t>Flags.</a:t>
            </a:r>
          </a:p>
          <a:p>
            <a:pPr eaLnBrk="1" hangingPunct="1"/>
            <a:r>
              <a:rPr lang="en-US" smtClean="0">
                <a:solidFill>
                  <a:schemeClr val="bg1"/>
                </a:solidFill>
              </a:rPr>
              <a:t>Photos of attractions and historical sites.</a:t>
            </a:r>
          </a:p>
          <a:p>
            <a:pPr eaLnBrk="1" hangingPunct="1"/>
            <a:r>
              <a:rPr lang="en-US" smtClean="0">
                <a:solidFill>
                  <a:schemeClr val="bg1"/>
                </a:solidFill>
              </a:rPr>
              <a:t>Thematic Pictures.</a:t>
            </a:r>
            <a:endParaRPr lang="ru-RU"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eaLnBrk="1" hangingPunct="1"/>
            <a:endParaRPr lang="ru-RU" smtClean="0">
              <a:ln>
                <a:noFill/>
              </a:ln>
            </a:endParaRPr>
          </a:p>
        </p:txBody>
      </p:sp>
      <p:sp>
        <p:nvSpPr>
          <p:cNvPr id="3" name="Объект 2"/>
          <p:cNvSpPr>
            <a:spLocks noGrp="1"/>
          </p:cNvSpPr>
          <p:nvPr>
            <p:ph idx="1"/>
          </p:nvPr>
        </p:nvSpPr>
        <p:spPr>
          <a:xfrm>
            <a:off x="249238" y="3773488"/>
            <a:ext cx="7173912" cy="2751137"/>
          </a:xfrm>
          <a:solidFill>
            <a:schemeClr val="bg1">
              <a:alpha val="82000"/>
            </a:schemeClr>
          </a:solidFill>
        </p:spPr>
        <p:txBody>
          <a:bodyPr rtlCol="0">
            <a:normAutofit fontScale="85000" lnSpcReduction="10000"/>
          </a:bodyPr>
          <a:lstStyle/>
          <a:p>
            <a:pPr marL="0" indent="0" eaLnBrk="1" fontAlgn="auto" hangingPunct="1">
              <a:buFont typeface="Arial"/>
              <a:buNone/>
              <a:defRPr/>
            </a:pPr>
            <a:r>
              <a:rPr lang="en-US" dirty="0">
                <a:solidFill>
                  <a:schemeClr val="tx1">
                    <a:lumMod val="85000"/>
                    <a:lumOff val="15000"/>
                  </a:schemeClr>
                </a:solidFill>
              </a:rPr>
              <a:t>For successful learning a foreign language needs cabinet equipped with modern technical devices. Each study is recommended to have</a:t>
            </a:r>
            <a:r>
              <a:rPr lang="en-US" dirty="0" smtClean="0">
                <a:solidFill>
                  <a:schemeClr val="tx1">
                    <a:lumMod val="85000"/>
                    <a:lumOff val="15000"/>
                  </a:schemeClr>
                </a:solidFill>
              </a:rPr>
              <a:t>:</a:t>
            </a:r>
          </a:p>
          <a:p>
            <a:pPr eaLnBrk="1" fontAlgn="auto" hangingPunct="1">
              <a:buFont typeface="Arial"/>
              <a:buChar char="•"/>
              <a:defRPr/>
            </a:pPr>
            <a:r>
              <a:rPr lang="en-US" dirty="0" smtClean="0">
                <a:solidFill>
                  <a:schemeClr val="tx1">
                    <a:lumMod val="85000"/>
                    <a:lumOff val="15000"/>
                  </a:schemeClr>
                </a:solidFill>
              </a:rPr>
              <a:t>Computer or a laptop </a:t>
            </a:r>
          </a:p>
          <a:p>
            <a:pPr eaLnBrk="1" fontAlgn="auto" hangingPunct="1">
              <a:buFont typeface="Arial"/>
              <a:buChar char="•"/>
              <a:defRPr/>
            </a:pPr>
            <a:r>
              <a:rPr lang="en-US" dirty="0" smtClean="0">
                <a:solidFill>
                  <a:schemeClr val="tx1">
                    <a:lumMod val="85000"/>
                    <a:lumOff val="15000"/>
                  </a:schemeClr>
                </a:solidFill>
              </a:rPr>
              <a:t>Projector</a:t>
            </a:r>
          </a:p>
          <a:p>
            <a:pPr eaLnBrk="1" fontAlgn="auto" hangingPunct="1">
              <a:buFont typeface="Arial"/>
              <a:buChar char="•"/>
              <a:defRPr/>
            </a:pPr>
            <a:r>
              <a:rPr lang="en-US" dirty="0" err="1">
                <a:solidFill>
                  <a:schemeClr val="tx1">
                    <a:lumMod val="85000"/>
                    <a:lumOff val="15000"/>
                  </a:schemeClr>
                </a:solidFill>
              </a:rPr>
              <a:t>Magnitofon</a:t>
            </a:r>
            <a:r>
              <a:rPr lang="en-US" dirty="0">
                <a:solidFill>
                  <a:schemeClr val="tx1">
                    <a:lumMod val="85000"/>
                    <a:lumOff val="15000"/>
                  </a:schemeClr>
                </a:solidFill>
              </a:rPr>
              <a:t> for playing old records </a:t>
            </a:r>
            <a:r>
              <a:rPr lang="en-US" dirty="0" smtClean="0">
                <a:solidFill>
                  <a:schemeClr val="tx1">
                    <a:lumMod val="85000"/>
                    <a:lumOff val="15000"/>
                  </a:schemeClr>
                </a:solidFill>
              </a:rPr>
              <a:t>that are </a:t>
            </a:r>
            <a:r>
              <a:rPr lang="en-US" dirty="0">
                <a:solidFill>
                  <a:schemeClr val="tx1">
                    <a:lumMod val="85000"/>
                    <a:lumOff val="15000"/>
                  </a:schemeClr>
                </a:solidFill>
              </a:rPr>
              <a:t>not supported by the </a:t>
            </a:r>
            <a:r>
              <a:rPr lang="en-US" dirty="0" smtClean="0">
                <a:solidFill>
                  <a:schemeClr val="tx1">
                    <a:lumMod val="85000"/>
                    <a:lumOff val="15000"/>
                  </a:schemeClr>
                </a:solidFill>
              </a:rPr>
              <a:t>computer.</a:t>
            </a:r>
          </a:p>
          <a:p>
            <a:pPr eaLnBrk="1" fontAlgn="auto" hangingPunct="1">
              <a:buFont typeface="Arial"/>
              <a:buChar char="•"/>
              <a:defRPr/>
            </a:pPr>
            <a:r>
              <a:rPr lang="en-US" dirty="0" smtClean="0">
                <a:solidFill>
                  <a:schemeClr val="tx1">
                    <a:lumMod val="85000"/>
                    <a:lumOff val="15000"/>
                  </a:schemeClr>
                </a:solidFill>
              </a:rPr>
              <a:t>Printer</a:t>
            </a:r>
          </a:p>
          <a:p>
            <a:pPr eaLnBrk="1" fontAlgn="auto" hangingPunct="1">
              <a:buFont typeface="Arial"/>
              <a:buChar char="•"/>
              <a:defRPr/>
            </a:pPr>
            <a:endParaRPr lang="en-US" dirty="0" smtClean="0">
              <a:solidFill>
                <a:schemeClr val="tx1">
                  <a:lumMod val="85000"/>
                  <a:lumOff val="15000"/>
                </a:schemeClr>
              </a:solidFill>
            </a:endParaRPr>
          </a:p>
        </p:txBody>
      </p:sp>
      <p:pic>
        <p:nvPicPr>
          <p:cNvPr id="5" name="Рисунок 4"/>
          <p:cNvPicPr>
            <a:picLocks noChangeAspect="1"/>
          </p:cNvPicPr>
          <p:nvPr/>
        </p:nvPicPr>
        <p:blipFill>
          <a:blip r:embed="rId2"/>
          <a:srcRect/>
          <a:stretch>
            <a:fillRect/>
          </a:stretch>
        </p:blipFill>
        <p:spPr bwMode="auto">
          <a:xfrm>
            <a:off x="4025900" y="431800"/>
            <a:ext cx="4933950" cy="3416300"/>
          </a:xfrm>
          <a:prstGeom prst="rect">
            <a:avLst/>
          </a:prstGeom>
          <a:noFill/>
          <a:ln w="9525">
            <a:noFill/>
            <a:miter lim="800000"/>
            <a:headEnd/>
            <a:tailEnd/>
          </a:ln>
        </p:spPr>
      </p:pic>
      <p:pic>
        <p:nvPicPr>
          <p:cNvPr id="6" name="Рисунок 5"/>
          <p:cNvPicPr>
            <a:picLocks noChangeAspect="1"/>
          </p:cNvPicPr>
          <p:nvPr/>
        </p:nvPicPr>
        <p:blipFill>
          <a:blip r:embed="rId3"/>
          <a:srcRect/>
          <a:stretch>
            <a:fillRect/>
          </a:stretch>
        </p:blipFill>
        <p:spPr bwMode="auto">
          <a:xfrm>
            <a:off x="7599363" y="-68263"/>
            <a:ext cx="4851400" cy="3865563"/>
          </a:xfrm>
          <a:prstGeom prst="rect">
            <a:avLst/>
          </a:prstGeom>
          <a:noFill/>
          <a:ln w="9525">
            <a:noFill/>
            <a:miter lim="800000"/>
            <a:headEnd/>
            <a:tailEnd/>
          </a:ln>
        </p:spPr>
      </p:pic>
      <p:pic>
        <p:nvPicPr>
          <p:cNvPr id="7" name="Рисунок 6"/>
          <p:cNvPicPr>
            <a:picLocks noChangeAspect="1"/>
          </p:cNvPicPr>
          <p:nvPr/>
        </p:nvPicPr>
        <p:blipFill>
          <a:blip r:embed="rId4"/>
          <a:srcRect/>
          <a:stretch>
            <a:fillRect/>
          </a:stretch>
        </p:blipFill>
        <p:spPr bwMode="auto">
          <a:xfrm>
            <a:off x="125413" y="398463"/>
            <a:ext cx="3740150" cy="3505200"/>
          </a:xfrm>
          <a:prstGeom prst="rect">
            <a:avLst/>
          </a:prstGeom>
          <a:noFill/>
          <a:ln w="9525">
            <a:noFill/>
            <a:miter lim="800000"/>
            <a:headEnd/>
            <a:tailEnd/>
          </a:ln>
        </p:spPr>
      </p:pic>
      <p:pic>
        <p:nvPicPr>
          <p:cNvPr id="8" name="Рисунок 7"/>
          <p:cNvPicPr>
            <a:picLocks noChangeAspect="1"/>
          </p:cNvPicPr>
          <p:nvPr/>
        </p:nvPicPr>
        <p:blipFill>
          <a:blip r:embed="rId5"/>
          <a:srcRect/>
          <a:stretch>
            <a:fillRect/>
          </a:stretch>
        </p:blipFill>
        <p:spPr bwMode="auto">
          <a:xfrm>
            <a:off x="7599363" y="3538538"/>
            <a:ext cx="4173537" cy="3556000"/>
          </a:xfrm>
          <a:prstGeom prst="rect">
            <a:avLst/>
          </a:prstGeom>
          <a:noFill/>
          <a:ln w="9525">
            <a:noFill/>
            <a:miter lim="800000"/>
            <a:headEnd/>
            <a:tailEnd/>
          </a:ln>
        </p:spPr>
      </p:pic>
      <p:pic>
        <p:nvPicPr>
          <p:cNvPr id="2" name="Заголовок 1"/>
          <p:cNvPicPr>
            <a:picLocks noChangeArrowheads="1"/>
          </p:cNvPicPr>
          <p:nvPr/>
        </p:nvPicPr>
        <p:blipFill>
          <a:blip r:embed="rId6"/>
          <a:srcRect/>
          <a:stretch>
            <a:fillRect/>
          </a:stretch>
        </p:blipFill>
        <p:spPr bwMode="auto">
          <a:xfrm>
            <a:off x="620713" y="955675"/>
            <a:ext cx="9613900" cy="134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6" presetClass="entr" presetSubtype="16"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par>
                          <p:cTn id="33" fill="hold">
                            <p:stCondLst>
                              <p:cond delay="3000"/>
                            </p:stCondLst>
                            <p:childTnLst>
                              <p:par>
                                <p:cTn id="34" presetID="21" presetClass="entr" presetSubtype="1"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750"/>
                                        <p:tgtEl>
                                          <p:spTgt spid="6"/>
                                        </p:tgtEl>
                                      </p:cBhvr>
                                    </p:animEffect>
                                  </p:childTnLst>
                                </p:cTn>
                              </p:par>
                            </p:childTnLst>
                          </p:cTn>
                        </p:par>
                        <p:par>
                          <p:cTn id="37" fill="hold">
                            <p:stCondLst>
                              <p:cond delay="3750"/>
                            </p:stCondLst>
                            <p:childTnLst>
                              <p:par>
                                <p:cTn id="38" presetID="16" presetClass="entr" presetSubtype="42"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outHorizontal)">
                                      <p:cBhvr>
                                        <p:cTn id="40" dur="500"/>
                                        <p:tgtEl>
                                          <p:spTgt spid="7"/>
                                        </p:tgtEl>
                                      </p:cBhvr>
                                    </p:animEffect>
                                  </p:childTnLst>
                                </p:cTn>
                              </p:par>
                            </p:childTnLst>
                          </p:cTn>
                        </p:par>
                        <p:par>
                          <p:cTn id="41" fill="hold">
                            <p:stCondLst>
                              <p:cond delay="4250"/>
                            </p:stCondLst>
                            <p:childTnLst>
                              <p:par>
                                <p:cTn id="42" presetID="42" presetClass="entr" presetSubtype="0"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21" presetClass="entr" presetSubtype="1"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120</TotalTime>
  <Words>103</Words>
  <Application>Microsoft Office PowerPoint</Application>
  <PresentationFormat>Произвольный</PresentationFormat>
  <Paragraphs>16</Paragraphs>
  <Slides>8</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14</vt:i4>
      </vt:variant>
      <vt:variant>
        <vt:lpstr>Заголовки слайдов</vt:lpstr>
      </vt:variant>
      <vt:variant>
        <vt:i4>8</vt:i4>
      </vt:variant>
    </vt:vector>
  </HeadingPairs>
  <TitlesOfParts>
    <vt:vector size="25" baseType="lpstr">
      <vt:lpstr>Arial</vt:lpstr>
      <vt:lpstr>Garamond</vt:lpstr>
      <vt:lpstr>Calibri</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Натуральные материалы</vt:lpstr>
      <vt:lpstr>Слайд 1</vt:lpstr>
      <vt:lpstr>Слайд 2</vt:lpstr>
      <vt:lpstr>Слайд 3</vt:lpstr>
      <vt:lpstr>Слайд 4</vt:lpstr>
      <vt:lpstr>Слайд 5</vt:lpstr>
      <vt:lpstr>Слайд 6</vt:lpstr>
      <vt:lpstr>Слайд 7</vt:lpstr>
      <vt:lpstr>Слайд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Equipment of the  English Study</dc:title>
  <dc:creator>Пользователь</dc:creator>
  <cp:lastModifiedBy>Игорь</cp:lastModifiedBy>
  <cp:revision>21</cp:revision>
  <dcterms:created xsi:type="dcterms:W3CDTF">2014-05-21T06:07:30Z</dcterms:created>
  <dcterms:modified xsi:type="dcterms:W3CDTF">2014-05-21T18:14:02Z</dcterms:modified>
</cp:coreProperties>
</file>