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1" r:id="rId3"/>
    <p:sldId id="258" r:id="rId4"/>
    <p:sldId id="257" r:id="rId5"/>
    <p:sldId id="260" r:id="rId6"/>
    <p:sldId id="269" r:id="rId7"/>
    <p:sldId id="267" r:id="rId8"/>
    <p:sldId id="262" r:id="rId9"/>
    <p:sldId id="270" r:id="rId10"/>
    <p:sldId id="271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DE0E-6D72-4D01-B377-FB99C5D4C439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BFC8A5-FB31-480F-83C4-C7FABFE912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DE0E-6D72-4D01-B377-FB99C5D4C439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C8A5-FB31-480F-83C4-C7FABFE91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DE0E-6D72-4D01-B377-FB99C5D4C439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C8A5-FB31-480F-83C4-C7FABFE91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4CDE0E-6D72-4D01-B377-FB99C5D4C439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7BFC8A5-FB31-480F-83C4-C7FABFE912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DE0E-6D72-4D01-B377-FB99C5D4C439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C8A5-FB31-480F-83C4-C7FABFE912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DE0E-6D72-4D01-B377-FB99C5D4C439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C8A5-FB31-480F-83C4-C7FABFE912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C8A5-FB31-480F-83C4-C7FABFE912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DE0E-6D72-4D01-B377-FB99C5D4C439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DE0E-6D72-4D01-B377-FB99C5D4C439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C8A5-FB31-480F-83C4-C7FABFE912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DE0E-6D72-4D01-B377-FB99C5D4C439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C8A5-FB31-480F-83C4-C7FABFE91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4CDE0E-6D72-4D01-B377-FB99C5D4C439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BFC8A5-FB31-480F-83C4-C7FABFE912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DE0E-6D72-4D01-B377-FB99C5D4C439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BFC8A5-FB31-480F-83C4-C7FABFE912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4CDE0E-6D72-4D01-B377-FB99C5D4C439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7BFC8A5-FB31-480F-83C4-C7FABFE912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r="9051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Полифония в музыке и живописи.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72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Simplified Arabic" pitchFamily="18" charset="-78"/>
              </a:rPr>
              <a:t>В музыке Баха  слышатся мелодии космоса</a:t>
            </a:r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7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88640"/>
            <a:ext cx="482453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4139952" cy="44319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Памятник И.С.Баху в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Айзенахе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-3864188"/>
            <a:ext cx="9143999" cy="861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kumimoji="0" lang="ru-RU" sz="72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свидания!</a:t>
            </a:r>
            <a:endParaRPr kumimoji="0" lang="ru-RU" sz="72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5" cy="512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3244334"/>
            <a:ext cx="9144000" cy="34624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9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9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Германия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484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3105835"/>
            <a:ext cx="9144000" cy="34778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9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этом доме родился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великий композитор И. С. Бах.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566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3244334"/>
            <a:ext cx="9143999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Церковь Святого Фомы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5760640" cy="514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3105835"/>
            <a:ext cx="8964488" cy="37548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9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Якоб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Людвиг Феликс 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Мендельсон-Бартольди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59" cy="507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3244334"/>
            <a:ext cx="9143999" cy="34624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9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9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9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9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0"/>
            <a:ext cx="42839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60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3707776"/>
            <a:ext cx="9144000" cy="104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32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ВЕСЕННЯЯ ПЕСНЯ</a:t>
            </a:r>
            <a:endParaRPr lang="ru-RU" sz="3200" b="1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Солнышко в мае весь день сияет,</a:t>
            </a:r>
            <a:endParaRPr kumimoji="0" lang="ru-RU" sz="32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Льётся на наши мирные пашни</a:t>
            </a:r>
            <a:endParaRPr kumimoji="0" lang="ru-RU" sz="32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Щедрым потоком живительный свет.</a:t>
            </a:r>
            <a:endParaRPr kumimoji="0" lang="ru-RU" sz="32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Сердцем счастливым приветствуем нивы,</a:t>
            </a:r>
            <a:endParaRPr kumimoji="0" lang="ru-RU" sz="32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Озимь в цветенье под небом весенним.</a:t>
            </a:r>
            <a:endParaRPr kumimoji="0" lang="ru-RU" sz="32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О, как нам дорог твой скромный рассвет.</a:t>
            </a:r>
            <a:endParaRPr kumimoji="0" lang="ru-RU" sz="32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Радостны взору родные горы,</a:t>
            </a:r>
            <a:endParaRPr kumimoji="0" lang="ru-RU" sz="32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Нежная зелень сосен и елей,</a:t>
            </a:r>
            <a:endParaRPr kumimoji="0" lang="ru-RU" sz="32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Благоухающей жизни полна.</a:t>
            </a:r>
            <a:endParaRPr kumimoji="0" lang="ru-RU" sz="32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Кружатся пчёлы с гуденьем весёлым.</a:t>
            </a:r>
            <a:endParaRPr kumimoji="0" lang="ru-RU" sz="32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Ты вся сиянье, ты вся ликованье,</a:t>
            </a:r>
            <a:endParaRPr kumimoji="0" lang="ru-RU" sz="32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О, лучезарная гостья весна!</a:t>
            </a:r>
            <a:endParaRPr kumimoji="0" lang="ru-RU" sz="32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231</TotalTime>
  <Words>124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34</cp:revision>
  <dcterms:created xsi:type="dcterms:W3CDTF">2012-04-16T12:13:47Z</dcterms:created>
  <dcterms:modified xsi:type="dcterms:W3CDTF">2012-04-17T15:24:03Z</dcterms:modified>
</cp:coreProperties>
</file>