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193B9-D4E4-49AF-AE2C-D19BBE9E55B5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80752-7A83-4EE1-AACB-92A661636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Наполеон покидает Кремль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144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БЕГСТВО ФРАНЦУЗОВ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b="65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144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Триумфальная арка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</TotalTime>
  <Words>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Метро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2012-04-20T12:19:48Z</dcterms:created>
  <dcterms:modified xsi:type="dcterms:W3CDTF">2012-04-20T14:17:05Z</dcterms:modified>
</cp:coreProperties>
</file>