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105835"/>
            <a:ext cx="91440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Бородинское сражение -крупнейшая битва Отечественной войны 1812 года.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5904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13176"/>
            <a:ext cx="770485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Пётр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Корнилович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Сухтелен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9681"/>
          <a:stretch>
            <a:fillRect/>
          </a:stretch>
        </p:blipFill>
        <p:spPr bwMode="auto">
          <a:xfrm>
            <a:off x="1043608" y="0"/>
            <a:ext cx="6984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43608" y="-1334271"/>
            <a:ext cx="676875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пишут,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он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рассчитывает                                             покончить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 Россией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два 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месяца;</a:t>
            </a:r>
            <a:endParaRPr kumimoji="0" lang="ru-RU" sz="4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244334"/>
            <a:ext cx="8712968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Армия Наполеона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4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армия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</TotalTime>
  <Words>32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2012-04-20T12:19:48Z</dcterms:created>
  <dcterms:modified xsi:type="dcterms:W3CDTF">2012-04-20T13:19:40Z</dcterms:modified>
</cp:coreProperties>
</file>