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1FC04C-F726-4543-B74A-51D29B5EDAC4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5F1251-6ADC-46BC-8874-B098010CF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7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4000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московский князь Дмитрий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400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Куликово поле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9143999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 Грозный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827584" y="0"/>
            <a:ext cx="7344816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</TotalTime>
  <Words>7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2012-04-20T12:19:48Z</dcterms:created>
  <dcterms:modified xsi:type="dcterms:W3CDTF">2012-04-20T12:53:28Z</dcterms:modified>
</cp:coreProperties>
</file>