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1473383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6600" b="1" i="0" u="none" strike="noStrike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6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Москва! Как много в этом звуке…</a:t>
            </a:r>
            <a:r>
              <a:rPr kumimoji="0" lang="ru-RU" sz="66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6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8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Москва! Как много в этом звуке,</a:t>
            </a:r>
            <a:endParaRPr kumimoji="0" lang="ru-RU" sz="7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сердца русского слилось!</a:t>
            </a:r>
            <a:endParaRPr kumimoji="0" lang="ru-RU" sz="7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много в нём отозвалось!</a:t>
            </a:r>
            <a:endParaRPr kumimoji="0" lang="ru-RU" sz="7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-158582"/>
            <a:ext cx="29158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endParaRPr kumimoji="0" lang="ru-RU" sz="2800" b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30019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2012-04-20T12:19:48Z</dcterms:created>
  <dcterms:modified xsi:type="dcterms:W3CDTF">2012-04-20T12:27:13Z</dcterms:modified>
</cp:coreProperties>
</file>